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1"/>
  </p:notesMasterIdLst>
  <p:sldIdLst>
    <p:sldId id="256" r:id="rId2"/>
    <p:sldId id="257" r:id="rId3"/>
    <p:sldId id="258" r:id="rId4"/>
    <p:sldId id="284" r:id="rId5"/>
    <p:sldId id="271" r:id="rId6"/>
    <p:sldId id="285" r:id="rId7"/>
    <p:sldId id="269" r:id="rId8"/>
    <p:sldId id="286"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1046F4-62B0-4CD3-B8D2-450EDC5C4604}">
  <a:tblStyle styleId="{651046F4-62B0-4CD3-B8D2-450EDC5C46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115" d="100"/>
          <a:sy n="115" d="100"/>
        </p:scale>
        <p:origin x="403"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305c13e4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305c13e4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8e90631ac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8e90631ac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d8e90631ac_0_1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d8e90631ac_0_1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621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d99cd8487c_0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d99cd8487c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d99cd8487c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d99cd8487c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2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d99cd8487c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d99cd8487c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g7b1ad1b9a8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8" name="Google Shape;2868;g7b1ad1b9a8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289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d8e90631ac_0_3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d8e90631ac_0_3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4663" y="408050"/>
            <a:ext cx="4114800" cy="17952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56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34663" y="2213339"/>
            <a:ext cx="4114800" cy="4764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List_of_postal_codes_of_Canada:_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geo.nyu.edu/catalog/nyu-2451-34572" TargetMode="External"/><Relationship Id="rId4" Type="http://schemas.openxmlformats.org/officeDocument/2006/relationships/hyperlink" Target="https://cf-courses-data.s3.us.cloud-object-storage.appdomain.cloud/IBMDeveloperSkillsNetwork-DS0701EN-SkillsNetwork/labs_v1/Geospatial_Coordinates.cs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HH6Vjl4XPkilZJObksPMuqSD5kZAVTw7L4nZwwW4vvo/copy"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345303" y="716708"/>
            <a:ext cx="5187952" cy="17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lumMod val="60000"/>
                    <a:lumOff val="40000"/>
                  </a:schemeClr>
                </a:solidFill>
              </a:rPr>
              <a:t>Restaurant</a:t>
            </a:r>
            <a:br>
              <a:rPr lang="en" dirty="0"/>
            </a:br>
            <a:r>
              <a:rPr lang="en" dirty="0"/>
              <a:t>NYC vs TORONTO</a:t>
            </a:r>
            <a:endParaRPr dirty="0"/>
          </a:p>
        </p:txBody>
      </p:sp>
      <p:grpSp>
        <p:nvGrpSpPr>
          <p:cNvPr id="48" name="Google Shape;48;p15"/>
          <p:cNvGrpSpPr/>
          <p:nvPr/>
        </p:nvGrpSpPr>
        <p:grpSpPr>
          <a:xfrm>
            <a:off x="4572405" y="-908049"/>
            <a:ext cx="4114905" cy="5640131"/>
            <a:chOff x="4572405" y="-908049"/>
            <a:chExt cx="4114905" cy="5640131"/>
          </a:xfrm>
        </p:grpSpPr>
        <p:sp>
          <p:nvSpPr>
            <p:cNvPr id="49" name="Google Shape;49;p15"/>
            <p:cNvSpPr/>
            <p:nvPr/>
          </p:nvSpPr>
          <p:spPr>
            <a:xfrm>
              <a:off x="4647387" y="4435335"/>
              <a:ext cx="3964941" cy="296747"/>
            </a:xfrm>
            <a:custGeom>
              <a:avLst/>
              <a:gdLst/>
              <a:ahLst/>
              <a:cxnLst/>
              <a:rect l="l" t="t" r="r" b="b"/>
              <a:pathLst>
                <a:path w="129605" h="9700" extrusionOk="0">
                  <a:moveTo>
                    <a:pt x="61472" y="0"/>
                  </a:move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4647387" y="4435335"/>
              <a:ext cx="3964941" cy="296747"/>
            </a:xfrm>
            <a:custGeom>
              <a:avLst/>
              <a:gdLst/>
              <a:ahLst/>
              <a:cxnLst/>
              <a:rect l="l" t="t" r="r" b="b"/>
              <a:pathLst>
                <a:path w="129605" h="9700" fill="none" extrusionOk="0">
                  <a:moveTo>
                    <a:pt x="64796" y="0"/>
                  </a:moveTo>
                  <a:lnTo>
                    <a:pt x="64796" y="0"/>
                  </a:lnTo>
                  <a:lnTo>
                    <a:pt x="61472" y="0"/>
                  </a:ln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lnTo>
                    <a:pt x="6479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4759876" y="2227719"/>
              <a:ext cx="678052" cy="1514849"/>
            </a:xfrm>
            <a:custGeom>
              <a:avLst/>
              <a:gdLst/>
              <a:ahLst/>
              <a:cxnLst/>
              <a:rect l="l" t="t" r="r" b="b"/>
              <a:pathLst>
                <a:path w="22164" h="49517" extrusionOk="0">
                  <a:moveTo>
                    <a:pt x="15671" y="0"/>
                  </a:moveTo>
                  <a:lnTo>
                    <a:pt x="15476" y="13"/>
                  </a:lnTo>
                  <a:lnTo>
                    <a:pt x="0" y="13"/>
                  </a:lnTo>
                  <a:lnTo>
                    <a:pt x="4954" y="45801"/>
                  </a:lnTo>
                  <a:lnTo>
                    <a:pt x="5698" y="45996"/>
                  </a:lnTo>
                  <a:lnTo>
                    <a:pt x="7666" y="46505"/>
                  </a:lnTo>
                  <a:lnTo>
                    <a:pt x="10430" y="47209"/>
                  </a:lnTo>
                  <a:lnTo>
                    <a:pt x="11982" y="47587"/>
                  </a:lnTo>
                  <a:lnTo>
                    <a:pt x="13598" y="47978"/>
                  </a:lnTo>
                  <a:lnTo>
                    <a:pt x="15202" y="48343"/>
                  </a:lnTo>
                  <a:lnTo>
                    <a:pt x="16766" y="48695"/>
                  </a:lnTo>
                  <a:lnTo>
                    <a:pt x="18213" y="48995"/>
                  </a:lnTo>
                  <a:lnTo>
                    <a:pt x="18891" y="49125"/>
                  </a:lnTo>
                  <a:lnTo>
                    <a:pt x="19517" y="49242"/>
                  </a:lnTo>
                  <a:lnTo>
                    <a:pt x="20091" y="49347"/>
                  </a:lnTo>
                  <a:lnTo>
                    <a:pt x="20612" y="49425"/>
                  </a:lnTo>
                  <a:lnTo>
                    <a:pt x="21069" y="49477"/>
                  </a:lnTo>
                  <a:lnTo>
                    <a:pt x="21447" y="49503"/>
                  </a:lnTo>
                  <a:lnTo>
                    <a:pt x="21760" y="49516"/>
                  </a:lnTo>
                  <a:lnTo>
                    <a:pt x="21877" y="49503"/>
                  </a:lnTo>
                  <a:lnTo>
                    <a:pt x="21981" y="49490"/>
                  </a:lnTo>
                  <a:lnTo>
                    <a:pt x="22059" y="49464"/>
                  </a:lnTo>
                  <a:lnTo>
                    <a:pt x="22125" y="49438"/>
                  </a:lnTo>
                  <a:lnTo>
                    <a:pt x="22151" y="49399"/>
                  </a:lnTo>
                  <a:lnTo>
                    <a:pt x="22164" y="49360"/>
                  </a:lnTo>
                  <a:lnTo>
                    <a:pt x="17575" y="1747"/>
                  </a:lnTo>
                  <a:lnTo>
                    <a:pt x="17549" y="1552"/>
                  </a:lnTo>
                  <a:lnTo>
                    <a:pt x="17496" y="1356"/>
                  </a:lnTo>
                  <a:lnTo>
                    <a:pt x="17431" y="1187"/>
                  </a:lnTo>
                  <a:lnTo>
                    <a:pt x="17353" y="1017"/>
                  </a:lnTo>
                  <a:lnTo>
                    <a:pt x="17249" y="848"/>
                  </a:lnTo>
                  <a:lnTo>
                    <a:pt x="17144" y="704"/>
                  </a:lnTo>
                  <a:lnTo>
                    <a:pt x="17014" y="574"/>
                  </a:lnTo>
                  <a:lnTo>
                    <a:pt x="16884" y="443"/>
                  </a:lnTo>
                  <a:lnTo>
                    <a:pt x="16727" y="339"/>
                  </a:lnTo>
                  <a:lnTo>
                    <a:pt x="16571" y="235"/>
                  </a:lnTo>
                  <a:lnTo>
                    <a:pt x="16401" y="157"/>
                  </a:lnTo>
                  <a:lnTo>
                    <a:pt x="16232" y="91"/>
                  </a:lnTo>
                  <a:lnTo>
                    <a:pt x="16049" y="39"/>
                  </a:lnTo>
                  <a:lnTo>
                    <a:pt x="15867" y="13"/>
                  </a:lnTo>
                  <a:lnTo>
                    <a:pt x="15671"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906261" y="3487671"/>
              <a:ext cx="1317007" cy="300357"/>
            </a:xfrm>
            <a:custGeom>
              <a:avLst/>
              <a:gdLst/>
              <a:ahLst/>
              <a:cxnLst/>
              <a:rect l="l" t="t" r="r" b="b"/>
              <a:pathLst>
                <a:path w="43050" h="9818" extrusionOk="0">
                  <a:moveTo>
                    <a:pt x="2529" y="0"/>
                  </a:moveTo>
                  <a:lnTo>
                    <a:pt x="2269" y="13"/>
                  </a:lnTo>
                  <a:lnTo>
                    <a:pt x="2021" y="52"/>
                  </a:lnTo>
                  <a:lnTo>
                    <a:pt x="1786" y="118"/>
                  </a:lnTo>
                  <a:lnTo>
                    <a:pt x="1551" y="196"/>
                  </a:lnTo>
                  <a:lnTo>
                    <a:pt x="1330" y="300"/>
                  </a:lnTo>
                  <a:lnTo>
                    <a:pt x="1121" y="431"/>
                  </a:lnTo>
                  <a:lnTo>
                    <a:pt x="926" y="574"/>
                  </a:lnTo>
                  <a:lnTo>
                    <a:pt x="743" y="743"/>
                  </a:lnTo>
                  <a:lnTo>
                    <a:pt x="587" y="926"/>
                  </a:lnTo>
                  <a:lnTo>
                    <a:pt x="430" y="1109"/>
                  </a:lnTo>
                  <a:lnTo>
                    <a:pt x="313" y="1317"/>
                  </a:lnTo>
                  <a:lnTo>
                    <a:pt x="209" y="1539"/>
                  </a:lnTo>
                  <a:lnTo>
                    <a:pt x="117" y="1773"/>
                  </a:lnTo>
                  <a:lnTo>
                    <a:pt x="52" y="2021"/>
                  </a:lnTo>
                  <a:lnTo>
                    <a:pt x="13" y="2269"/>
                  </a:lnTo>
                  <a:lnTo>
                    <a:pt x="0" y="2530"/>
                  </a:lnTo>
                  <a:lnTo>
                    <a:pt x="0" y="6232"/>
                  </a:lnTo>
                  <a:lnTo>
                    <a:pt x="13" y="6415"/>
                  </a:lnTo>
                  <a:lnTo>
                    <a:pt x="26" y="6597"/>
                  </a:lnTo>
                  <a:lnTo>
                    <a:pt x="39" y="6780"/>
                  </a:lnTo>
                  <a:lnTo>
                    <a:pt x="78" y="6949"/>
                  </a:lnTo>
                  <a:lnTo>
                    <a:pt x="117" y="7119"/>
                  </a:lnTo>
                  <a:lnTo>
                    <a:pt x="169" y="7288"/>
                  </a:lnTo>
                  <a:lnTo>
                    <a:pt x="222" y="7458"/>
                  </a:lnTo>
                  <a:lnTo>
                    <a:pt x="287" y="7627"/>
                  </a:lnTo>
                  <a:lnTo>
                    <a:pt x="352" y="7784"/>
                  </a:lnTo>
                  <a:lnTo>
                    <a:pt x="430" y="7940"/>
                  </a:lnTo>
                  <a:lnTo>
                    <a:pt x="522" y="8084"/>
                  </a:lnTo>
                  <a:lnTo>
                    <a:pt x="613" y="8227"/>
                  </a:lnTo>
                  <a:lnTo>
                    <a:pt x="717" y="8370"/>
                  </a:lnTo>
                  <a:lnTo>
                    <a:pt x="821" y="8514"/>
                  </a:lnTo>
                  <a:lnTo>
                    <a:pt x="939" y="8631"/>
                  </a:lnTo>
                  <a:lnTo>
                    <a:pt x="1056" y="8761"/>
                  </a:lnTo>
                  <a:lnTo>
                    <a:pt x="1173" y="8879"/>
                  </a:lnTo>
                  <a:lnTo>
                    <a:pt x="1304" y="8996"/>
                  </a:lnTo>
                  <a:lnTo>
                    <a:pt x="1447" y="9100"/>
                  </a:lnTo>
                  <a:lnTo>
                    <a:pt x="1578" y="9205"/>
                  </a:lnTo>
                  <a:lnTo>
                    <a:pt x="1734" y="9296"/>
                  </a:lnTo>
                  <a:lnTo>
                    <a:pt x="1877" y="9374"/>
                  </a:lnTo>
                  <a:lnTo>
                    <a:pt x="2034" y="9452"/>
                  </a:lnTo>
                  <a:lnTo>
                    <a:pt x="2190" y="9531"/>
                  </a:lnTo>
                  <a:lnTo>
                    <a:pt x="2360" y="9596"/>
                  </a:lnTo>
                  <a:lnTo>
                    <a:pt x="2516" y="9648"/>
                  </a:lnTo>
                  <a:lnTo>
                    <a:pt x="2686" y="9700"/>
                  </a:lnTo>
                  <a:lnTo>
                    <a:pt x="2868" y="9739"/>
                  </a:lnTo>
                  <a:lnTo>
                    <a:pt x="3038" y="9765"/>
                  </a:lnTo>
                  <a:lnTo>
                    <a:pt x="3220" y="9791"/>
                  </a:lnTo>
                  <a:lnTo>
                    <a:pt x="3403" y="9804"/>
                  </a:lnTo>
                  <a:lnTo>
                    <a:pt x="3585" y="9818"/>
                  </a:lnTo>
                  <a:lnTo>
                    <a:pt x="39464" y="9818"/>
                  </a:lnTo>
                  <a:lnTo>
                    <a:pt x="39647" y="9804"/>
                  </a:lnTo>
                  <a:lnTo>
                    <a:pt x="39829" y="9791"/>
                  </a:lnTo>
                  <a:lnTo>
                    <a:pt x="40012" y="9765"/>
                  </a:lnTo>
                  <a:lnTo>
                    <a:pt x="40194" y="9739"/>
                  </a:lnTo>
                  <a:lnTo>
                    <a:pt x="40364" y="9700"/>
                  </a:lnTo>
                  <a:lnTo>
                    <a:pt x="40533" y="9648"/>
                  </a:lnTo>
                  <a:lnTo>
                    <a:pt x="40703" y="9596"/>
                  </a:lnTo>
                  <a:lnTo>
                    <a:pt x="40859" y="9531"/>
                  </a:lnTo>
                  <a:lnTo>
                    <a:pt x="41015" y="9452"/>
                  </a:lnTo>
                  <a:lnTo>
                    <a:pt x="41172" y="9374"/>
                  </a:lnTo>
                  <a:lnTo>
                    <a:pt x="41328" y="9296"/>
                  </a:lnTo>
                  <a:lnTo>
                    <a:pt x="41472" y="9205"/>
                  </a:lnTo>
                  <a:lnTo>
                    <a:pt x="41615" y="9100"/>
                  </a:lnTo>
                  <a:lnTo>
                    <a:pt x="41746" y="8996"/>
                  </a:lnTo>
                  <a:lnTo>
                    <a:pt x="41876" y="8879"/>
                  </a:lnTo>
                  <a:lnTo>
                    <a:pt x="42006" y="8761"/>
                  </a:lnTo>
                  <a:lnTo>
                    <a:pt x="42124" y="8631"/>
                  </a:lnTo>
                  <a:lnTo>
                    <a:pt x="42228" y="8514"/>
                  </a:lnTo>
                  <a:lnTo>
                    <a:pt x="42332" y="8370"/>
                  </a:lnTo>
                  <a:lnTo>
                    <a:pt x="42437" y="8227"/>
                  </a:lnTo>
                  <a:lnTo>
                    <a:pt x="42528" y="8084"/>
                  </a:lnTo>
                  <a:lnTo>
                    <a:pt x="42619" y="7940"/>
                  </a:lnTo>
                  <a:lnTo>
                    <a:pt x="42697" y="7784"/>
                  </a:lnTo>
                  <a:lnTo>
                    <a:pt x="42762" y="7627"/>
                  </a:lnTo>
                  <a:lnTo>
                    <a:pt x="42828" y="7458"/>
                  </a:lnTo>
                  <a:lnTo>
                    <a:pt x="42893" y="7288"/>
                  </a:lnTo>
                  <a:lnTo>
                    <a:pt x="42932" y="7119"/>
                  </a:lnTo>
                  <a:lnTo>
                    <a:pt x="42971" y="6949"/>
                  </a:lnTo>
                  <a:lnTo>
                    <a:pt x="43010" y="6780"/>
                  </a:lnTo>
                  <a:lnTo>
                    <a:pt x="43036" y="6597"/>
                  </a:lnTo>
                  <a:lnTo>
                    <a:pt x="43049" y="6415"/>
                  </a:lnTo>
                  <a:lnTo>
                    <a:pt x="43049" y="6232"/>
                  </a:lnTo>
                  <a:lnTo>
                    <a:pt x="43049" y="2530"/>
                  </a:lnTo>
                  <a:lnTo>
                    <a:pt x="43036" y="2269"/>
                  </a:lnTo>
                  <a:lnTo>
                    <a:pt x="42997" y="2021"/>
                  </a:lnTo>
                  <a:lnTo>
                    <a:pt x="42932" y="1773"/>
                  </a:lnTo>
                  <a:lnTo>
                    <a:pt x="42854" y="1539"/>
                  </a:lnTo>
                  <a:lnTo>
                    <a:pt x="42749" y="1317"/>
                  </a:lnTo>
                  <a:lnTo>
                    <a:pt x="42619" y="1109"/>
                  </a:lnTo>
                  <a:lnTo>
                    <a:pt x="42476" y="926"/>
                  </a:lnTo>
                  <a:lnTo>
                    <a:pt x="42306" y="743"/>
                  </a:lnTo>
                  <a:lnTo>
                    <a:pt x="42124" y="574"/>
                  </a:lnTo>
                  <a:lnTo>
                    <a:pt x="41941" y="431"/>
                  </a:lnTo>
                  <a:lnTo>
                    <a:pt x="41733" y="300"/>
                  </a:lnTo>
                  <a:lnTo>
                    <a:pt x="41511" y="196"/>
                  </a:lnTo>
                  <a:lnTo>
                    <a:pt x="41276"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5232897" y="3510401"/>
              <a:ext cx="990371" cy="299959"/>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196" y="1539"/>
                  </a:lnTo>
                  <a:lnTo>
                    <a:pt x="118" y="1774"/>
                  </a:lnTo>
                  <a:lnTo>
                    <a:pt x="53" y="2021"/>
                  </a:lnTo>
                  <a:lnTo>
                    <a:pt x="14" y="2269"/>
                  </a:lnTo>
                  <a:lnTo>
                    <a:pt x="1" y="2530"/>
                  </a:lnTo>
                  <a:lnTo>
                    <a:pt x="1" y="7288"/>
                  </a:lnTo>
                  <a:lnTo>
                    <a:pt x="14" y="7536"/>
                  </a:lnTo>
                  <a:lnTo>
                    <a:pt x="53" y="7797"/>
                  </a:lnTo>
                  <a:lnTo>
                    <a:pt x="118" y="8032"/>
                  </a:lnTo>
                  <a:lnTo>
                    <a:pt x="196"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2" y="9752"/>
                  </a:lnTo>
                  <a:lnTo>
                    <a:pt x="30599" y="9700"/>
                  </a:lnTo>
                  <a:lnTo>
                    <a:pt x="30834" y="9609"/>
                  </a:lnTo>
                  <a:lnTo>
                    <a:pt x="31056" y="9505"/>
                  </a:lnTo>
                  <a:lnTo>
                    <a:pt x="31264" y="9374"/>
                  </a:lnTo>
                  <a:lnTo>
                    <a:pt x="31447" y="9231"/>
                  </a:lnTo>
                  <a:lnTo>
                    <a:pt x="31629" y="9075"/>
                  </a:lnTo>
                  <a:lnTo>
                    <a:pt x="31799"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9" y="913"/>
                  </a:lnTo>
                  <a:lnTo>
                    <a:pt x="31629" y="744"/>
                  </a:lnTo>
                  <a:lnTo>
                    <a:pt x="31447" y="574"/>
                  </a:lnTo>
                  <a:lnTo>
                    <a:pt x="31264" y="431"/>
                  </a:lnTo>
                  <a:lnTo>
                    <a:pt x="31056" y="300"/>
                  </a:lnTo>
                  <a:lnTo>
                    <a:pt x="30834" y="196"/>
                  </a:lnTo>
                  <a:lnTo>
                    <a:pt x="30599" y="118"/>
                  </a:lnTo>
                  <a:lnTo>
                    <a:pt x="30352"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5241677" y="3810330"/>
              <a:ext cx="230545" cy="770992"/>
            </a:xfrm>
            <a:custGeom>
              <a:avLst/>
              <a:gdLst/>
              <a:ahLst/>
              <a:cxnLst/>
              <a:rect l="l" t="t" r="r" b="b"/>
              <a:pathLst>
                <a:path w="7536" h="25202" extrusionOk="0">
                  <a:moveTo>
                    <a:pt x="3116" y="1"/>
                  </a:moveTo>
                  <a:lnTo>
                    <a:pt x="0" y="25202"/>
                  </a:lnTo>
                  <a:lnTo>
                    <a:pt x="2412" y="25202"/>
                  </a:lnTo>
                  <a:lnTo>
                    <a:pt x="7536"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5984708" y="3810330"/>
              <a:ext cx="142041" cy="770992"/>
            </a:xfrm>
            <a:custGeom>
              <a:avLst/>
              <a:gdLst/>
              <a:ahLst/>
              <a:cxnLst/>
              <a:rect l="l" t="t" r="r" b="b"/>
              <a:pathLst>
                <a:path w="4643" h="25202" extrusionOk="0">
                  <a:moveTo>
                    <a:pt x="1" y="1"/>
                  </a:moveTo>
                  <a:lnTo>
                    <a:pt x="2243" y="25202"/>
                  </a:lnTo>
                  <a:lnTo>
                    <a:pt x="4642" y="25202"/>
                  </a:lnTo>
                  <a:lnTo>
                    <a:pt x="4421"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5332996" y="3810330"/>
              <a:ext cx="796935" cy="61858"/>
            </a:xfrm>
            <a:custGeom>
              <a:avLst/>
              <a:gdLst/>
              <a:ahLst/>
              <a:cxnLst/>
              <a:rect l="l" t="t" r="r" b="b"/>
              <a:pathLst>
                <a:path w="26050" h="2022" extrusionOk="0">
                  <a:moveTo>
                    <a:pt x="1" y="1"/>
                  </a:moveTo>
                  <a:lnTo>
                    <a:pt x="1" y="2021"/>
                  </a:lnTo>
                  <a:lnTo>
                    <a:pt x="26050" y="2021"/>
                  </a:lnTo>
                  <a:lnTo>
                    <a:pt x="2605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4735555" y="3510401"/>
              <a:ext cx="990340" cy="299959"/>
            </a:xfrm>
            <a:custGeom>
              <a:avLst/>
              <a:gdLst/>
              <a:ahLst/>
              <a:cxnLst/>
              <a:rect l="l" t="t" r="r" b="b"/>
              <a:pathLst>
                <a:path w="32372" h="9805" extrusionOk="0">
                  <a:moveTo>
                    <a:pt x="2529" y="0"/>
                  </a:moveTo>
                  <a:lnTo>
                    <a:pt x="2269" y="14"/>
                  </a:lnTo>
                  <a:lnTo>
                    <a:pt x="2021" y="53"/>
                  </a:lnTo>
                  <a:lnTo>
                    <a:pt x="1786" y="118"/>
                  </a:lnTo>
                  <a:lnTo>
                    <a:pt x="1551" y="196"/>
                  </a:lnTo>
                  <a:lnTo>
                    <a:pt x="1330" y="300"/>
                  </a:lnTo>
                  <a:lnTo>
                    <a:pt x="1121" y="431"/>
                  </a:lnTo>
                  <a:lnTo>
                    <a:pt x="926" y="574"/>
                  </a:lnTo>
                  <a:lnTo>
                    <a:pt x="743" y="744"/>
                  </a:lnTo>
                  <a:lnTo>
                    <a:pt x="587" y="913"/>
                  </a:lnTo>
                  <a:lnTo>
                    <a:pt x="430" y="1109"/>
                  </a:lnTo>
                  <a:lnTo>
                    <a:pt x="313" y="1317"/>
                  </a:lnTo>
                  <a:lnTo>
                    <a:pt x="209" y="1539"/>
                  </a:lnTo>
                  <a:lnTo>
                    <a:pt x="117" y="1774"/>
                  </a:lnTo>
                  <a:lnTo>
                    <a:pt x="52" y="2021"/>
                  </a:lnTo>
                  <a:lnTo>
                    <a:pt x="13" y="2269"/>
                  </a:lnTo>
                  <a:lnTo>
                    <a:pt x="0" y="2530"/>
                  </a:lnTo>
                  <a:lnTo>
                    <a:pt x="0" y="7288"/>
                  </a:lnTo>
                  <a:lnTo>
                    <a:pt x="13" y="7536"/>
                  </a:lnTo>
                  <a:lnTo>
                    <a:pt x="52" y="7797"/>
                  </a:lnTo>
                  <a:lnTo>
                    <a:pt x="117" y="8032"/>
                  </a:lnTo>
                  <a:lnTo>
                    <a:pt x="209" y="8266"/>
                  </a:lnTo>
                  <a:lnTo>
                    <a:pt x="313" y="8488"/>
                  </a:lnTo>
                  <a:lnTo>
                    <a:pt x="430" y="8696"/>
                  </a:lnTo>
                  <a:lnTo>
                    <a:pt x="587" y="8892"/>
                  </a:lnTo>
                  <a:lnTo>
                    <a:pt x="743" y="9075"/>
                  </a:lnTo>
                  <a:lnTo>
                    <a:pt x="926" y="9231"/>
                  </a:lnTo>
                  <a:lnTo>
                    <a:pt x="1121" y="9374"/>
                  </a:lnTo>
                  <a:lnTo>
                    <a:pt x="1330" y="9505"/>
                  </a:lnTo>
                  <a:lnTo>
                    <a:pt x="1551" y="9609"/>
                  </a:lnTo>
                  <a:lnTo>
                    <a:pt x="1786" y="9700"/>
                  </a:lnTo>
                  <a:lnTo>
                    <a:pt x="2021" y="9752"/>
                  </a:lnTo>
                  <a:lnTo>
                    <a:pt x="2269" y="9792"/>
                  </a:lnTo>
                  <a:lnTo>
                    <a:pt x="2529" y="9805"/>
                  </a:lnTo>
                  <a:lnTo>
                    <a:pt x="29843" y="9805"/>
                  </a:lnTo>
                  <a:lnTo>
                    <a:pt x="30103" y="9792"/>
                  </a:lnTo>
                  <a:lnTo>
                    <a:pt x="30351" y="9752"/>
                  </a:lnTo>
                  <a:lnTo>
                    <a:pt x="30599" y="9700"/>
                  </a:lnTo>
                  <a:lnTo>
                    <a:pt x="30833" y="9609"/>
                  </a:lnTo>
                  <a:lnTo>
                    <a:pt x="31055" y="9505"/>
                  </a:lnTo>
                  <a:lnTo>
                    <a:pt x="31264" y="9374"/>
                  </a:lnTo>
                  <a:lnTo>
                    <a:pt x="31459" y="9231"/>
                  </a:lnTo>
                  <a:lnTo>
                    <a:pt x="31629" y="9075"/>
                  </a:lnTo>
                  <a:lnTo>
                    <a:pt x="31798" y="8892"/>
                  </a:lnTo>
                  <a:lnTo>
                    <a:pt x="31942" y="8696"/>
                  </a:lnTo>
                  <a:lnTo>
                    <a:pt x="32072" y="8488"/>
                  </a:lnTo>
                  <a:lnTo>
                    <a:pt x="32176" y="8266"/>
                  </a:lnTo>
                  <a:lnTo>
                    <a:pt x="32254" y="8032"/>
                  </a:lnTo>
                  <a:lnTo>
                    <a:pt x="32320" y="7797"/>
                  </a:lnTo>
                  <a:lnTo>
                    <a:pt x="32359" y="7536"/>
                  </a:lnTo>
                  <a:lnTo>
                    <a:pt x="32372" y="7288"/>
                  </a:lnTo>
                  <a:lnTo>
                    <a:pt x="32372" y="2530"/>
                  </a:lnTo>
                  <a:lnTo>
                    <a:pt x="32359" y="2269"/>
                  </a:lnTo>
                  <a:lnTo>
                    <a:pt x="32320" y="2021"/>
                  </a:lnTo>
                  <a:lnTo>
                    <a:pt x="32254" y="1774"/>
                  </a:lnTo>
                  <a:lnTo>
                    <a:pt x="32176" y="1539"/>
                  </a:lnTo>
                  <a:lnTo>
                    <a:pt x="32072" y="1317"/>
                  </a:lnTo>
                  <a:lnTo>
                    <a:pt x="31942" y="1109"/>
                  </a:lnTo>
                  <a:lnTo>
                    <a:pt x="31798" y="913"/>
                  </a:lnTo>
                  <a:lnTo>
                    <a:pt x="31629" y="744"/>
                  </a:lnTo>
                  <a:lnTo>
                    <a:pt x="31459" y="574"/>
                  </a:lnTo>
                  <a:lnTo>
                    <a:pt x="31264" y="431"/>
                  </a:lnTo>
                  <a:lnTo>
                    <a:pt x="31055" y="300"/>
                  </a:lnTo>
                  <a:lnTo>
                    <a:pt x="30833" y="196"/>
                  </a:lnTo>
                  <a:lnTo>
                    <a:pt x="30599" y="118"/>
                  </a:lnTo>
                  <a:lnTo>
                    <a:pt x="30351" y="53"/>
                  </a:lnTo>
                  <a:lnTo>
                    <a:pt x="30103"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4572405" y="2227321"/>
              <a:ext cx="380938" cy="1587017"/>
            </a:xfrm>
            <a:custGeom>
              <a:avLst/>
              <a:gdLst/>
              <a:ahLst/>
              <a:cxnLst/>
              <a:rect l="l" t="t" r="r" b="b"/>
              <a:pathLst>
                <a:path w="12452" h="51876" extrusionOk="0">
                  <a:moveTo>
                    <a:pt x="5972" y="0"/>
                  </a:moveTo>
                  <a:lnTo>
                    <a:pt x="1526" y="430"/>
                  </a:lnTo>
                  <a:lnTo>
                    <a:pt x="1357" y="456"/>
                  </a:lnTo>
                  <a:lnTo>
                    <a:pt x="1187" y="496"/>
                  </a:lnTo>
                  <a:lnTo>
                    <a:pt x="1031" y="561"/>
                  </a:lnTo>
                  <a:lnTo>
                    <a:pt x="887" y="626"/>
                  </a:lnTo>
                  <a:lnTo>
                    <a:pt x="744" y="717"/>
                  </a:lnTo>
                  <a:lnTo>
                    <a:pt x="614" y="809"/>
                  </a:lnTo>
                  <a:lnTo>
                    <a:pt x="496" y="913"/>
                  </a:lnTo>
                  <a:lnTo>
                    <a:pt x="379" y="1043"/>
                  </a:lnTo>
                  <a:lnTo>
                    <a:pt x="288" y="1161"/>
                  </a:lnTo>
                  <a:lnTo>
                    <a:pt x="209" y="1304"/>
                  </a:lnTo>
                  <a:lnTo>
                    <a:pt x="131" y="1447"/>
                  </a:lnTo>
                  <a:lnTo>
                    <a:pt x="79" y="1604"/>
                  </a:lnTo>
                  <a:lnTo>
                    <a:pt x="40" y="1760"/>
                  </a:lnTo>
                  <a:lnTo>
                    <a:pt x="14" y="1930"/>
                  </a:lnTo>
                  <a:lnTo>
                    <a:pt x="1" y="2099"/>
                  </a:lnTo>
                  <a:lnTo>
                    <a:pt x="14" y="2269"/>
                  </a:lnTo>
                  <a:lnTo>
                    <a:pt x="4642" y="50364"/>
                  </a:lnTo>
                  <a:lnTo>
                    <a:pt x="4668" y="50533"/>
                  </a:lnTo>
                  <a:lnTo>
                    <a:pt x="4707" y="50690"/>
                  </a:lnTo>
                  <a:lnTo>
                    <a:pt x="4759" y="50846"/>
                  </a:lnTo>
                  <a:lnTo>
                    <a:pt x="4838" y="51002"/>
                  </a:lnTo>
                  <a:lnTo>
                    <a:pt x="4916" y="51133"/>
                  </a:lnTo>
                  <a:lnTo>
                    <a:pt x="5020" y="51263"/>
                  </a:lnTo>
                  <a:lnTo>
                    <a:pt x="5124" y="51394"/>
                  </a:lnTo>
                  <a:lnTo>
                    <a:pt x="5242" y="51498"/>
                  </a:lnTo>
                  <a:lnTo>
                    <a:pt x="5372" y="51589"/>
                  </a:lnTo>
                  <a:lnTo>
                    <a:pt x="5516" y="51680"/>
                  </a:lnTo>
                  <a:lnTo>
                    <a:pt x="5659" y="51746"/>
                  </a:lnTo>
                  <a:lnTo>
                    <a:pt x="5815" y="51811"/>
                  </a:lnTo>
                  <a:lnTo>
                    <a:pt x="5972" y="51850"/>
                  </a:lnTo>
                  <a:lnTo>
                    <a:pt x="6141" y="51876"/>
                  </a:lnTo>
                  <a:lnTo>
                    <a:pt x="6480" y="51876"/>
                  </a:lnTo>
                  <a:lnTo>
                    <a:pt x="10926" y="51446"/>
                  </a:lnTo>
                  <a:lnTo>
                    <a:pt x="11096" y="51420"/>
                  </a:lnTo>
                  <a:lnTo>
                    <a:pt x="11265" y="51381"/>
                  </a:lnTo>
                  <a:lnTo>
                    <a:pt x="11421" y="51328"/>
                  </a:lnTo>
                  <a:lnTo>
                    <a:pt x="11565" y="51250"/>
                  </a:lnTo>
                  <a:lnTo>
                    <a:pt x="11708" y="51172"/>
                  </a:lnTo>
                  <a:lnTo>
                    <a:pt x="11839" y="51068"/>
                  </a:lnTo>
                  <a:lnTo>
                    <a:pt x="11956" y="50963"/>
                  </a:lnTo>
                  <a:lnTo>
                    <a:pt x="12060" y="50846"/>
                  </a:lnTo>
                  <a:lnTo>
                    <a:pt x="12165" y="50716"/>
                  </a:lnTo>
                  <a:lnTo>
                    <a:pt x="12243" y="50572"/>
                  </a:lnTo>
                  <a:lnTo>
                    <a:pt x="12321" y="50429"/>
                  </a:lnTo>
                  <a:lnTo>
                    <a:pt x="12373" y="50272"/>
                  </a:lnTo>
                  <a:lnTo>
                    <a:pt x="12412" y="50116"/>
                  </a:lnTo>
                  <a:lnTo>
                    <a:pt x="12438" y="49946"/>
                  </a:lnTo>
                  <a:lnTo>
                    <a:pt x="12451" y="49777"/>
                  </a:lnTo>
                  <a:lnTo>
                    <a:pt x="12438" y="49607"/>
                  </a:lnTo>
                  <a:lnTo>
                    <a:pt x="7810" y="1513"/>
                  </a:lnTo>
                  <a:lnTo>
                    <a:pt x="7784" y="1343"/>
                  </a:lnTo>
                  <a:lnTo>
                    <a:pt x="7745" y="1187"/>
                  </a:lnTo>
                  <a:lnTo>
                    <a:pt x="7680" y="1030"/>
                  </a:lnTo>
                  <a:lnTo>
                    <a:pt x="7615" y="874"/>
                  </a:lnTo>
                  <a:lnTo>
                    <a:pt x="7536" y="743"/>
                  </a:lnTo>
                  <a:lnTo>
                    <a:pt x="7432" y="613"/>
                  </a:lnTo>
                  <a:lnTo>
                    <a:pt x="7328" y="483"/>
                  </a:lnTo>
                  <a:lnTo>
                    <a:pt x="7197" y="378"/>
                  </a:lnTo>
                  <a:lnTo>
                    <a:pt x="7080" y="287"/>
                  </a:lnTo>
                  <a:lnTo>
                    <a:pt x="6937" y="196"/>
                  </a:lnTo>
                  <a:lnTo>
                    <a:pt x="6793" y="131"/>
                  </a:lnTo>
                  <a:lnTo>
                    <a:pt x="6637" y="65"/>
                  </a:lnTo>
                  <a:lnTo>
                    <a:pt x="6480" y="26"/>
                  </a:lnTo>
                  <a:lnTo>
                    <a:pt x="6311"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744702" y="3810330"/>
              <a:ext cx="230178" cy="770992"/>
            </a:xfrm>
            <a:custGeom>
              <a:avLst/>
              <a:gdLst/>
              <a:ahLst/>
              <a:cxnLst/>
              <a:rect l="l" t="t" r="r" b="b"/>
              <a:pathLst>
                <a:path w="7524" h="25202" extrusionOk="0">
                  <a:moveTo>
                    <a:pt x="3104" y="1"/>
                  </a:moveTo>
                  <a:lnTo>
                    <a:pt x="1" y="25202"/>
                  </a:lnTo>
                  <a:lnTo>
                    <a:pt x="2400" y="25202"/>
                  </a:lnTo>
                  <a:lnTo>
                    <a:pt x="75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5487366" y="3810330"/>
              <a:ext cx="135249" cy="770992"/>
            </a:xfrm>
            <a:custGeom>
              <a:avLst/>
              <a:gdLst/>
              <a:ahLst/>
              <a:cxnLst/>
              <a:rect l="l" t="t" r="r" b="b"/>
              <a:pathLst>
                <a:path w="4421" h="25202" extrusionOk="0">
                  <a:moveTo>
                    <a:pt x="0" y="1"/>
                  </a:moveTo>
                  <a:lnTo>
                    <a:pt x="1995" y="25202"/>
                  </a:lnTo>
                  <a:lnTo>
                    <a:pt x="4394"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4835654" y="3810330"/>
              <a:ext cx="793722" cy="61858"/>
            </a:xfrm>
            <a:custGeom>
              <a:avLst/>
              <a:gdLst/>
              <a:ahLst/>
              <a:cxnLst/>
              <a:rect l="l" t="t" r="r" b="b"/>
              <a:pathLst>
                <a:path w="25945" h="2022" extrusionOk="0">
                  <a:moveTo>
                    <a:pt x="0" y="1"/>
                  </a:moveTo>
                  <a:lnTo>
                    <a:pt x="0" y="2021"/>
                  </a:lnTo>
                  <a:lnTo>
                    <a:pt x="25945" y="2021"/>
                  </a:lnTo>
                  <a:lnTo>
                    <a:pt x="2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741123" y="3510799"/>
              <a:ext cx="189490" cy="288793"/>
            </a:xfrm>
            <a:custGeom>
              <a:avLst/>
              <a:gdLst/>
              <a:ahLst/>
              <a:cxnLst/>
              <a:rect l="l" t="t" r="r" b="b"/>
              <a:pathLst>
                <a:path w="6194" h="9440" fill="none" extrusionOk="0">
                  <a:moveTo>
                    <a:pt x="6193" y="1"/>
                  </a:moveTo>
                  <a:lnTo>
                    <a:pt x="1"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7821787" y="2227719"/>
              <a:ext cx="677685" cy="1514849"/>
            </a:xfrm>
            <a:custGeom>
              <a:avLst/>
              <a:gdLst/>
              <a:ahLst/>
              <a:cxnLst/>
              <a:rect l="l" t="t" r="r" b="b"/>
              <a:pathLst>
                <a:path w="22152" h="49517" extrusionOk="0">
                  <a:moveTo>
                    <a:pt x="6494" y="0"/>
                  </a:moveTo>
                  <a:lnTo>
                    <a:pt x="6298" y="13"/>
                  </a:lnTo>
                  <a:lnTo>
                    <a:pt x="6102" y="39"/>
                  </a:lnTo>
                  <a:lnTo>
                    <a:pt x="5920" y="91"/>
                  </a:lnTo>
                  <a:lnTo>
                    <a:pt x="5750" y="157"/>
                  </a:lnTo>
                  <a:lnTo>
                    <a:pt x="5581" y="235"/>
                  </a:lnTo>
                  <a:lnTo>
                    <a:pt x="5425" y="339"/>
                  </a:lnTo>
                  <a:lnTo>
                    <a:pt x="5281" y="443"/>
                  </a:lnTo>
                  <a:lnTo>
                    <a:pt x="5138" y="574"/>
                  </a:lnTo>
                  <a:lnTo>
                    <a:pt x="5020" y="704"/>
                  </a:lnTo>
                  <a:lnTo>
                    <a:pt x="4903" y="848"/>
                  </a:lnTo>
                  <a:lnTo>
                    <a:pt x="4812" y="1017"/>
                  </a:lnTo>
                  <a:lnTo>
                    <a:pt x="4720" y="1187"/>
                  </a:lnTo>
                  <a:lnTo>
                    <a:pt x="4655" y="1356"/>
                  </a:lnTo>
                  <a:lnTo>
                    <a:pt x="4616" y="1552"/>
                  </a:lnTo>
                  <a:lnTo>
                    <a:pt x="4590" y="1747"/>
                  </a:lnTo>
                  <a:lnTo>
                    <a:pt x="1" y="49360"/>
                  </a:lnTo>
                  <a:lnTo>
                    <a:pt x="1" y="49399"/>
                  </a:lnTo>
                  <a:lnTo>
                    <a:pt x="40" y="49438"/>
                  </a:lnTo>
                  <a:lnTo>
                    <a:pt x="92" y="49464"/>
                  </a:lnTo>
                  <a:lnTo>
                    <a:pt x="170" y="49490"/>
                  </a:lnTo>
                  <a:lnTo>
                    <a:pt x="275" y="49503"/>
                  </a:lnTo>
                  <a:lnTo>
                    <a:pt x="405" y="49516"/>
                  </a:lnTo>
                  <a:lnTo>
                    <a:pt x="705" y="49503"/>
                  </a:lnTo>
                  <a:lnTo>
                    <a:pt x="1096" y="49477"/>
                  </a:lnTo>
                  <a:lnTo>
                    <a:pt x="1552" y="49425"/>
                  </a:lnTo>
                  <a:lnTo>
                    <a:pt x="2061" y="49347"/>
                  </a:lnTo>
                  <a:lnTo>
                    <a:pt x="2648" y="49242"/>
                  </a:lnTo>
                  <a:lnTo>
                    <a:pt x="3273" y="49125"/>
                  </a:lnTo>
                  <a:lnTo>
                    <a:pt x="3938" y="48995"/>
                  </a:lnTo>
                  <a:lnTo>
                    <a:pt x="5398" y="48695"/>
                  </a:lnTo>
                  <a:lnTo>
                    <a:pt x="6950" y="48343"/>
                  </a:lnTo>
                  <a:lnTo>
                    <a:pt x="8553" y="47978"/>
                  </a:lnTo>
                  <a:lnTo>
                    <a:pt x="10170" y="47587"/>
                  </a:lnTo>
                  <a:lnTo>
                    <a:pt x="11735" y="47209"/>
                  </a:lnTo>
                  <a:lnTo>
                    <a:pt x="14499" y="46505"/>
                  </a:lnTo>
                  <a:lnTo>
                    <a:pt x="16454" y="45996"/>
                  </a:lnTo>
                  <a:lnTo>
                    <a:pt x="17197" y="45801"/>
                  </a:lnTo>
                  <a:lnTo>
                    <a:pt x="22151" y="13"/>
                  </a:lnTo>
                  <a:lnTo>
                    <a:pt x="6689" y="13"/>
                  </a:lnTo>
                  <a:lnTo>
                    <a:pt x="6494"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7036080" y="3487671"/>
              <a:ext cx="1317007" cy="300357"/>
            </a:xfrm>
            <a:custGeom>
              <a:avLst/>
              <a:gdLst/>
              <a:ahLst/>
              <a:cxnLst/>
              <a:rect l="l" t="t" r="r" b="b"/>
              <a:pathLst>
                <a:path w="43050" h="9818" extrusionOk="0">
                  <a:moveTo>
                    <a:pt x="2530" y="0"/>
                  </a:moveTo>
                  <a:lnTo>
                    <a:pt x="2269" y="13"/>
                  </a:lnTo>
                  <a:lnTo>
                    <a:pt x="2021" y="52"/>
                  </a:lnTo>
                  <a:lnTo>
                    <a:pt x="1787" y="118"/>
                  </a:lnTo>
                  <a:lnTo>
                    <a:pt x="1552" y="196"/>
                  </a:lnTo>
                  <a:lnTo>
                    <a:pt x="1330" y="300"/>
                  </a:lnTo>
                  <a:lnTo>
                    <a:pt x="1122" y="431"/>
                  </a:lnTo>
                  <a:lnTo>
                    <a:pt x="926" y="574"/>
                  </a:lnTo>
                  <a:lnTo>
                    <a:pt x="744" y="743"/>
                  </a:lnTo>
                  <a:lnTo>
                    <a:pt x="587" y="926"/>
                  </a:lnTo>
                  <a:lnTo>
                    <a:pt x="431" y="1109"/>
                  </a:lnTo>
                  <a:lnTo>
                    <a:pt x="313" y="1317"/>
                  </a:lnTo>
                  <a:lnTo>
                    <a:pt x="209" y="1539"/>
                  </a:lnTo>
                  <a:lnTo>
                    <a:pt x="118" y="1773"/>
                  </a:lnTo>
                  <a:lnTo>
                    <a:pt x="53" y="2021"/>
                  </a:lnTo>
                  <a:lnTo>
                    <a:pt x="13" y="2269"/>
                  </a:lnTo>
                  <a:lnTo>
                    <a:pt x="0" y="2530"/>
                  </a:lnTo>
                  <a:lnTo>
                    <a:pt x="0" y="6232"/>
                  </a:lnTo>
                  <a:lnTo>
                    <a:pt x="13" y="6415"/>
                  </a:lnTo>
                  <a:lnTo>
                    <a:pt x="26" y="6597"/>
                  </a:lnTo>
                  <a:lnTo>
                    <a:pt x="53" y="6780"/>
                  </a:lnTo>
                  <a:lnTo>
                    <a:pt x="79" y="6949"/>
                  </a:lnTo>
                  <a:lnTo>
                    <a:pt x="118" y="7119"/>
                  </a:lnTo>
                  <a:lnTo>
                    <a:pt x="170" y="7288"/>
                  </a:lnTo>
                  <a:lnTo>
                    <a:pt x="222" y="7458"/>
                  </a:lnTo>
                  <a:lnTo>
                    <a:pt x="287" y="7627"/>
                  </a:lnTo>
                  <a:lnTo>
                    <a:pt x="352" y="7784"/>
                  </a:lnTo>
                  <a:lnTo>
                    <a:pt x="444" y="7940"/>
                  </a:lnTo>
                  <a:lnTo>
                    <a:pt x="522" y="8084"/>
                  </a:lnTo>
                  <a:lnTo>
                    <a:pt x="613" y="8227"/>
                  </a:lnTo>
                  <a:lnTo>
                    <a:pt x="717" y="8370"/>
                  </a:lnTo>
                  <a:lnTo>
                    <a:pt x="822" y="8514"/>
                  </a:lnTo>
                  <a:lnTo>
                    <a:pt x="939" y="8631"/>
                  </a:lnTo>
                  <a:lnTo>
                    <a:pt x="1056" y="8761"/>
                  </a:lnTo>
                  <a:lnTo>
                    <a:pt x="1174" y="8879"/>
                  </a:lnTo>
                  <a:lnTo>
                    <a:pt x="1304" y="8996"/>
                  </a:lnTo>
                  <a:lnTo>
                    <a:pt x="1448" y="9100"/>
                  </a:lnTo>
                  <a:lnTo>
                    <a:pt x="1591" y="9205"/>
                  </a:lnTo>
                  <a:lnTo>
                    <a:pt x="1734" y="9296"/>
                  </a:lnTo>
                  <a:lnTo>
                    <a:pt x="1878" y="9374"/>
                  </a:lnTo>
                  <a:lnTo>
                    <a:pt x="2034" y="9452"/>
                  </a:lnTo>
                  <a:lnTo>
                    <a:pt x="2191" y="9531"/>
                  </a:lnTo>
                  <a:lnTo>
                    <a:pt x="2360" y="9596"/>
                  </a:lnTo>
                  <a:lnTo>
                    <a:pt x="2530" y="9648"/>
                  </a:lnTo>
                  <a:lnTo>
                    <a:pt x="2699" y="9700"/>
                  </a:lnTo>
                  <a:lnTo>
                    <a:pt x="2869" y="9739"/>
                  </a:lnTo>
                  <a:lnTo>
                    <a:pt x="3038" y="9765"/>
                  </a:lnTo>
                  <a:lnTo>
                    <a:pt x="3221" y="9791"/>
                  </a:lnTo>
                  <a:lnTo>
                    <a:pt x="3403" y="9804"/>
                  </a:lnTo>
                  <a:lnTo>
                    <a:pt x="3586" y="9818"/>
                  </a:lnTo>
                  <a:lnTo>
                    <a:pt x="39464" y="9818"/>
                  </a:lnTo>
                  <a:lnTo>
                    <a:pt x="39647" y="9804"/>
                  </a:lnTo>
                  <a:lnTo>
                    <a:pt x="39829" y="9791"/>
                  </a:lnTo>
                  <a:lnTo>
                    <a:pt x="40012" y="9765"/>
                  </a:lnTo>
                  <a:lnTo>
                    <a:pt x="40195" y="9739"/>
                  </a:lnTo>
                  <a:lnTo>
                    <a:pt x="40364" y="9700"/>
                  </a:lnTo>
                  <a:lnTo>
                    <a:pt x="40534" y="9648"/>
                  </a:lnTo>
                  <a:lnTo>
                    <a:pt x="40703" y="9596"/>
                  </a:lnTo>
                  <a:lnTo>
                    <a:pt x="40859" y="9531"/>
                  </a:lnTo>
                  <a:lnTo>
                    <a:pt x="41016" y="9452"/>
                  </a:lnTo>
                  <a:lnTo>
                    <a:pt x="41172" y="9374"/>
                  </a:lnTo>
                  <a:lnTo>
                    <a:pt x="41329" y="9296"/>
                  </a:lnTo>
                  <a:lnTo>
                    <a:pt x="41472" y="9205"/>
                  </a:lnTo>
                  <a:lnTo>
                    <a:pt x="41616" y="9100"/>
                  </a:lnTo>
                  <a:lnTo>
                    <a:pt x="41746" y="8996"/>
                  </a:lnTo>
                  <a:lnTo>
                    <a:pt x="41876" y="8879"/>
                  </a:lnTo>
                  <a:lnTo>
                    <a:pt x="42007" y="8761"/>
                  </a:lnTo>
                  <a:lnTo>
                    <a:pt x="42124" y="8631"/>
                  </a:lnTo>
                  <a:lnTo>
                    <a:pt x="42228" y="8514"/>
                  </a:lnTo>
                  <a:lnTo>
                    <a:pt x="42346" y="8370"/>
                  </a:lnTo>
                  <a:lnTo>
                    <a:pt x="42437" y="8227"/>
                  </a:lnTo>
                  <a:lnTo>
                    <a:pt x="42528" y="8084"/>
                  </a:lnTo>
                  <a:lnTo>
                    <a:pt x="42619" y="7940"/>
                  </a:lnTo>
                  <a:lnTo>
                    <a:pt x="42698" y="7784"/>
                  </a:lnTo>
                  <a:lnTo>
                    <a:pt x="42776" y="7627"/>
                  </a:lnTo>
                  <a:lnTo>
                    <a:pt x="42828" y="7458"/>
                  </a:lnTo>
                  <a:lnTo>
                    <a:pt x="42893" y="7288"/>
                  </a:lnTo>
                  <a:lnTo>
                    <a:pt x="42932" y="7119"/>
                  </a:lnTo>
                  <a:lnTo>
                    <a:pt x="42985" y="6949"/>
                  </a:lnTo>
                  <a:lnTo>
                    <a:pt x="43011" y="6780"/>
                  </a:lnTo>
                  <a:lnTo>
                    <a:pt x="43037" y="6597"/>
                  </a:lnTo>
                  <a:lnTo>
                    <a:pt x="43050" y="6415"/>
                  </a:lnTo>
                  <a:lnTo>
                    <a:pt x="43050" y="6232"/>
                  </a:lnTo>
                  <a:lnTo>
                    <a:pt x="43050" y="2530"/>
                  </a:lnTo>
                  <a:lnTo>
                    <a:pt x="43037" y="2269"/>
                  </a:lnTo>
                  <a:lnTo>
                    <a:pt x="42998" y="2021"/>
                  </a:lnTo>
                  <a:lnTo>
                    <a:pt x="42932" y="1773"/>
                  </a:lnTo>
                  <a:lnTo>
                    <a:pt x="42854" y="1539"/>
                  </a:lnTo>
                  <a:lnTo>
                    <a:pt x="42750" y="1317"/>
                  </a:lnTo>
                  <a:lnTo>
                    <a:pt x="42619" y="1109"/>
                  </a:lnTo>
                  <a:lnTo>
                    <a:pt x="42476" y="926"/>
                  </a:lnTo>
                  <a:lnTo>
                    <a:pt x="42307" y="743"/>
                  </a:lnTo>
                  <a:lnTo>
                    <a:pt x="42137" y="574"/>
                  </a:lnTo>
                  <a:lnTo>
                    <a:pt x="41942" y="431"/>
                  </a:lnTo>
                  <a:lnTo>
                    <a:pt x="41733" y="300"/>
                  </a:lnTo>
                  <a:lnTo>
                    <a:pt x="41511" y="196"/>
                  </a:lnTo>
                  <a:lnTo>
                    <a:pt x="41277"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7036080" y="3510401"/>
              <a:ext cx="990371" cy="299959"/>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209" y="1539"/>
                  </a:lnTo>
                  <a:lnTo>
                    <a:pt x="118" y="1774"/>
                  </a:lnTo>
                  <a:lnTo>
                    <a:pt x="53" y="2021"/>
                  </a:lnTo>
                  <a:lnTo>
                    <a:pt x="13" y="2269"/>
                  </a:lnTo>
                  <a:lnTo>
                    <a:pt x="0" y="2530"/>
                  </a:lnTo>
                  <a:lnTo>
                    <a:pt x="0" y="7288"/>
                  </a:lnTo>
                  <a:lnTo>
                    <a:pt x="13" y="7536"/>
                  </a:lnTo>
                  <a:lnTo>
                    <a:pt x="53" y="7797"/>
                  </a:lnTo>
                  <a:lnTo>
                    <a:pt x="118" y="8032"/>
                  </a:lnTo>
                  <a:lnTo>
                    <a:pt x="209"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1" y="9752"/>
                  </a:lnTo>
                  <a:lnTo>
                    <a:pt x="30599" y="9700"/>
                  </a:lnTo>
                  <a:lnTo>
                    <a:pt x="30834" y="9609"/>
                  </a:lnTo>
                  <a:lnTo>
                    <a:pt x="31055" y="9505"/>
                  </a:lnTo>
                  <a:lnTo>
                    <a:pt x="31264" y="9374"/>
                  </a:lnTo>
                  <a:lnTo>
                    <a:pt x="31460" y="9231"/>
                  </a:lnTo>
                  <a:lnTo>
                    <a:pt x="31629" y="9075"/>
                  </a:lnTo>
                  <a:lnTo>
                    <a:pt x="31798"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8" y="913"/>
                  </a:lnTo>
                  <a:lnTo>
                    <a:pt x="31629" y="744"/>
                  </a:lnTo>
                  <a:lnTo>
                    <a:pt x="31460" y="574"/>
                  </a:lnTo>
                  <a:lnTo>
                    <a:pt x="31264" y="431"/>
                  </a:lnTo>
                  <a:lnTo>
                    <a:pt x="31055" y="300"/>
                  </a:lnTo>
                  <a:lnTo>
                    <a:pt x="30834" y="196"/>
                  </a:lnTo>
                  <a:lnTo>
                    <a:pt x="30599" y="118"/>
                  </a:lnTo>
                  <a:lnTo>
                    <a:pt x="30351"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7787493" y="3810330"/>
              <a:ext cx="230178" cy="770992"/>
            </a:xfrm>
            <a:custGeom>
              <a:avLst/>
              <a:gdLst/>
              <a:ahLst/>
              <a:cxnLst/>
              <a:rect l="l" t="t" r="r" b="b"/>
              <a:pathLst>
                <a:path w="7524" h="25202" extrusionOk="0">
                  <a:moveTo>
                    <a:pt x="1" y="1"/>
                  </a:moveTo>
                  <a:lnTo>
                    <a:pt x="5111" y="25202"/>
                  </a:lnTo>
                  <a:lnTo>
                    <a:pt x="7523" y="25202"/>
                  </a:lnTo>
                  <a:lnTo>
                    <a:pt x="442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7132600" y="3810330"/>
              <a:ext cx="142010" cy="770992"/>
            </a:xfrm>
            <a:custGeom>
              <a:avLst/>
              <a:gdLst/>
              <a:ahLst/>
              <a:cxnLst/>
              <a:rect l="l" t="t" r="r" b="b"/>
              <a:pathLst>
                <a:path w="4642" h="25202" extrusionOk="0">
                  <a:moveTo>
                    <a:pt x="235" y="1"/>
                  </a:moveTo>
                  <a:lnTo>
                    <a:pt x="0" y="25202"/>
                  </a:lnTo>
                  <a:lnTo>
                    <a:pt x="2412" y="25202"/>
                  </a:lnTo>
                  <a:lnTo>
                    <a:pt x="4642"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7129418" y="3810330"/>
              <a:ext cx="796904" cy="61858"/>
            </a:xfrm>
            <a:custGeom>
              <a:avLst/>
              <a:gdLst/>
              <a:ahLst/>
              <a:cxnLst/>
              <a:rect l="l" t="t" r="r" b="b"/>
              <a:pathLst>
                <a:path w="26049" h="2022" extrusionOk="0">
                  <a:moveTo>
                    <a:pt x="0" y="1"/>
                  </a:moveTo>
                  <a:lnTo>
                    <a:pt x="0" y="2021"/>
                  </a:lnTo>
                  <a:lnTo>
                    <a:pt x="26049" y="2021"/>
                  </a:lnTo>
                  <a:lnTo>
                    <a:pt x="26049"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533423" y="3510401"/>
              <a:ext cx="990371" cy="299959"/>
            </a:xfrm>
            <a:custGeom>
              <a:avLst/>
              <a:gdLst/>
              <a:ahLst/>
              <a:cxnLst/>
              <a:rect l="l" t="t" r="r" b="b"/>
              <a:pathLst>
                <a:path w="32373" h="9805" extrusionOk="0">
                  <a:moveTo>
                    <a:pt x="2530" y="0"/>
                  </a:moveTo>
                  <a:lnTo>
                    <a:pt x="2269" y="14"/>
                  </a:lnTo>
                  <a:lnTo>
                    <a:pt x="2022" y="53"/>
                  </a:lnTo>
                  <a:lnTo>
                    <a:pt x="1787" y="118"/>
                  </a:lnTo>
                  <a:lnTo>
                    <a:pt x="1552" y="196"/>
                  </a:lnTo>
                  <a:lnTo>
                    <a:pt x="1331" y="300"/>
                  </a:lnTo>
                  <a:lnTo>
                    <a:pt x="1122" y="431"/>
                  </a:lnTo>
                  <a:lnTo>
                    <a:pt x="927" y="574"/>
                  </a:lnTo>
                  <a:lnTo>
                    <a:pt x="744" y="744"/>
                  </a:lnTo>
                  <a:lnTo>
                    <a:pt x="588" y="913"/>
                  </a:lnTo>
                  <a:lnTo>
                    <a:pt x="431" y="1109"/>
                  </a:lnTo>
                  <a:lnTo>
                    <a:pt x="314" y="1317"/>
                  </a:lnTo>
                  <a:lnTo>
                    <a:pt x="210" y="1539"/>
                  </a:lnTo>
                  <a:lnTo>
                    <a:pt x="118" y="1774"/>
                  </a:lnTo>
                  <a:lnTo>
                    <a:pt x="53" y="2021"/>
                  </a:lnTo>
                  <a:lnTo>
                    <a:pt x="14" y="2269"/>
                  </a:lnTo>
                  <a:lnTo>
                    <a:pt x="1" y="2530"/>
                  </a:lnTo>
                  <a:lnTo>
                    <a:pt x="1" y="7288"/>
                  </a:lnTo>
                  <a:lnTo>
                    <a:pt x="14" y="7536"/>
                  </a:lnTo>
                  <a:lnTo>
                    <a:pt x="53" y="7797"/>
                  </a:lnTo>
                  <a:lnTo>
                    <a:pt x="118" y="8032"/>
                  </a:lnTo>
                  <a:lnTo>
                    <a:pt x="210" y="8266"/>
                  </a:lnTo>
                  <a:lnTo>
                    <a:pt x="314" y="8488"/>
                  </a:lnTo>
                  <a:lnTo>
                    <a:pt x="431" y="8696"/>
                  </a:lnTo>
                  <a:lnTo>
                    <a:pt x="588" y="8892"/>
                  </a:lnTo>
                  <a:lnTo>
                    <a:pt x="744" y="9075"/>
                  </a:lnTo>
                  <a:lnTo>
                    <a:pt x="927" y="9231"/>
                  </a:lnTo>
                  <a:lnTo>
                    <a:pt x="1122" y="9374"/>
                  </a:lnTo>
                  <a:lnTo>
                    <a:pt x="1331" y="9505"/>
                  </a:lnTo>
                  <a:lnTo>
                    <a:pt x="1552" y="9609"/>
                  </a:lnTo>
                  <a:lnTo>
                    <a:pt x="1787" y="9700"/>
                  </a:lnTo>
                  <a:lnTo>
                    <a:pt x="2022" y="9752"/>
                  </a:lnTo>
                  <a:lnTo>
                    <a:pt x="2269" y="9792"/>
                  </a:lnTo>
                  <a:lnTo>
                    <a:pt x="2530" y="9805"/>
                  </a:lnTo>
                  <a:lnTo>
                    <a:pt x="29843" y="9805"/>
                  </a:lnTo>
                  <a:lnTo>
                    <a:pt x="30104" y="9792"/>
                  </a:lnTo>
                  <a:lnTo>
                    <a:pt x="30352" y="9752"/>
                  </a:lnTo>
                  <a:lnTo>
                    <a:pt x="30600" y="9700"/>
                  </a:lnTo>
                  <a:lnTo>
                    <a:pt x="30834" y="9609"/>
                  </a:lnTo>
                  <a:lnTo>
                    <a:pt x="31056" y="9505"/>
                  </a:lnTo>
                  <a:lnTo>
                    <a:pt x="31265" y="9374"/>
                  </a:lnTo>
                  <a:lnTo>
                    <a:pt x="31460" y="9231"/>
                  </a:lnTo>
                  <a:lnTo>
                    <a:pt x="31630" y="9075"/>
                  </a:lnTo>
                  <a:lnTo>
                    <a:pt x="31799" y="8892"/>
                  </a:lnTo>
                  <a:lnTo>
                    <a:pt x="31942" y="8696"/>
                  </a:lnTo>
                  <a:lnTo>
                    <a:pt x="32073" y="8488"/>
                  </a:lnTo>
                  <a:lnTo>
                    <a:pt x="32177" y="8266"/>
                  </a:lnTo>
                  <a:lnTo>
                    <a:pt x="32255" y="8032"/>
                  </a:lnTo>
                  <a:lnTo>
                    <a:pt x="32321" y="7797"/>
                  </a:lnTo>
                  <a:lnTo>
                    <a:pt x="32360" y="7536"/>
                  </a:lnTo>
                  <a:lnTo>
                    <a:pt x="32373" y="7288"/>
                  </a:lnTo>
                  <a:lnTo>
                    <a:pt x="32373" y="2530"/>
                  </a:lnTo>
                  <a:lnTo>
                    <a:pt x="32360" y="2269"/>
                  </a:lnTo>
                  <a:lnTo>
                    <a:pt x="32321" y="2021"/>
                  </a:lnTo>
                  <a:lnTo>
                    <a:pt x="32255" y="1774"/>
                  </a:lnTo>
                  <a:lnTo>
                    <a:pt x="32177" y="1539"/>
                  </a:lnTo>
                  <a:lnTo>
                    <a:pt x="32073" y="1317"/>
                  </a:lnTo>
                  <a:lnTo>
                    <a:pt x="31942" y="1109"/>
                  </a:lnTo>
                  <a:lnTo>
                    <a:pt x="31799" y="913"/>
                  </a:lnTo>
                  <a:lnTo>
                    <a:pt x="31630" y="744"/>
                  </a:lnTo>
                  <a:lnTo>
                    <a:pt x="31460" y="574"/>
                  </a:lnTo>
                  <a:lnTo>
                    <a:pt x="31265" y="431"/>
                  </a:lnTo>
                  <a:lnTo>
                    <a:pt x="31056" y="300"/>
                  </a:lnTo>
                  <a:lnTo>
                    <a:pt x="30834" y="196"/>
                  </a:lnTo>
                  <a:lnTo>
                    <a:pt x="30600" y="118"/>
                  </a:lnTo>
                  <a:lnTo>
                    <a:pt x="30352" y="53"/>
                  </a:lnTo>
                  <a:lnTo>
                    <a:pt x="30104"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306006" y="2227321"/>
              <a:ext cx="381305" cy="1587017"/>
            </a:xfrm>
            <a:custGeom>
              <a:avLst/>
              <a:gdLst/>
              <a:ahLst/>
              <a:cxnLst/>
              <a:rect l="l" t="t" r="r" b="b"/>
              <a:pathLst>
                <a:path w="12464" h="51876" extrusionOk="0">
                  <a:moveTo>
                    <a:pt x="6141" y="0"/>
                  </a:moveTo>
                  <a:lnTo>
                    <a:pt x="5984" y="26"/>
                  </a:lnTo>
                  <a:lnTo>
                    <a:pt x="5828" y="65"/>
                  </a:lnTo>
                  <a:lnTo>
                    <a:pt x="5672" y="131"/>
                  </a:lnTo>
                  <a:lnTo>
                    <a:pt x="5528" y="196"/>
                  </a:lnTo>
                  <a:lnTo>
                    <a:pt x="5385" y="287"/>
                  </a:lnTo>
                  <a:lnTo>
                    <a:pt x="5254" y="378"/>
                  </a:lnTo>
                  <a:lnTo>
                    <a:pt x="5137" y="483"/>
                  </a:lnTo>
                  <a:lnTo>
                    <a:pt x="5020" y="613"/>
                  </a:lnTo>
                  <a:lnTo>
                    <a:pt x="4928" y="743"/>
                  </a:lnTo>
                  <a:lnTo>
                    <a:pt x="4837" y="874"/>
                  </a:lnTo>
                  <a:lnTo>
                    <a:pt x="4772" y="1030"/>
                  </a:lnTo>
                  <a:lnTo>
                    <a:pt x="4720" y="1187"/>
                  </a:lnTo>
                  <a:lnTo>
                    <a:pt x="4668" y="1343"/>
                  </a:lnTo>
                  <a:lnTo>
                    <a:pt x="4642" y="1513"/>
                  </a:lnTo>
                  <a:lnTo>
                    <a:pt x="13" y="49607"/>
                  </a:lnTo>
                  <a:lnTo>
                    <a:pt x="0" y="49777"/>
                  </a:lnTo>
                  <a:lnTo>
                    <a:pt x="13" y="49946"/>
                  </a:lnTo>
                  <a:lnTo>
                    <a:pt x="39" y="50116"/>
                  </a:lnTo>
                  <a:lnTo>
                    <a:pt x="79" y="50272"/>
                  </a:lnTo>
                  <a:lnTo>
                    <a:pt x="144" y="50429"/>
                  </a:lnTo>
                  <a:lnTo>
                    <a:pt x="209" y="50572"/>
                  </a:lnTo>
                  <a:lnTo>
                    <a:pt x="300" y="50716"/>
                  </a:lnTo>
                  <a:lnTo>
                    <a:pt x="391" y="50846"/>
                  </a:lnTo>
                  <a:lnTo>
                    <a:pt x="496" y="50963"/>
                  </a:lnTo>
                  <a:lnTo>
                    <a:pt x="626" y="51068"/>
                  </a:lnTo>
                  <a:lnTo>
                    <a:pt x="743" y="51172"/>
                  </a:lnTo>
                  <a:lnTo>
                    <a:pt x="887" y="51250"/>
                  </a:lnTo>
                  <a:lnTo>
                    <a:pt x="1043" y="51328"/>
                  </a:lnTo>
                  <a:lnTo>
                    <a:pt x="1200" y="51381"/>
                  </a:lnTo>
                  <a:lnTo>
                    <a:pt x="1356" y="51420"/>
                  </a:lnTo>
                  <a:lnTo>
                    <a:pt x="1526" y="51446"/>
                  </a:lnTo>
                  <a:lnTo>
                    <a:pt x="5971" y="51876"/>
                  </a:lnTo>
                  <a:lnTo>
                    <a:pt x="6323" y="51876"/>
                  </a:lnTo>
                  <a:lnTo>
                    <a:pt x="6480" y="51850"/>
                  </a:lnTo>
                  <a:lnTo>
                    <a:pt x="6636" y="51811"/>
                  </a:lnTo>
                  <a:lnTo>
                    <a:pt x="6793" y="51746"/>
                  </a:lnTo>
                  <a:lnTo>
                    <a:pt x="6936" y="51680"/>
                  </a:lnTo>
                  <a:lnTo>
                    <a:pt x="7080" y="51589"/>
                  </a:lnTo>
                  <a:lnTo>
                    <a:pt x="7210" y="51498"/>
                  </a:lnTo>
                  <a:lnTo>
                    <a:pt x="7327" y="51394"/>
                  </a:lnTo>
                  <a:lnTo>
                    <a:pt x="7445" y="51263"/>
                  </a:lnTo>
                  <a:lnTo>
                    <a:pt x="7536" y="51133"/>
                  </a:lnTo>
                  <a:lnTo>
                    <a:pt x="7627" y="51002"/>
                  </a:lnTo>
                  <a:lnTo>
                    <a:pt x="7692" y="50846"/>
                  </a:lnTo>
                  <a:lnTo>
                    <a:pt x="7744" y="50690"/>
                  </a:lnTo>
                  <a:lnTo>
                    <a:pt x="7797" y="50533"/>
                  </a:lnTo>
                  <a:lnTo>
                    <a:pt x="7810" y="50364"/>
                  </a:lnTo>
                  <a:lnTo>
                    <a:pt x="12451" y="2269"/>
                  </a:lnTo>
                  <a:lnTo>
                    <a:pt x="12464" y="2099"/>
                  </a:lnTo>
                  <a:lnTo>
                    <a:pt x="12451" y="1930"/>
                  </a:lnTo>
                  <a:lnTo>
                    <a:pt x="12425" y="1760"/>
                  </a:lnTo>
                  <a:lnTo>
                    <a:pt x="12386" y="1604"/>
                  </a:lnTo>
                  <a:lnTo>
                    <a:pt x="12321" y="1447"/>
                  </a:lnTo>
                  <a:lnTo>
                    <a:pt x="12255" y="1304"/>
                  </a:lnTo>
                  <a:lnTo>
                    <a:pt x="12164" y="1161"/>
                  </a:lnTo>
                  <a:lnTo>
                    <a:pt x="12073" y="1043"/>
                  </a:lnTo>
                  <a:lnTo>
                    <a:pt x="11969" y="913"/>
                  </a:lnTo>
                  <a:lnTo>
                    <a:pt x="11838" y="809"/>
                  </a:lnTo>
                  <a:lnTo>
                    <a:pt x="11708" y="717"/>
                  </a:lnTo>
                  <a:lnTo>
                    <a:pt x="11577" y="626"/>
                  </a:lnTo>
                  <a:lnTo>
                    <a:pt x="11421" y="561"/>
                  </a:lnTo>
                  <a:lnTo>
                    <a:pt x="11265" y="496"/>
                  </a:lnTo>
                  <a:lnTo>
                    <a:pt x="11108" y="456"/>
                  </a:lnTo>
                  <a:lnTo>
                    <a:pt x="10939" y="430"/>
                  </a:lnTo>
                  <a:lnTo>
                    <a:pt x="649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8284866" y="3810330"/>
              <a:ext cx="230147" cy="770992"/>
            </a:xfrm>
            <a:custGeom>
              <a:avLst/>
              <a:gdLst/>
              <a:ahLst/>
              <a:cxnLst/>
              <a:rect l="l" t="t" r="r" b="b"/>
              <a:pathLst>
                <a:path w="7523" h="25202" extrusionOk="0">
                  <a:moveTo>
                    <a:pt x="0" y="1"/>
                  </a:moveTo>
                  <a:lnTo>
                    <a:pt x="5111" y="25202"/>
                  </a:lnTo>
                  <a:lnTo>
                    <a:pt x="7523"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7637131" y="3810330"/>
              <a:ext cx="134852" cy="770992"/>
            </a:xfrm>
            <a:custGeom>
              <a:avLst/>
              <a:gdLst/>
              <a:ahLst/>
              <a:cxnLst/>
              <a:rect l="l" t="t" r="r" b="b"/>
              <a:pathLst>
                <a:path w="4408" h="25202" extrusionOk="0">
                  <a:moveTo>
                    <a:pt x="1" y="1"/>
                  </a:moveTo>
                  <a:lnTo>
                    <a:pt x="14" y="25202"/>
                  </a:lnTo>
                  <a:lnTo>
                    <a:pt x="2426" y="25202"/>
                  </a:lnTo>
                  <a:lnTo>
                    <a:pt x="44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7629973" y="3810330"/>
              <a:ext cx="793722" cy="61858"/>
            </a:xfrm>
            <a:custGeom>
              <a:avLst/>
              <a:gdLst/>
              <a:ahLst/>
              <a:cxnLst/>
              <a:rect l="l" t="t" r="r" b="b"/>
              <a:pathLst>
                <a:path w="25945" h="2022" extrusionOk="0">
                  <a:moveTo>
                    <a:pt x="0" y="1"/>
                  </a:moveTo>
                  <a:lnTo>
                    <a:pt x="0" y="2021"/>
                  </a:lnTo>
                  <a:lnTo>
                    <a:pt x="25944" y="2021"/>
                  </a:lnTo>
                  <a:lnTo>
                    <a:pt x="259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8329133" y="3510799"/>
              <a:ext cx="189092" cy="288793"/>
            </a:xfrm>
            <a:custGeom>
              <a:avLst/>
              <a:gdLst/>
              <a:ahLst/>
              <a:cxnLst/>
              <a:rect l="l" t="t" r="r" b="b"/>
              <a:pathLst>
                <a:path w="6181" h="9440" fill="none" extrusionOk="0">
                  <a:moveTo>
                    <a:pt x="0" y="1"/>
                  </a:moveTo>
                  <a:lnTo>
                    <a:pt x="6180"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577805" y="2909351"/>
              <a:ext cx="104137" cy="1637678"/>
            </a:xfrm>
            <a:custGeom>
              <a:avLst/>
              <a:gdLst/>
              <a:ahLst/>
              <a:cxnLst/>
              <a:rect l="l" t="t" r="r" b="b"/>
              <a:pathLst>
                <a:path w="3404" h="53532" extrusionOk="0">
                  <a:moveTo>
                    <a:pt x="1" y="0"/>
                  </a:moveTo>
                  <a:lnTo>
                    <a:pt x="1" y="53532"/>
                  </a:lnTo>
                  <a:lnTo>
                    <a:pt x="3403" y="53532"/>
                  </a:lnTo>
                  <a:lnTo>
                    <a:pt x="34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524046" y="2733841"/>
              <a:ext cx="2212419" cy="977216"/>
            </a:xfrm>
            <a:custGeom>
              <a:avLst/>
              <a:gdLst/>
              <a:ahLst/>
              <a:cxnLst/>
              <a:rect l="l" t="t" r="r" b="b"/>
              <a:pathLst>
                <a:path w="72319" h="31943" extrusionOk="0">
                  <a:moveTo>
                    <a:pt x="5203" y="1"/>
                  </a:moveTo>
                  <a:lnTo>
                    <a:pt x="1" y="27040"/>
                  </a:lnTo>
                  <a:lnTo>
                    <a:pt x="653" y="27249"/>
                  </a:lnTo>
                  <a:lnTo>
                    <a:pt x="1448" y="27497"/>
                  </a:lnTo>
                  <a:lnTo>
                    <a:pt x="2543" y="27809"/>
                  </a:lnTo>
                  <a:lnTo>
                    <a:pt x="3925" y="28174"/>
                  </a:lnTo>
                  <a:lnTo>
                    <a:pt x="4733" y="28383"/>
                  </a:lnTo>
                  <a:lnTo>
                    <a:pt x="5607" y="28592"/>
                  </a:lnTo>
                  <a:lnTo>
                    <a:pt x="6546" y="28813"/>
                  </a:lnTo>
                  <a:lnTo>
                    <a:pt x="7549" y="29035"/>
                  </a:lnTo>
                  <a:lnTo>
                    <a:pt x="8632" y="29270"/>
                  </a:lnTo>
                  <a:lnTo>
                    <a:pt x="9779" y="29491"/>
                  </a:lnTo>
                  <a:lnTo>
                    <a:pt x="10978" y="29726"/>
                  </a:lnTo>
                  <a:lnTo>
                    <a:pt x="12256" y="29948"/>
                  </a:lnTo>
                  <a:lnTo>
                    <a:pt x="13586" y="30182"/>
                  </a:lnTo>
                  <a:lnTo>
                    <a:pt x="14981" y="30391"/>
                  </a:lnTo>
                  <a:lnTo>
                    <a:pt x="16441" y="30599"/>
                  </a:lnTo>
                  <a:lnTo>
                    <a:pt x="17953" y="30808"/>
                  </a:lnTo>
                  <a:lnTo>
                    <a:pt x="19531" y="31004"/>
                  </a:lnTo>
                  <a:lnTo>
                    <a:pt x="21160" y="31173"/>
                  </a:lnTo>
                  <a:lnTo>
                    <a:pt x="22855" y="31343"/>
                  </a:lnTo>
                  <a:lnTo>
                    <a:pt x="24602" y="31499"/>
                  </a:lnTo>
                  <a:lnTo>
                    <a:pt x="26401" y="31629"/>
                  </a:lnTo>
                  <a:lnTo>
                    <a:pt x="28253" y="31734"/>
                  </a:lnTo>
                  <a:lnTo>
                    <a:pt x="30156" y="31825"/>
                  </a:lnTo>
                  <a:lnTo>
                    <a:pt x="32112" y="31890"/>
                  </a:lnTo>
                  <a:lnTo>
                    <a:pt x="34107" y="31929"/>
                  </a:lnTo>
                  <a:lnTo>
                    <a:pt x="36166" y="31942"/>
                  </a:lnTo>
                  <a:lnTo>
                    <a:pt x="38213" y="31929"/>
                  </a:lnTo>
                  <a:lnTo>
                    <a:pt x="40221" y="31890"/>
                  </a:lnTo>
                  <a:lnTo>
                    <a:pt x="42177" y="31825"/>
                  </a:lnTo>
                  <a:lnTo>
                    <a:pt x="44080" y="31734"/>
                  </a:lnTo>
                  <a:lnTo>
                    <a:pt x="45931" y="31629"/>
                  </a:lnTo>
                  <a:lnTo>
                    <a:pt x="47731" y="31499"/>
                  </a:lnTo>
                  <a:lnTo>
                    <a:pt x="49478" y="31343"/>
                  </a:lnTo>
                  <a:lnTo>
                    <a:pt x="51159" y="31173"/>
                  </a:lnTo>
                  <a:lnTo>
                    <a:pt x="52789" y="31004"/>
                  </a:lnTo>
                  <a:lnTo>
                    <a:pt x="54367" y="30808"/>
                  </a:lnTo>
                  <a:lnTo>
                    <a:pt x="55892" y="30599"/>
                  </a:lnTo>
                  <a:lnTo>
                    <a:pt x="57339" y="30391"/>
                  </a:lnTo>
                  <a:lnTo>
                    <a:pt x="58734" y="30182"/>
                  </a:lnTo>
                  <a:lnTo>
                    <a:pt x="60077" y="29948"/>
                  </a:lnTo>
                  <a:lnTo>
                    <a:pt x="61342" y="29726"/>
                  </a:lnTo>
                  <a:lnTo>
                    <a:pt x="62554" y="29491"/>
                  </a:lnTo>
                  <a:lnTo>
                    <a:pt x="63701" y="29270"/>
                  </a:lnTo>
                  <a:lnTo>
                    <a:pt x="64770" y="29035"/>
                  </a:lnTo>
                  <a:lnTo>
                    <a:pt x="65787" y="28813"/>
                  </a:lnTo>
                  <a:lnTo>
                    <a:pt x="66726" y="28592"/>
                  </a:lnTo>
                  <a:lnTo>
                    <a:pt x="67599" y="28383"/>
                  </a:lnTo>
                  <a:lnTo>
                    <a:pt x="68395" y="28174"/>
                  </a:lnTo>
                  <a:lnTo>
                    <a:pt x="69790" y="27809"/>
                  </a:lnTo>
                  <a:lnTo>
                    <a:pt x="70885" y="27497"/>
                  </a:lnTo>
                  <a:lnTo>
                    <a:pt x="71680" y="27249"/>
                  </a:lnTo>
                  <a:lnTo>
                    <a:pt x="72319" y="27040"/>
                  </a:lnTo>
                  <a:lnTo>
                    <a:pt x="67117" y="1"/>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24046" y="2733841"/>
              <a:ext cx="2212419" cy="977216"/>
            </a:xfrm>
            <a:custGeom>
              <a:avLst/>
              <a:gdLst/>
              <a:ahLst/>
              <a:cxnLst/>
              <a:rect l="l" t="t" r="r" b="b"/>
              <a:pathLst>
                <a:path w="72319" h="31943" fill="none" extrusionOk="0">
                  <a:moveTo>
                    <a:pt x="72319" y="27040"/>
                  </a:moveTo>
                  <a:lnTo>
                    <a:pt x="72319" y="27040"/>
                  </a:lnTo>
                  <a:lnTo>
                    <a:pt x="71680" y="27249"/>
                  </a:lnTo>
                  <a:lnTo>
                    <a:pt x="70885" y="27497"/>
                  </a:lnTo>
                  <a:lnTo>
                    <a:pt x="69790" y="27809"/>
                  </a:lnTo>
                  <a:lnTo>
                    <a:pt x="68395" y="28174"/>
                  </a:lnTo>
                  <a:lnTo>
                    <a:pt x="67599" y="28383"/>
                  </a:lnTo>
                  <a:lnTo>
                    <a:pt x="66726" y="28592"/>
                  </a:lnTo>
                  <a:lnTo>
                    <a:pt x="65787" y="28813"/>
                  </a:lnTo>
                  <a:lnTo>
                    <a:pt x="64770" y="29035"/>
                  </a:lnTo>
                  <a:lnTo>
                    <a:pt x="63701" y="29270"/>
                  </a:lnTo>
                  <a:lnTo>
                    <a:pt x="62554" y="29491"/>
                  </a:lnTo>
                  <a:lnTo>
                    <a:pt x="61342" y="29726"/>
                  </a:lnTo>
                  <a:lnTo>
                    <a:pt x="60077" y="29948"/>
                  </a:lnTo>
                  <a:lnTo>
                    <a:pt x="58734" y="30182"/>
                  </a:lnTo>
                  <a:lnTo>
                    <a:pt x="57339" y="30391"/>
                  </a:lnTo>
                  <a:lnTo>
                    <a:pt x="55892" y="30599"/>
                  </a:lnTo>
                  <a:lnTo>
                    <a:pt x="54367" y="30808"/>
                  </a:lnTo>
                  <a:lnTo>
                    <a:pt x="52789" y="31004"/>
                  </a:lnTo>
                  <a:lnTo>
                    <a:pt x="51159" y="31173"/>
                  </a:lnTo>
                  <a:lnTo>
                    <a:pt x="49478" y="31343"/>
                  </a:lnTo>
                  <a:lnTo>
                    <a:pt x="47731" y="31499"/>
                  </a:lnTo>
                  <a:lnTo>
                    <a:pt x="45931" y="31629"/>
                  </a:lnTo>
                  <a:lnTo>
                    <a:pt x="44080" y="31734"/>
                  </a:lnTo>
                  <a:lnTo>
                    <a:pt x="42177" y="31825"/>
                  </a:lnTo>
                  <a:lnTo>
                    <a:pt x="40221" y="31890"/>
                  </a:lnTo>
                  <a:lnTo>
                    <a:pt x="38213" y="31929"/>
                  </a:lnTo>
                  <a:lnTo>
                    <a:pt x="36166" y="31942"/>
                  </a:lnTo>
                  <a:lnTo>
                    <a:pt x="36166" y="31942"/>
                  </a:lnTo>
                  <a:lnTo>
                    <a:pt x="34107" y="31929"/>
                  </a:lnTo>
                  <a:lnTo>
                    <a:pt x="32112" y="31890"/>
                  </a:lnTo>
                  <a:lnTo>
                    <a:pt x="30156" y="31825"/>
                  </a:lnTo>
                  <a:lnTo>
                    <a:pt x="28253" y="31734"/>
                  </a:lnTo>
                  <a:lnTo>
                    <a:pt x="26401" y="31629"/>
                  </a:lnTo>
                  <a:lnTo>
                    <a:pt x="24602" y="31499"/>
                  </a:lnTo>
                  <a:lnTo>
                    <a:pt x="22855" y="31343"/>
                  </a:lnTo>
                  <a:lnTo>
                    <a:pt x="21160" y="31173"/>
                  </a:lnTo>
                  <a:lnTo>
                    <a:pt x="19531" y="31004"/>
                  </a:lnTo>
                  <a:lnTo>
                    <a:pt x="17953" y="30808"/>
                  </a:lnTo>
                  <a:lnTo>
                    <a:pt x="16441" y="30599"/>
                  </a:lnTo>
                  <a:lnTo>
                    <a:pt x="14981" y="30391"/>
                  </a:lnTo>
                  <a:lnTo>
                    <a:pt x="13586" y="30182"/>
                  </a:lnTo>
                  <a:lnTo>
                    <a:pt x="12256" y="29948"/>
                  </a:lnTo>
                  <a:lnTo>
                    <a:pt x="10978" y="29726"/>
                  </a:lnTo>
                  <a:lnTo>
                    <a:pt x="9779" y="29491"/>
                  </a:lnTo>
                  <a:lnTo>
                    <a:pt x="8632" y="29270"/>
                  </a:lnTo>
                  <a:lnTo>
                    <a:pt x="7549" y="29035"/>
                  </a:lnTo>
                  <a:lnTo>
                    <a:pt x="6546" y="28813"/>
                  </a:lnTo>
                  <a:lnTo>
                    <a:pt x="5607" y="28592"/>
                  </a:lnTo>
                  <a:lnTo>
                    <a:pt x="4733" y="28383"/>
                  </a:lnTo>
                  <a:lnTo>
                    <a:pt x="3925" y="28174"/>
                  </a:lnTo>
                  <a:lnTo>
                    <a:pt x="2543" y="27809"/>
                  </a:lnTo>
                  <a:lnTo>
                    <a:pt x="1448" y="27497"/>
                  </a:lnTo>
                  <a:lnTo>
                    <a:pt x="653" y="27249"/>
                  </a:lnTo>
                  <a:lnTo>
                    <a:pt x="1" y="27040"/>
                  </a:lnTo>
                  <a:lnTo>
                    <a:pt x="5203" y="1"/>
                  </a:lnTo>
                  <a:lnTo>
                    <a:pt x="67117" y="1"/>
                  </a:lnTo>
                  <a:lnTo>
                    <a:pt x="72319" y="270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5941634" y="3078864"/>
              <a:ext cx="170737" cy="603070"/>
            </a:xfrm>
            <a:custGeom>
              <a:avLst/>
              <a:gdLst/>
              <a:ahLst/>
              <a:cxnLst/>
              <a:rect l="l" t="t" r="r" b="b"/>
              <a:pathLst>
                <a:path w="5581" h="19713" extrusionOk="0">
                  <a:moveTo>
                    <a:pt x="5581" y="0"/>
                  </a:moveTo>
                  <a:lnTo>
                    <a:pt x="1" y="18995"/>
                  </a:lnTo>
                  <a:lnTo>
                    <a:pt x="5294" y="19713"/>
                  </a:lnTo>
                  <a:lnTo>
                    <a:pt x="558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7115835" y="3078864"/>
              <a:ext cx="170339" cy="603070"/>
            </a:xfrm>
            <a:custGeom>
              <a:avLst/>
              <a:gdLst/>
              <a:ahLst/>
              <a:cxnLst/>
              <a:rect l="l" t="t" r="r" b="b"/>
              <a:pathLst>
                <a:path w="5568" h="19713" extrusionOk="0">
                  <a:moveTo>
                    <a:pt x="1" y="0"/>
                  </a:moveTo>
                  <a:lnTo>
                    <a:pt x="275" y="19713"/>
                  </a:lnTo>
                  <a:lnTo>
                    <a:pt x="5568" y="18995"/>
                  </a:lnTo>
                  <a:lnTo>
                    <a:pt x="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666056" y="2733841"/>
              <a:ext cx="1927236" cy="98141"/>
            </a:xfrm>
            <a:custGeom>
              <a:avLst/>
              <a:gdLst/>
              <a:ahLst/>
              <a:cxnLst/>
              <a:rect l="l" t="t" r="r" b="b"/>
              <a:pathLst>
                <a:path w="62997" h="3208" extrusionOk="0">
                  <a:moveTo>
                    <a:pt x="548" y="1"/>
                  </a:moveTo>
                  <a:lnTo>
                    <a:pt x="0" y="3208"/>
                  </a:lnTo>
                  <a:lnTo>
                    <a:pt x="62997" y="3208"/>
                  </a:lnTo>
                  <a:lnTo>
                    <a:pt x="6246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666056" y="2733841"/>
              <a:ext cx="1927236" cy="98141"/>
            </a:xfrm>
            <a:custGeom>
              <a:avLst/>
              <a:gdLst/>
              <a:ahLst/>
              <a:cxnLst/>
              <a:rect l="l" t="t" r="r" b="b"/>
              <a:pathLst>
                <a:path w="62997" h="3208" fill="none" extrusionOk="0">
                  <a:moveTo>
                    <a:pt x="62997" y="3208"/>
                  </a:moveTo>
                  <a:lnTo>
                    <a:pt x="0" y="3208"/>
                  </a:lnTo>
                  <a:lnTo>
                    <a:pt x="548" y="1"/>
                  </a:lnTo>
                  <a:lnTo>
                    <a:pt x="62462" y="1"/>
                  </a:lnTo>
                  <a:lnTo>
                    <a:pt x="62997" y="32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524046" y="2733841"/>
              <a:ext cx="331867" cy="852368"/>
            </a:xfrm>
            <a:custGeom>
              <a:avLst/>
              <a:gdLst/>
              <a:ahLst/>
              <a:cxnLst/>
              <a:rect l="l" t="t" r="r" b="b"/>
              <a:pathLst>
                <a:path w="10848" h="27862" extrusionOk="0">
                  <a:moveTo>
                    <a:pt x="5203" y="1"/>
                  </a:moveTo>
                  <a:lnTo>
                    <a:pt x="1" y="27040"/>
                  </a:lnTo>
                  <a:lnTo>
                    <a:pt x="2726" y="27862"/>
                  </a:lnTo>
                  <a:lnTo>
                    <a:pt x="10848" y="2791"/>
                  </a:lnTo>
                  <a:lnTo>
                    <a:pt x="5203"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839462" y="1681704"/>
              <a:ext cx="69414" cy="103311"/>
            </a:xfrm>
            <a:custGeom>
              <a:avLst/>
              <a:gdLst/>
              <a:ahLst/>
              <a:cxnLst/>
              <a:rect l="l" t="t" r="r" b="b"/>
              <a:pathLst>
                <a:path w="2269" h="3377" extrusionOk="0">
                  <a:moveTo>
                    <a:pt x="0" y="0"/>
                  </a:moveTo>
                  <a:lnTo>
                    <a:pt x="0" y="3377"/>
                  </a:lnTo>
                  <a:lnTo>
                    <a:pt x="2269" y="3377"/>
                  </a:lnTo>
                  <a:lnTo>
                    <a:pt x="2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404598" y="2733841"/>
              <a:ext cx="331867" cy="852368"/>
            </a:xfrm>
            <a:custGeom>
              <a:avLst/>
              <a:gdLst/>
              <a:ahLst/>
              <a:cxnLst/>
              <a:rect l="l" t="t" r="r" b="b"/>
              <a:pathLst>
                <a:path w="10848" h="27862" extrusionOk="0">
                  <a:moveTo>
                    <a:pt x="5646" y="1"/>
                  </a:moveTo>
                  <a:lnTo>
                    <a:pt x="1" y="2791"/>
                  </a:lnTo>
                  <a:lnTo>
                    <a:pt x="8123" y="27862"/>
                  </a:lnTo>
                  <a:lnTo>
                    <a:pt x="10848" y="27040"/>
                  </a:lnTo>
                  <a:lnTo>
                    <a:pt x="5646"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14060" y="4468039"/>
              <a:ext cx="831627" cy="113284"/>
            </a:xfrm>
            <a:custGeom>
              <a:avLst/>
              <a:gdLst/>
              <a:ahLst/>
              <a:cxnLst/>
              <a:rect l="l" t="t" r="r" b="b"/>
              <a:pathLst>
                <a:path w="27184" h="3703" extrusionOk="0">
                  <a:moveTo>
                    <a:pt x="0" y="0"/>
                  </a:moveTo>
                  <a:lnTo>
                    <a:pt x="0" y="3703"/>
                  </a:lnTo>
                  <a:lnTo>
                    <a:pt x="27183" y="3703"/>
                  </a:lnTo>
                  <a:lnTo>
                    <a:pt x="27183" y="0"/>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760472" y="1996379"/>
              <a:ext cx="230178" cy="737493"/>
            </a:xfrm>
            <a:custGeom>
              <a:avLst/>
              <a:gdLst/>
              <a:ahLst/>
              <a:cxnLst/>
              <a:rect l="l" t="t" r="r" b="b"/>
              <a:pathLst>
                <a:path w="7524" h="24107" extrusionOk="0">
                  <a:moveTo>
                    <a:pt x="3573" y="1"/>
                  </a:moveTo>
                  <a:lnTo>
                    <a:pt x="3377" y="14"/>
                  </a:lnTo>
                  <a:lnTo>
                    <a:pt x="3195" y="40"/>
                  </a:lnTo>
                  <a:lnTo>
                    <a:pt x="2999" y="79"/>
                  </a:lnTo>
                  <a:lnTo>
                    <a:pt x="2830" y="118"/>
                  </a:lnTo>
                  <a:lnTo>
                    <a:pt x="2647" y="170"/>
                  </a:lnTo>
                  <a:lnTo>
                    <a:pt x="2465" y="222"/>
                  </a:lnTo>
                  <a:lnTo>
                    <a:pt x="2295" y="287"/>
                  </a:lnTo>
                  <a:lnTo>
                    <a:pt x="2139" y="366"/>
                  </a:lnTo>
                  <a:lnTo>
                    <a:pt x="1969" y="457"/>
                  </a:lnTo>
                  <a:lnTo>
                    <a:pt x="1813" y="548"/>
                  </a:lnTo>
                  <a:lnTo>
                    <a:pt x="1656" y="639"/>
                  </a:lnTo>
                  <a:lnTo>
                    <a:pt x="1513" y="744"/>
                  </a:lnTo>
                  <a:lnTo>
                    <a:pt x="1370" y="861"/>
                  </a:lnTo>
                  <a:lnTo>
                    <a:pt x="1239" y="978"/>
                  </a:lnTo>
                  <a:lnTo>
                    <a:pt x="1109" y="1096"/>
                  </a:lnTo>
                  <a:lnTo>
                    <a:pt x="978" y="1226"/>
                  </a:lnTo>
                  <a:lnTo>
                    <a:pt x="861" y="1369"/>
                  </a:lnTo>
                  <a:lnTo>
                    <a:pt x="744" y="1513"/>
                  </a:lnTo>
                  <a:lnTo>
                    <a:pt x="639" y="1656"/>
                  </a:lnTo>
                  <a:lnTo>
                    <a:pt x="548" y="1813"/>
                  </a:lnTo>
                  <a:lnTo>
                    <a:pt x="457" y="1969"/>
                  </a:lnTo>
                  <a:lnTo>
                    <a:pt x="379" y="2126"/>
                  </a:lnTo>
                  <a:lnTo>
                    <a:pt x="300" y="2295"/>
                  </a:lnTo>
                  <a:lnTo>
                    <a:pt x="235" y="2465"/>
                  </a:lnTo>
                  <a:lnTo>
                    <a:pt x="170" y="2634"/>
                  </a:lnTo>
                  <a:lnTo>
                    <a:pt x="118" y="2817"/>
                  </a:lnTo>
                  <a:lnTo>
                    <a:pt x="79" y="2999"/>
                  </a:lnTo>
                  <a:lnTo>
                    <a:pt x="40" y="3182"/>
                  </a:lnTo>
                  <a:lnTo>
                    <a:pt x="27" y="3377"/>
                  </a:lnTo>
                  <a:lnTo>
                    <a:pt x="1" y="3560"/>
                  </a:lnTo>
                  <a:lnTo>
                    <a:pt x="1" y="3755"/>
                  </a:lnTo>
                  <a:lnTo>
                    <a:pt x="1" y="24107"/>
                  </a:lnTo>
                  <a:lnTo>
                    <a:pt x="7523" y="24107"/>
                  </a:lnTo>
                  <a:lnTo>
                    <a:pt x="7523" y="3755"/>
                  </a:lnTo>
                  <a:lnTo>
                    <a:pt x="7523" y="3560"/>
                  </a:lnTo>
                  <a:lnTo>
                    <a:pt x="7510" y="3377"/>
                  </a:lnTo>
                  <a:lnTo>
                    <a:pt x="7484" y="3182"/>
                  </a:lnTo>
                  <a:lnTo>
                    <a:pt x="7445" y="2999"/>
                  </a:lnTo>
                  <a:lnTo>
                    <a:pt x="7406" y="2817"/>
                  </a:lnTo>
                  <a:lnTo>
                    <a:pt x="7354" y="2634"/>
                  </a:lnTo>
                  <a:lnTo>
                    <a:pt x="7302" y="2465"/>
                  </a:lnTo>
                  <a:lnTo>
                    <a:pt x="7236" y="2295"/>
                  </a:lnTo>
                  <a:lnTo>
                    <a:pt x="7158" y="2126"/>
                  </a:lnTo>
                  <a:lnTo>
                    <a:pt x="7067" y="1969"/>
                  </a:lnTo>
                  <a:lnTo>
                    <a:pt x="6976" y="1813"/>
                  </a:lnTo>
                  <a:lnTo>
                    <a:pt x="6884" y="1656"/>
                  </a:lnTo>
                  <a:lnTo>
                    <a:pt x="6780" y="1513"/>
                  </a:lnTo>
                  <a:lnTo>
                    <a:pt x="6663" y="1369"/>
                  </a:lnTo>
                  <a:lnTo>
                    <a:pt x="6545" y="1226"/>
                  </a:lnTo>
                  <a:lnTo>
                    <a:pt x="6428" y="1096"/>
                  </a:lnTo>
                  <a:lnTo>
                    <a:pt x="6298" y="978"/>
                  </a:lnTo>
                  <a:lnTo>
                    <a:pt x="6154" y="861"/>
                  </a:lnTo>
                  <a:lnTo>
                    <a:pt x="6011" y="744"/>
                  </a:lnTo>
                  <a:lnTo>
                    <a:pt x="5867" y="639"/>
                  </a:lnTo>
                  <a:lnTo>
                    <a:pt x="5711" y="548"/>
                  </a:lnTo>
                  <a:lnTo>
                    <a:pt x="5555" y="457"/>
                  </a:lnTo>
                  <a:lnTo>
                    <a:pt x="5398" y="366"/>
                  </a:lnTo>
                  <a:lnTo>
                    <a:pt x="5229" y="287"/>
                  </a:lnTo>
                  <a:lnTo>
                    <a:pt x="5059" y="222"/>
                  </a:lnTo>
                  <a:lnTo>
                    <a:pt x="4877" y="170"/>
                  </a:lnTo>
                  <a:lnTo>
                    <a:pt x="4707" y="118"/>
                  </a:lnTo>
                  <a:lnTo>
                    <a:pt x="4525" y="79"/>
                  </a:lnTo>
                  <a:lnTo>
                    <a:pt x="4342" y="40"/>
                  </a:lnTo>
                  <a:lnTo>
                    <a:pt x="4146" y="14"/>
                  </a:lnTo>
                  <a:lnTo>
                    <a:pt x="39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827470" y="1748304"/>
              <a:ext cx="96152" cy="262851"/>
            </a:xfrm>
            <a:custGeom>
              <a:avLst/>
              <a:gdLst/>
              <a:ahLst/>
              <a:cxnLst/>
              <a:rect l="l" t="t" r="r" b="b"/>
              <a:pathLst>
                <a:path w="3143" h="8592" extrusionOk="0">
                  <a:moveTo>
                    <a:pt x="1" y="0"/>
                  </a:moveTo>
                  <a:lnTo>
                    <a:pt x="1" y="8592"/>
                  </a:lnTo>
                  <a:lnTo>
                    <a:pt x="3143" y="8592"/>
                  </a:lnTo>
                  <a:lnTo>
                    <a:pt x="31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6779623" y="2232492"/>
              <a:ext cx="211027" cy="277229"/>
            </a:xfrm>
            <a:custGeom>
              <a:avLst/>
              <a:gdLst/>
              <a:ahLst/>
              <a:cxnLst/>
              <a:rect l="l" t="t" r="r" b="b"/>
              <a:pathLst>
                <a:path w="6898" h="9062" extrusionOk="0">
                  <a:moveTo>
                    <a:pt x="0" y="1"/>
                  </a:moveTo>
                  <a:lnTo>
                    <a:pt x="0" y="9062"/>
                  </a:lnTo>
                  <a:lnTo>
                    <a:pt x="6897" y="9062"/>
                  </a:lnTo>
                  <a:lnTo>
                    <a:pt x="6897" y="1"/>
                  </a:lnTo>
                  <a:close/>
                </a:path>
              </a:pathLst>
            </a:custGeom>
            <a:solidFill>
              <a:srgbClr val="EAD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6817099" y="1747509"/>
              <a:ext cx="114110" cy="29522"/>
            </a:xfrm>
            <a:custGeom>
              <a:avLst/>
              <a:gdLst/>
              <a:ahLst/>
              <a:cxnLst/>
              <a:rect l="l" t="t" r="r" b="b"/>
              <a:pathLst>
                <a:path w="3730" h="965" extrusionOk="0">
                  <a:moveTo>
                    <a:pt x="1" y="0"/>
                  </a:moveTo>
                  <a:lnTo>
                    <a:pt x="1" y="965"/>
                  </a:lnTo>
                  <a:lnTo>
                    <a:pt x="3730" y="965"/>
                  </a:lnTo>
                  <a:lnTo>
                    <a:pt x="37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6811929" y="2273577"/>
              <a:ext cx="175907" cy="16398"/>
            </a:xfrm>
            <a:custGeom>
              <a:avLst/>
              <a:gdLst/>
              <a:ahLst/>
              <a:cxnLst/>
              <a:rect l="l" t="t" r="r" b="b"/>
              <a:pathLst>
                <a:path w="5750" h="536" extrusionOk="0">
                  <a:moveTo>
                    <a:pt x="0" y="1"/>
                  </a:moveTo>
                  <a:lnTo>
                    <a:pt x="0" y="535"/>
                  </a:lnTo>
                  <a:lnTo>
                    <a:pt x="5750" y="535"/>
                  </a:lnTo>
                  <a:lnTo>
                    <a:pt x="57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844632" y="2444681"/>
              <a:ext cx="110898" cy="13185"/>
            </a:xfrm>
            <a:custGeom>
              <a:avLst/>
              <a:gdLst/>
              <a:ahLst/>
              <a:cxnLst/>
              <a:rect l="l" t="t" r="r" b="b"/>
              <a:pathLst>
                <a:path w="3625" h="431" extrusionOk="0">
                  <a:moveTo>
                    <a:pt x="0" y="1"/>
                  </a:moveTo>
                  <a:lnTo>
                    <a:pt x="0" y="431"/>
                  </a:lnTo>
                  <a:lnTo>
                    <a:pt x="3625" y="431"/>
                  </a:lnTo>
                  <a:lnTo>
                    <a:pt x="3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6844632" y="2473010"/>
              <a:ext cx="110898" cy="13185"/>
            </a:xfrm>
            <a:custGeom>
              <a:avLst/>
              <a:gdLst/>
              <a:ahLst/>
              <a:cxnLst/>
              <a:rect l="l" t="t" r="r" b="b"/>
              <a:pathLst>
                <a:path w="3625" h="431" extrusionOk="0">
                  <a:moveTo>
                    <a:pt x="0" y="0"/>
                  </a:moveTo>
                  <a:lnTo>
                    <a:pt x="0" y="430"/>
                  </a:lnTo>
                  <a:lnTo>
                    <a:pt x="3625" y="430"/>
                  </a:lnTo>
                  <a:lnTo>
                    <a:pt x="3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6825084" y="2328216"/>
              <a:ext cx="149597" cy="80611"/>
            </a:xfrm>
            <a:custGeom>
              <a:avLst/>
              <a:gdLst/>
              <a:ahLst/>
              <a:cxnLst/>
              <a:rect l="l" t="t" r="r" b="b"/>
              <a:pathLst>
                <a:path w="4890" h="2635" extrusionOk="0">
                  <a:moveTo>
                    <a:pt x="2204" y="1"/>
                  </a:moveTo>
                  <a:lnTo>
                    <a:pt x="1956" y="27"/>
                  </a:lnTo>
                  <a:lnTo>
                    <a:pt x="1722" y="53"/>
                  </a:lnTo>
                  <a:lnTo>
                    <a:pt x="1500" y="105"/>
                  </a:lnTo>
                  <a:lnTo>
                    <a:pt x="1278" y="157"/>
                  </a:lnTo>
                  <a:lnTo>
                    <a:pt x="1083" y="222"/>
                  </a:lnTo>
                  <a:lnTo>
                    <a:pt x="900" y="301"/>
                  </a:lnTo>
                  <a:lnTo>
                    <a:pt x="718" y="379"/>
                  </a:lnTo>
                  <a:lnTo>
                    <a:pt x="561" y="483"/>
                  </a:lnTo>
                  <a:lnTo>
                    <a:pt x="418" y="574"/>
                  </a:lnTo>
                  <a:lnTo>
                    <a:pt x="301" y="692"/>
                  </a:lnTo>
                  <a:lnTo>
                    <a:pt x="196" y="796"/>
                  </a:lnTo>
                  <a:lnTo>
                    <a:pt x="118" y="926"/>
                  </a:lnTo>
                  <a:lnTo>
                    <a:pt x="53" y="1044"/>
                  </a:lnTo>
                  <a:lnTo>
                    <a:pt x="14" y="1174"/>
                  </a:lnTo>
                  <a:lnTo>
                    <a:pt x="1" y="1317"/>
                  </a:lnTo>
                  <a:lnTo>
                    <a:pt x="14" y="1448"/>
                  </a:lnTo>
                  <a:lnTo>
                    <a:pt x="53" y="1578"/>
                  </a:lnTo>
                  <a:lnTo>
                    <a:pt x="118" y="1709"/>
                  </a:lnTo>
                  <a:lnTo>
                    <a:pt x="196" y="1826"/>
                  </a:lnTo>
                  <a:lnTo>
                    <a:pt x="301" y="1943"/>
                  </a:lnTo>
                  <a:lnTo>
                    <a:pt x="418" y="2048"/>
                  </a:lnTo>
                  <a:lnTo>
                    <a:pt x="561" y="2152"/>
                  </a:lnTo>
                  <a:lnTo>
                    <a:pt x="718" y="2243"/>
                  </a:lnTo>
                  <a:lnTo>
                    <a:pt x="900" y="2321"/>
                  </a:lnTo>
                  <a:lnTo>
                    <a:pt x="1083" y="2400"/>
                  </a:lnTo>
                  <a:lnTo>
                    <a:pt x="1278" y="2465"/>
                  </a:lnTo>
                  <a:lnTo>
                    <a:pt x="1500" y="2530"/>
                  </a:lnTo>
                  <a:lnTo>
                    <a:pt x="1722" y="2569"/>
                  </a:lnTo>
                  <a:lnTo>
                    <a:pt x="1956" y="2595"/>
                  </a:lnTo>
                  <a:lnTo>
                    <a:pt x="2204" y="2621"/>
                  </a:lnTo>
                  <a:lnTo>
                    <a:pt x="2452" y="2634"/>
                  </a:lnTo>
                  <a:lnTo>
                    <a:pt x="2699" y="2621"/>
                  </a:lnTo>
                  <a:lnTo>
                    <a:pt x="2947" y="2595"/>
                  </a:lnTo>
                  <a:lnTo>
                    <a:pt x="3182" y="2569"/>
                  </a:lnTo>
                  <a:lnTo>
                    <a:pt x="3403" y="2530"/>
                  </a:lnTo>
                  <a:lnTo>
                    <a:pt x="3612" y="2465"/>
                  </a:lnTo>
                  <a:lnTo>
                    <a:pt x="3821" y="2400"/>
                  </a:lnTo>
                  <a:lnTo>
                    <a:pt x="4003" y="2321"/>
                  </a:lnTo>
                  <a:lnTo>
                    <a:pt x="4173" y="2243"/>
                  </a:lnTo>
                  <a:lnTo>
                    <a:pt x="4342" y="2152"/>
                  </a:lnTo>
                  <a:lnTo>
                    <a:pt x="4472" y="2048"/>
                  </a:lnTo>
                  <a:lnTo>
                    <a:pt x="4603" y="1943"/>
                  </a:lnTo>
                  <a:lnTo>
                    <a:pt x="4707" y="1826"/>
                  </a:lnTo>
                  <a:lnTo>
                    <a:pt x="4785" y="1709"/>
                  </a:lnTo>
                  <a:lnTo>
                    <a:pt x="4851" y="1578"/>
                  </a:lnTo>
                  <a:lnTo>
                    <a:pt x="4877" y="1448"/>
                  </a:lnTo>
                  <a:lnTo>
                    <a:pt x="4890" y="1317"/>
                  </a:lnTo>
                  <a:lnTo>
                    <a:pt x="4877" y="1174"/>
                  </a:lnTo>
                  <a:lnTo>
                    <a:pt x="4851" y="1044"/>
                  </a:lnTo>
                  <a:lnTo>
                    <a:pt x="4785" y="926"/>
                  </a:lnTo>
                  <a:lnTo>
                    <a:pt x="4707" y="796"/>
                  </a:lnTo>
                  <a:lnTo>
                    <a:pt x="4603" y="692"/>
                  </a:lnTo>
                  <a:lnTo>
                    <a:pt x="4472" y="574"/>
                  </a:lnTo>
                  <a:lnTo>
                    <a:pt x="4342" y="483"/>
                  </a:lnTo>
                  <a:lnTo>
                    <a:pt x="4173" y="379"/>
                  </a:lnTo>
                  <a:lnTo>
                    <a:pt x="4003" y="301"/>
                  </a:lnTo>
                  <a:lnTo>
                    <a:pt x="3821" y="222"/>
                  </a:lnTo>
                  <a:lnTo>
                    <a:pt x="3612" y="157"/>
                  </a:lnTo>
                  <a:lnTo>
                    <a:pt x="3403" y="105"/>
                  </a:lnTo>
                  <a:lnTo>
                    <a:pt x="3182" y="53"/>
                  </a:lnTo>
                  <a:lnTo>
                    <a:pt x="2947" y="27"/>
                  </a:lnTo>
                  <a:lnTo>
                    <a:pt x="2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6551097" y="1676952"/>
              <a:ext cx="86974" cy="1047395"/>
            </a:xfrm>
            <a:custGeom>
              <a:avLst/>
              <a:gdLst/>
              <a:ahLst/>
              <a:cxnLst/>
              <a:rect l="l" t="t" r="r" b="b"/>
              <a:pathLst>
                <a:path w="2843" h="34237" fill="none" extrusionOk="0">
                  <a:moveTo>
                    <a:pt x="2842" y="0"/>
                  </a:moveTo>
                  <a:lnTo>
                    <a:pt x="0" y="34237"/>
                  </a:lnTo>
                </a:path>
              </a:pathLst>
            </a:custGeom>
            <a:solidFill>
              <a:schemeClr val="accent2"/>
            </a:solidFill>
            <a:ln w="21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6567831" y="1455932"/>
              <a:ext cx="151984" cy="232166"/>
            </a:xfrm>
            <a:custGeom>
              <a:avLst/>
              <a:gdLst/>
              <a:ahLst/>
              <a:cxnLst/>
              <a:rect l="l" t="t" r="r" b="b"/>
              <a:pathLst>
                <a:path w="4968" h="7589" extrusionOk="0">
                  <a:moveTo>
                    <a:pt x="3873" y="1"/>
                  </a:moveTo>
                  <a:lnTo>
                    <a:pt x="3521" y="223"/>
                  </a:lnTo>
                  <a:lnTo>
                    <a:pt x="3169" y="470"/>
                  </a:lnTo>
                  <a:lnTo>
                    <a:pt x="2830" y="731"/>
                  </a:lnTo>
                  <a:lnTo>
                    <a:pt x="2504" y="1005"/>
                  </a:lnTo>
                  <a:lnTo>
                    <a:pt x="2204" y="1292"/>
                  </a:lnTo>
                  <a:lnTo>
                    <a:pt x="1904" y="1591"/>
                  </a:lnTo>
                  <a:lnTo>
                    <a:pt x="1617" y="1904"/>
                  </a:lnTo>
                  <a:lnTo>
                    <a:pt x="1343" y="2243"/>
                  </a:lnTo>
                  <a:lnTo>
                    <a:pt x="1122" y="2517"/>
                  </a:lnTo>
                  <a:lnTo>
                    <a:pt x="913" y="2817"/>
                  </a:lnTo>
                  <a:lnTo>
                    <a:pt x="705" y="3130"/>
                  </a:lnTo>
                  <a:lnTo>
                    <a:pt x="509" y="3456"/>
                  </a:lnTo>
                  <a:lnTo>
                    <a:pt x="327" y="3795"/>
                  </a:lnTo>
                  <a:lnTo>
                    <a:pt x="248" y="3964"/>
                  </a:lnTo>
                  <a:lnTo>
                    <a:pt x="183" y="4134"/>
                  </a:lnTo>
                  <a:lnTo>
                    <a:pt x="131" y="4316"/>
                  </a:lnTo>
                  <a:lnTo>
                    <a:pt x="79" y="4486"/>
                  </a:lnTo>
                  <a:lnTo>
                    <a:pt x="40" y="4668"/>
                  </a:lnTo>
                  <a:lnTo>
                    <a:pt x="14" y="4851"/>
                  </a:lnTo>
                  <a:lnTo>
                    <a:pt x="1" y="5098"/>
                  </a:lnTo>
                  <a:lnTo>
                    <a:pt x="14" y="5346"/>
                  </a:lnTo>
                  <a:lnTo>
                    <a:pt x="53" y="5594"/>
                  </a:lnTo>
                  <a:lnTo>
                    <a:pt x="105" y="5829"/>
                  </a:lnTo>
                  <a:lnTo>
                    <a:pt x="183" y="6050"/>
                  </a:lnTo>
                  <a:lnTo>
                    <a:pt x="287" y="6272"/>
                  </a:lnTo>
                  <a:lnTo>
                    <a:pt x="418" y="6480"/>
                  </a:lnTo>
                  <a:lnTo>
                    <a:pt x="548" y="6676"/>
                  </a:lnTo>
                  <a:lnTo>
                    <a:pt x="718" y="6845"/>
                  </a:lnTo>
                  <a:lnTo>
                    <a:pt x="887" y="7015"/>
                  </a:lnTo>
                  <a:lnTo>
                    <a:pt x="1083" y="7158"/>
                  </a:lnTo>
                  <a:lnTo>
                    <a:pt x="1278" y="7276"/>
                  </a:lnTo>
                  <a:lnTo>
                    <a:pt x="1500" y="7393"/>
                  </a:lnTo>
                  <a:lnTo>
                    <a:pt x="1735" y="7471"/>
                  </a:lnTo>
                  <a:lnTo>
                    <a:pt x="1969" y="7536"/>
                  </a:lnTo>
                  <a:lnTo>
                    <a:pt x="2217" y="7576"/>
                  </a:lnTo>
                  <a:lnTo>
                    <a:pt x="2478" y="7589"/>
                  </a:lnTo>
                  <a:lnTo>
                    <a:pt x="2725" y="7576"/>
                  </a:lnTo>
                  <a:lnTo>
                    <a:pt x="2973" y="7550"/>
                  </a:lnTo>
                  <a:lnTo>
                    <a:pt x="3208" y="7484"/>
                  </a:lnTo>
                  <a:lnTo>
                    <a:pt x="3429" y="7406"/>
                  </a:lnTo>
                  <a:lnTo>
                    <a:pt x="3651" y="7302"/>
                  </a:lnTo>
                  <a:lnTo>
                    <a:pt x="3847" y="7184"/>
                  </a:lnTo>
                  <a:lnTo>
                    <a:pt x="4042" y="7041"/>
                  </a:lnTo>
                  <a:lnTo>
                    <a:pt x="4225" y="6885"/>
                  </a:lnTo>
                  <a:lnTo>
                    <a:pt x="4381" y="6702"/>
                  </a:lnTo>
                  <a:lnTo>
                    <a:pt x="4525" y="6520"/>
                  </a:lnTo>
                  <a:lnTo>
                    <a:pt x="4655" y="6311"/>
                  </a:lnTo>
                  <a:lnTo>
                    <a:pt x="4759" y="6089"/>
                  </a:lnTo>
                  <a:lnTo>
                    <a:pt x="4850" y="5868"/>
                  </a:lnTo>
                  <a:lnTo>
                    <a:pt x="4916" y="5620"/>
                  </a:lnTo>
                  <a:lnTo>
                    <a:pt x="4955" y="5372"/>
                  </a:lnTo>
                  <a:lnTo>
                    <a:pt x="4968" y="5229"/>
                  </a:lnTo>
                  <a:lnTo>
                    <a:pt x="4955" y="5072"/>
                  </a:lnTo>
                  <a:lnTo>
                    <a:pt x="4955" y="4929"/>
                  </a:lnTo>
                  <a:lnTo>
                    <a:pt x="4929" y="4773"/>
                  </a:lnTo>
                  <a:lnTo>
                    <a:pt x="4877" y="4473"/>
                  </a:lnTo>
                  <a:lnTo>
                    <a:pt x="4811" y="4186"/>
                  </a:lnTo>
                  <a:lnTo>
                    <a:pt x="4733" y="3834"/>
                  </a:lnTo>
                  <a:lnTo>
                    <a:pt x="4655" y="3495"/>
                  </a:lnTo>
                  <a:lnTo>
                    <a:pt x="4603" y="3143"/>
                  </a:lnTo>
                  <a:lnTo>
                    <a:pt x="4551" y="2791"/>
                  </a:lnTo>
                  <a:lnTo>
                    <a:pt x="4498" y="2387"/>
                  </a:lnTo>
                  <a:lnTo>
                    <a:pt x="4433" y="1983"/>
                  </a:lnTo>
                  <a:lnTo>
                    <a:pt x="4355" y="1578"/>
                  </a:lnTo>
                  <a:lnTo>
                    <a:pt x="4264" y="1174"/>
                  </a:lnTo>
                  <a:lnTo>
                    <a:pt x="4055" y="548"/>
                  </a:lnTo>
                  <a:lnTo>
                    <a:pt x="3925" y="170"/>
                  </a:lnTo>
                  <a:lnTo>
                    <a:pt x="3873" y="1"/>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6569025" y="1451159"/>
              <a:ext cx="151984" cy="237337"/>
            </a:xfrm>
            <a:custGeom>
              <a:avLst/>
              <a:gdLst/>
              <a:ahLst/>
              <a:cxnLst/>
              <a:rect l="l" t="t" r="r" b="b"/>
              <a:pathLst>
                <a:path w="4968" h="7758" extrusionOk="0">
                  <a:moveTo>
                    <a:pt x="1956" y="0"/>
                  </a:moveTo>
                  <a:lnTo>
                    <a:pt x="1878" y="170"/>
                  </a:lnTo>
                  <a:lnTo>
                    <a:pt x="1683" y="522"/>
                  </a:lnTo>
                  <a:lnTo>
                    <a:pt x="1383" y="1096"/>
                  </a:lnTo>
                  <a:lnTo>
                    <a:pt x="1213" y="1474"/>
                  </a:lnTo>
                  <a:lnTo>
                    <a:pt x="1070" y="1865"/>
                  </a:lnTo>
                  <a:lnTo>
                    <a:pt x="952" y="2243"/>
                  </a:lnTo>
                  <a:lnTo>
                    <a:pt x="822" y="2634"/>
                  </a:lnTo>
                  <a:lnTo>
                    <a:pt x="718" y="2986"/>
                  </a:lnTo>
                  <a:lnTo>
                    <a:pt x="600" y="3312"/>
                  </a:lnTo>
                  <a:lnTo>
                    <a:pt x="483" y="3651"/>
                  </a:lnTo>
                  <a:lnTo>
                    <a:pt x="340" y="3977"/>
                  </a:lnTo>
                  <a:lnTo>
                    <a:pt x="222" y="4251"/>
                  </a:lnTo>
                  <a:lnTo>
                    <a:pt x="118" y="4537"/>
                  </a:lnTo>
                  <a:lnTo>
                    <a:pt x="79" y="4681"/>
                  </a:lnTo>
                  <a:lnTo>
                    <a:pt x="40" y="4824"/>
                  </a:lnTo>
                  <a:lnTo>
                    <a:pt x="14" y="4981"/>
                  </a:lnTo>
                  <a:lnTo>
                    <a:pt x="1" y="5124"/>
                  </a:lnTo>
                  <a:lnTo>
                    <a:pt x="1" y="5372"/>
                  </a:lnTo>
                  <a:lnTo>
                    <a:pt x="27" y="5620"/>
                  </a:lnTo>
                  <a:lnTo>
                    <a:pt x="66" y="5867"/>
                  </a:lnTo>
                  <a:lnTo>
                    <a:pt x="144" y="6102"/>
                  </a:lnTo>
                  <a:lnTo>
                    <a:pt x="235" y="6324"/>
                  </a:lnTo>
                  <a:lnTo>
                    <a:pt x="340" y="6532"/>
                  </a:lnTo>
                  <a:lnTo>
                    <a:pt x="470" y="6728"/>
                  </a:lnTo>
                  <a:lnTo>
                    <a:pt x="626" y="6923"/>
                  </a:lnTo>
                  <a:lnTo>
                    <a:pt x="783" y="7093"/>
                  </a:lnTo>
                  <a:lnTo>
                    <a:pt x="965" y="7249"/>
                  </a:lnTo>
                  <a:lnTo>
                    <a:pt x="1161" y="7380"/>
                  </a:lnTo>
                  <a:lnTo>
                    <a:pt x="1383" y="7497"/>
                  </a:lnTo>
                  <a:lnTo>
                    <a:pt x="1604" y="7588"/>
                  </a:lnTo>
                  <a:lnTo>
                    <a:pt x="1839" y="7666"/>
                  </a:lnTo>
                  <a:lnTo>
                    <a:pt x="2074" y="7719"/>
                  </a:lnTo>
                  <a:lnTo>
                    <a:pt x="2334" y="7745"/>
                  </a:lnTo>
                  <a:lnTo>
                    <a:pt x="2582" y="7758"/>
                  </a:lnTo>
                  <a:lnTo>
                    <a:pt x="2830" y="7732"/>
                  </a:lnTo>
                  <a:lnTo>
                    <a:pt x="3078" y="7679"/>
                  </a:lnTo>
                  <a:lnTo>
                    <a:pt x="3312" y="7614"/>
                  </a:lnTo>
                  <a:lnTo>
                    <a:pt x="3534" y="7523"/>
                  </a:lnTo>
                  <a:lnTo>
                    <a:pt x="3742" y="7406"/>
                  </a:lnTo>
                  <a:lnTo>
                    <a:pt x="3938" y="7275"/>
                  </a:lnTo>
                  <a:lnTo>
                    <a:pt x="4120" y="7132"/>
                  </a:lnTo>
                  <a:lnTo>
                    <a:pt x="4303" y="6962"/>
                  </a:lnTo>
                  <a:lnTo>
                    <a:pt x="4446" y="6780"/>
                  </a:lnTo>
                  <a:lnTo>
                    <a:pt x="4590" y="6584"/>
                  </a:lnTo>
                  <a:lnTo>
                    <a:pt x="4707" y="6376"/>
                  </a:lnTo>
                  <a:lnTo>
                    <a:pt x="4798" y="6154"/>
                  </a:lnTo>
                  <a:lnTo>
                    <a:pt x="4877" y="5919"/>
                  </a:lnTo>
                  <a:lnTo>
                    <a:pt x="4929" y="5672"/>
                  </a:lnTo>
                  <a:lnTo>
                    <a:pt x="4955" y="5424"/>
                  </a:lnTo>
                  <a:lnTo>
                    <a:pt x="4968" y="5241"/>
                  </a:lnTo>
                  <a:lnTo>
                    <a:pt x="4955" y="5059"/>
                  </a:lnTo>
                  <a:lnTo>
                    <a:pt x="4942" y="4876"/>
                  </a:lnTo>
                  <a:lnTo>
                    <a:pt x="4903" y="4694"/>
                  </a:lnTo>
                  <a:lnTo>
                    <a:pt x="4864" y="4511"/>
                  </a:lnTo>
                  <a:lnTo>
                    <a:pt x="4825" y="4329"/>
                  </a:lnTo>
                  <a:lnTo>
                    <a:pt x="4707" y="3964"/>
                  </a:lnTo>
                  <a:lnTo>
                    <a:pt x="4564" y="3612"/>
                  </a:lnTo>
                  <a:lnTo>
                    <a:pt x="4407" y="3273"/>
                  </a:lnTo>
                  <a:lnTo>
                    <a:pt x="4251" y="2934"/>
                  </a:lnTo>
                  <a:lnTo>
                    <a:pt x="4081" y="2621"/>
                  </a:lnTo>
                  <a:lnTo>
                    <a:pt x="3873" y="2256"/>
                  </a:lnTo>
                  <a:lnTo>
                    <a:pt x="3638" y="1904"/>
                  </a:lnTo>
                  <a:lnTo>
                    <a:pt x="3390" y="1552"/>
                  </a:lnTo>
                  <a:lnTo>
                    <a:pt x="3130" y="1226"/>
                  </a:lnTo>
                  <a:lnTo>
                    <a:pt x="2856" y="900"/>
                  </a:lnTo>
                  <a:lnTo>
                    <a:pt x="2569" y="587"/>
                  </a:lnTo>
                  <a:lnTo>
                    <a:pt x="2269" y="287"/>
                  </a:lnTo>
                  <a:lnTo>
                    <a:pt x="1956" y="0"/>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6567831" y="1496620"/>
              <a:ext cx="214606" cy="191478"/>
            </a:xfrm>
            <a:custGeom>
              <a:avLst/>
              <a:gdLst/>
              <a:ahLst/>
              <a:cxnLst/>
              <a:rect l="l" t="t" r="r" b="b"/>
              <a:pathLst>
                <a:path w="7015" h="6259" extrusionOk="0">
                  <a:moveTo>
                    <a:pt x="5137" y="1"/>
                  </a:moveTo>
                  <a:lnTo>
                    <a:pt x="4824" y="27"/>
                  </a:lnTo>
                  <a:lnTo>
                    <a:pt x="4511" y="53"/>
                  </a:lnTo>
                  <a:lnTo>
                    <a:pt x="4186" y="118"/>
                  </a:lnTo>
                  <a:lnTo>
                    <a:pt x="3873" y="183"/>
                  </a:lnTo>
                  <a:lnTo>
                    <a:pt x="3547" y="274"/>
                  </a:lnTo>
                  <a:lnTo>
                    <a:pt x="3234" y="392"/>
                  </a:lnTo>
                  <a:lnTo>
                    <a:pt x="2921" y="509"/>
                  </a:lnTo>
                  <a:lnTo>
                    <a:pt x="2621" y="653"/>
                  </a:lnTo>
                  <a:lnTo>
                    <a:pt x="2334" y="809"/>
                  </a:lnTo>
                  <a:lnTo>
                    <a:pt x="2060" y="992"/>
                  </a:lnTo>
                  <a:lnTo>
                    <a:pt x="1604" y="1304"/>
                  </a:lnTo>
                  <a:lnTo>
                    <a:pt x="1369" y="1474"/>
                  </a:lnTo>
                  <a:lnTo>
                    <a:pt x="1135" y="1656"/>
                  </a:lnTo>
                  <a:lnTo>
                    <a:pt x="913" y="1852"/>
                  </a:lnTo>
                  <a:lnTo>
                    <a:pt x="705" y="2048"/>
                  </a:lnTo>
                  <a:lnTo>
                    <a:pt x="522" y="2256"/>
                  </a:lnTo>
                  <a:lnTo>
                    <a:pt x="444" y="2373"/>
                  </a:lnTo>
                  <a:lnTo>
                    <a:pt x="366" y="2491"/>
                  </a:lnTo>
                  <a:lnTo>
                    <a:pt x="248" y="2712"/>
                  </a:lnTo>
                  <a:lnTo>
                    <a:pt x="144" y="2947"/>
                  </a:lnTo>
                  <a:lnTo>
                    <a:pt x="79" y="3182"/>
                  </a:lnTo>
                  <a:lnTo>
                    <a:pt x="27" y="3416"/>
                  </a:lnTo>
                  <a:lnTo>
                    <a:pt x="1" y="3651"/>
                  </a:lnTo>
                  <a:lnTo>
                    <a:pt x="1" y="3899"/>
                  </a:lnTo>
                  <a:lnTo>
                    <a:pt x="27" y="4134"/>
                  </a:lnTo>
                  <a:lnTo>
                    <a:pt x="79" y="4368"/>
                  </a:lnTo>
                  <a:lnTo>
                    <a:pt x="144" y="4590"/>
                  </a:lnTo>
                  <a:lnTo>
                    <a:pt x="222" y="4811"/>
                  </a:lnTo>
                  <a:lnTo>
                    <a:pt x="340" y="5033"/>
                  </a:lnTo>
                  <a:lnTo>
                    <a:pt x="470" y="5229"/>
                  </a:lnTo>
                  <a:lnTo>
                    <a:pt x="626" y="5424"/>
                  </a:lnTo>
                  <a:lnTo>
                    <a:pt x="796" y="5594"/>
                  </a:lnTo>
                  <a:lnTo>
                    <a:pt x="978" y="5750"/>
                  </a:lnTo>
                  <a:lnTo>
                    <a:pt x="1187" y="5894"/>
                  </a:lnTo>
                  <a:lnTo>
                    <a:pt x="1422" y="6024"/>
                  </a:lnTo>
                  <a:lnTo>
                    <a:pt x="1643" y="6115"/>
                  </a:lnTo>
                  <a:lnTo>
                    <a:pt x="1878" y="6193"/>
                  </a:lnTo>
                  <a:lnTo>
                    <a:pt x="2126" y="6233"/>
                  </a:lnTo>
                  <a:lnTo>
                    <a:pt x="2360" y="6259"/>
                  </a:lnTo>
                  <a:lnTo>
                    <a:pt x="2595" y="6259"/>
                  </a:lnTo>
                  <a:lnTo>
                    <a:pt x="2843" y="6233"/>
                  </a:lnTo>
                  <a:lnTo>
                    <a:pt x="3064" y="6193"/>
                  </a:lnTo>
                  <a:lnTo>
                    <a:pt x="3299" y="6128"/>
                  </a:lnTo>
                  <a:lnTo>
                    <a:pt x="3521" y="6037"/>
                  </a:lnTo>
                  <a:lnTo>
                    <a:pt x="3729" y="5920"/>
                  </a:lnTo>
                  <a:lnTo>
                    <a:pt x="3938" y="5789"/>
                  </a:lnTo>
                  <a:lnTo>
                    <a:pt x="4120" y="5646"/>
                  </a:lnTo>
                  <a:lnTo>
                    <a:pt x="4303" y="5476"/>
                  </a:lnTo>
                  <a:lnTo>
                    <a:pt x="4459" y="5281"/>
                  </a:lnTo>
                  <a:lnTo>
                    <a:pt x="4603" y="5072"/>
                  </a:lnTo>
                  <a:lnTo>
                    <a:pt x="4681" y="4929"/>
                  </a:lnTo>
                  <a:lnTo>
                    <a:pt x="4759" y="4772"/>
                  </a:lnTo>
                  <a:lnTo>
                    <a:pt x="4824" y="4616"/>
                  </a:lnTo>
                  <a:lnTo>
                    <a:pt x="4890" y="4459"/>
                  </a:lnTo>
                  <a:lnTo>
                    <a:pt x="4994" y="4134"/>
                  </a:lnTo>
                  <a:lnTo>
                    <a:pt x="5085" y="3795"/>
                  </a:lnTo>
                  <a:lnTo>
                    <a:pt x="5229" y="3104"/>
                  </a:lnTo>
                  <a:lnTo>
                    <a:pt x="5307" y="2752"/>
                  </a:lnTo>
                  <a:lnTo>
                    <a:pt x="5385" y="2413"/>
                  </a:lnTo>
                  <a:lnTo>
                    <a:pt x="5476" y="2074"/>
                  </a:lnTo>
                  <a:lnTo>
                    <a:pt x="5594" y="1761"/>
                  </a:lnTo>
                  <a:lnTo>
                    <a:pt x="5659" y="1604"/>
                  </a:lnTo>
                  <a:lnTo>
                    <a:pt x="5724" y="1461"/>
                  </a:lnTo>
                  <a:lnTo>
                    <a:pt x="5815" y="1317"/>
                  </a:lnTo>
                  <a:lnTo>
                    <a:pt x="5893" y="1174"/>
                  </a:lnTo>
                  <a:lnTo>
                    <a:pt x="5998" y="1044"/>
                  </a:lnTo>
                  <a:lnTo>
                    <a:pt x="6102" y="926"/>
                  </a:lnTo>
                  <a:lnTo>
                    <a:pt x="6219" y="809"/>
                  </a:lnTo>
                  <a:lnTo>
                    <a:pt x="6363" y="705"/>
                  </a:lnTo>
                  <a:lnTo>
                    <a:pt x="6506" y="600"/>
                  </a:lnTo>
                  <a:lnTo>
                    <a:pt x="6663" y="509"/>
                  </a:lnTo>
                  <a:lnTo>
                    <a:pt x="6832" y="431"/>
                  </a:lnTo>
                  <a:lnTo>
                    <a:pt x="7015" y="353"/>
                  </a:lnTo>
                  <a:lnTo>
                    <a:pt x="6715" y="235"/>
                  </a:lnTo>
                  <a:lnTo>
                    <a:pt x="6415" y="144"/>
                  </a:lnTo>
                  <a:lnTo>
                    <a:pt x="6102" y="79"/>
                  </a:lnTo>
                  <a:lnTo>
                    <a:pt x="5776" y="27"/>
                  </a:lnTo>
                  <a:lnTo>
                    <a:pt x="5463" y="1"/>
                  </a:lnTo>
                  <a:close/>
                </a:path>
              </a:pathLst>
            </a:custGeom>
            <a:solidFill>
              <a:srgbClr val="FF87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6527143" y="1477866"/>
              <a:ext cx="188695" cy="210232"/>
            </a:xfrm>
            <a:custGeom>
              <a:avLst/>
              <a:gdLst/>
              <a:ahLst/>
              <a:cxnLst/>
              <a:rect l="l" t="t" r="r" b="b"/>
              <a:pathLst>
                <a:path w="6168" h="6872" extrusionOk="0">
                  <a:moveTo>
                    <a:pt x="627" y="1"/>
                  </a:moveTo>
                  <a:lnTo>
                    <a:pt x="314" y="27"/>
                  </a:lnTo>
                  <a:lnTo>
                    <a:pt x="1" y="79"/>
                  </a:lnTo>
                  <a:lnTo>
                    <a:pt x="170" y="183"/>
                  </a:lnTo>
                  <a:lnTo>
                    <a:pt x="314" y="301"/>
                  </a:lnTo>
                  <a:lnTo>
                    <a:pt x="444" y="418"/>
                  </a:lnTo>
                  <a:lnTo>
                    <a:pt x="561" y="548"/>
                  </a:lnTo>
                  <a:lnTo>
                    <a:pt x="666" y="692"/>
                  </a:lnTo>
                  <a:lnTo>
                    <a:pt x="757" y="822"/>
                  </a:lnTo>
                  <a:lnTo>
                    <a:pt x="848" y="966"/>
                  </a:lnTo>
                  <a:lnTo>
                    <a:pt x="913" y="1122"/>
                  </a:lnTo>
                  <a:lnTo>
                    <a:pt x="966" y="1279"/>
                  </a:lnTo>
                  <a:lnTo>
                    <a:pt x="1018" y="1435"/>
                  </a:lnTo>
                  <a:lnTo>
                    <a:pt x="1057" y="1591"/>
                  </a:lnTo>
                  <a:lnTo>
                    <a:pt x="1083" y="1748"/>
                  </a:lnTo>
                  <a:lnTo>
                    <a:pt x="1135" y="2087"/>
                  </a:lnTo>
                  <a:lnTo>
                    <a:pt x="1148" y="2439"/>
                  </a:lnTo>
                  <a:lnTo>
                    <a:pt x="1148" y="2778"/>
                  </a:lnTo>
                  <a:lnTo>
                    <a:pt x="1148" y="3143"/>
                  </a:lnTo>
                  <a:lnTo>
                    <a:pt x="1148" y="3847"/>
                  </a:lnTo>
                  <a:lnTo>
                    <a:pt x="1161" y="4199"/>
                  </a:lnTo>
                  <a:lnTo>
                    <a:pt x="1187" y="4538"/>
                  </a:lnTo>
                  <a:lnTo>
                    <a:pt x="1213" y="4707"/>
                  </a:lnTo>
                  <a:lnTo>
                    <a:pt x="1252" y="4877"/>
                  </a:lnTo>
                  <a:lnTo>
                    <a:pt x="1291" y="5033"/>
                  </a:lnTo>
                  <a:lnTo>
                    <a:pt x="1344" y="5203"/>
                  </a:lnTo>
                  <a:lnTo>
                    <a:pt x="1435" y="5438"/>
                  </a:lnTo>
                  <a:lnTo>
                    <a:pt x="1552" y="5659"/>
                  </a:lnTo>
                  <a:lnTo>
                    <a:pt x="1683" y="5855"/>
                  </a:lnTo>
                  <a:lnTo>
                    <a:pt x="1839" y="6050"/>
                  </a:lnTo>
                  <a:lnTo>
                    <a:pt x="2009" y="6220"/>
                  </a:lnTo>
                  <a:lnTo>
                    <a:pt x="2191" y="6376"/>
                  </a:lnTo>
                  <a:lnTo>
                    <a:pt x="2387" y="6507"/>
                  </a:lnTo>
                  <a:lnTo>
                    <a:pt x="2595" y="6624"/>
                  </a:lnTo>
                  <a:lnTo>
                    <a:pt x="2817" y="6715"/>
                  </a:lnTo>
                  <a:lnTo>
                    <a:pt x="3038" y="6793"/>
                  </a:lnTo>
                  <a:lnTo>
                    <a:pt x="3273" y="6846"/>
                  </a:lnTo>
                  <a:lnTo>
                    <a:pt x="3521" y="6872"/>
                  </a:lnTo>
                  <a:lnTo>
                    <a:pt x="3756" y="6872"/>
                  </a:lnTo>
                  <a:lnTo>
                    <a:pt x="4003" y="6859"/>
                  </a:lnTo>
                  <a:lnTo>
                    <a:pt x="4251" y="6806"/>
                  </a:lnTo>
                  <a:lnTo>
                    <a:pt x="4499" y="6741"/>
                  </a:lnTo>
                  <a:lnTo>
                    <a:pt x="4733" y="6650"/>
                  </a:lnTo>
                  <a:lnTo>
                    <a:pt x="4955" y="6533"/>
                  </a:lnTo>
                  <a:lnTo>
                    <a:pt x="5151" y="6389"/>
                  </a:lnTo>
                  <a:lnTo>
                    <a:pt x="5346" y="6246"/>
                  </a:lnTo>
                  <a:lnTo>
                    <a:pt x="5516" y="6076"/>
                  </a:lnTo>
                  <a:lnTo>
                    <a:pt x="5672" y="5894"/>
                  </a:lnTo>
                  <a:lnTo>
                    <a:pt x="5802" y="5685"/>
                  </a:lnTo>
                  <a:lnTo>
                    <a:pt x="5920" y="5477"/>
                  </a:lnTo>
                  <a:lnTo>
                    <a:pt x="6011" y="5268"/>
                  </a:lnTo>
                  <a:lnTo>
                    <a:pt x="6089" y="5033"/>
                  </a:lnTo>
                  <a:lnTo>
                    <a:pt x="6141" y="4799"/>
                  </a:lnTo>
                  <a:lnTo>
                    <a:pt x="6167" y="4564"/>
                  </a:lnTo>
                  <a:lnTo>
                    <a:pt x="6167" y="4316"/>
                  </a:lnTo>
                  <a:lnTo>
                    <a:pt x="6154" y="4082"/>
                  </a:lnTo>
                  <a:lnTo>
                    <a:pt x="6102" y="3834"/>
                  </a:lnTo>
                  <a:lnTo>
                    <a:pt x="6037" y="3586"/>
                  </a:lnTo>
                  <a:lnTo>
                    <a:pt x="5985" y="3456"/>
                  </a:lnTo>
                  <a:lnTo>
                    <a:pt x="5933" y="3325"/>
                  </a:lnTo>
                  <a:lnTo>
                    <a:pt x="5789" y="3078"/>
                  </a:lnTo>
                  <a:lnTo>
                    <a:pt x="5633" y="2843"/>
                  </a:lnTo>
                  <a:lnTo>
                    <a:pt x="5463" y="2608"/>
                  </a:lnTo>
                  <a:lnTo>
                    <a:pt x="5268" y="2387"/>
                  </a:lnTo>
                  <a:lnTo>
                    <a:pt x="5085" y="2165"/>
                  </a:lnTo>
                  <a:lnTo>
                    <a:pt x="4707" y="1761"/>
                  </a:lnTo>
                  <a:lnTo>
                    <a:pt x="4473" y="1526"/>
                  </a:lnTo>
                  <a:lnTo>
                    <a:pt x="4225" y="1318"/>
                  </a:lnTo>
                  <a:lnTo>
                    <a:pt x="3964" y="1109"/>
                  </a:lnTo>
                  <a:lnTo>
                    <a:pt x="3690" y="927"/>
                  </a:lnTo>
                  <a:lnTo>
                    <a:pt x="3404" y="744"/>
                  </a:lnTo>
                  <a:lnTo>
                    <a:pt x="3104" y="588"/>
                  </a:lnTo>
                  <a:lnTo>
                    <a:pt x="2817" y="444"/>
                  </a:lnTo>
                  <a:lnTo>
                    <a:pt x="2517" y="327"/>
                  </a:lnTo>
                  <a:lnTo>
                    <a:pt x="2217" y="223"/>
                  </a:lnTo>
                  <a:lnTo>
                    <a:pt x="1904" y="131"/>
                  </a:lnTo>
                  <a:lnTo>
                    <a:pt x="1591" y="66"/>
                  </a:lnTo>
                  <a:lnTo>
                    <a:pt x="1278" y="27"/>
                  </a:lnTo>
                  <a:lnTo>
                    <a:pt x="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6381982" y="1903041"/>
              <a:ext cx="213413" cy="339057"/>
            </a:xfrm>
            <a:custGeom>
              <a:avLst/>
              <a:gdLst/>
              <a:ahLst/>
              <a:cxnLst/>
              <a:rect l="l" t="t" r="r" b="b"/>
              <a:pathLst>
                <a:path w="6976" h="11083" extrusionOk="0">
                  <a:moveTo>
                    <a:pt x="4407" y="1"/>
                  </a:moveTo>
                  <a:lnTo>
                    <a:pt x="4302" y="14"/>
                  </a:lnTo>
                  <a:lnTo>
                    <a:pt x="4185" y="40"/>
                  </a:lnTo>
                  <a:lnTo>
                    <a:pt x="4068" y="92"/>
                  </a:lnTo>
                  <a:lnTo>
                    <a:pt x="3950" y="144"/>
                  </a:lnTo>
                  <a:lnTo>
                    <a:pt x="3833" y="222"/>
                  </a:lnTo>
                  <a:lnTo>
                    <a:pt x="2738" y="992"/>
                  </a:lnTo>
                  <a:lnTo>
                    <a:pt x="1982" y="1539"/>
                  </a:lnTo>
                  <a:lnTo>
                    <a:pt x="1617" y="1826"/>
                  </a:lnTo>
                  <a:lnTo>
                    <a:pt x="1252" y="2126"/>
                  </a:lnTo>
                  <a:lnTo>
                    <a:pt x="900" y="2426"/>
                  </a:lnTo>
                  <a:lnTo>
                    <a:pt x="574" y="2765"/>
                  </a:lnTo>
                  <a:lnTo>
                    <a:pt x="430" y="2934"/>
                  </a:lnTo>
                  <a:lnTo>
                    <a:pt x="274" y="3104"/>
                  </a:lnTo>
                  <a:lnTo>
                    <a:pt x="131" y="3286"/>
                  </a:lnTo>
                  <a:lnTo>
                    <a:pt x="0" y="3482"/>
                  </a:lnTo>
                  <a:lnTo>
                    <a:pt x="326" y="3417"/>
                  </a:lnTo>
                  <a:lnTo>
                    <a:pt x="639" y="3351"/>
                  </a:lnTo>
                  <a:lnTo>
                    <a:pt x="952" y="3273"/>
                  </a:lnTo>
                  <a:lnTo>
                    <a:pt x="1265" y="3182"/>
                  </a:lnTo>
                  <a:lnTo>
                    <a:pt x="1578" y="3078"/>
                  </a:lnTo>
                  <a:lnTo>
                    <a:pt x="1891" y="2960"/>
                  </a:lnTo>
                  <a:lnTo>
                    <a:pt x="2190" y="2843"/>
                  </a:lnTo>
                  <a:lnTo>
                    <a:pt x="2490" y="2713"/>
                  </a:lnTo>
                  <a:lnTo>
                    <a:pt x="2777" y="2569"/>
                  </a:lnTo>
                  <a:lnTo>
                    <a:pt x="3064" y="2426"/>
                  </a:lnTo>
                  <a:lnTo>
                    <a:pt x="3351" y="2269"/>
                  </a:lnTo>
                  <a:lnTo>
                    <a:pt x="3638" y="2100"/>
                  </a:lnTo>
                  <a:lnTo>
                    <a:pt x="3911" y="1917"/>
                  </a:lnTo>
                  <a:lnTo>
                    <a:pt x="4172" y="1735"/>
                  </a:lnTo>
                  <a:lnTo>
                    <a:pt x="4446" y="1539"/>
                  </a:lnTo>
                  <a:lnTo>
                    <a:pt x="4694" y="1344"/>
                  </a:lnTo>
                  <a:lnTo>
                    <a:pt x="4798" y="1826"/>
                  </a:lnTo>
                  <a:lnTo>
                    <a:pt x="4889" y="2308"/>
                  </a:lnTo>
                  <a:lnTo>
                    <a:pt x="4967" y="2791"/>
                  </a:lnTo>
                  <a:lnTo>
                    <a:pt x="5020" y="3273"/>
                  </a:lnTo>
                  <a:lnTo>
                    <a:pt x="5059" y="3769"/>
                  </a:lnTo>
                  <a:lnTo>
                    <a:pt x="5098" y="4251"/>
                  </a:lnTo>
                  <a:lnTo>
                    <a:pt x="5111" y="4746"/>
                  </a:lnTo>
                  <a:lnTo>
                    <a:pt x="5124" y="5229"/>
                  </a:lnTo>
                  <a:lnTo>
                    <a:pt x="5137" y="5737"/>
                  </a:lnTo>
                  <a:lnTo>
                    <a:pt x="5176" y="6246"/>
                  </a:lnTo>
                  <a:lnTo>
                    <a:pt x="5241" y="6741"/>
                  </a:lnTo>
                  <a:lnTo>
                    <a:pt x="5332" y="7250"/>
                  </a:lnTo>
                  <a:lnTo>
                    <a:pt x="5437" y="7745"/>
                  </a:lnTo>
                  <a:lnTo>
                    <a:pt x="5554" y="8240"/>
                  </a:lnTo>
                  <a:lnTo>
                    <a:pt x="5697" y="8736"/>
                  </a:lnTo>
                  <a:lnTo>
                    <a:pt x="5854" y="9218"/>
                  </a:lnTo>
                  <a:lnTo>
                    <a:pt x="6050" y="9701"/>
                  </a:lnTo>
                  <a:lnTo>
                    <a:pt x="6141" y="9948"/>
                  </a:lnTo>
                  <a:lnTo>
                    <a:pt x="6258" y="10183"/>
                  </a:lnTo>
                  <a:lnTo>
                    <a:pt x="6375" y="10418"/>
                  </a:lnTo>
                  <a:lnTo>
                    <a:pt x="6506" y="10639"/>
                  </a:lnTo>
                  <a:lnTo>
                    <a:pt x="6636" y="10874"/>
                  </a:lnTo>
                  <a:lnTo>
                    <a:pt x="6793" y="11083"/>
                  </a:lnTo>
                  <a:lnTo>
                    <a:pt x="6936" y="11043"/>
                  </a:lnTo>
                  <a:lnTo>
                    <a:pt x="6962" y="10014"/>
                  </a:lnTo>
                  <a:lnTo>
                    <a:pt x="6975" y="9023"/>
                  </a:lnTo>
                  <a:lnTo>
                    <a:pt x="6949" y="8032"/>
                  </a:lnTo>
                  <a:lnTo>
                    <a:pt x="6910" y="7054"/>
                  </a:lnTo>
                  <a:lnTo>
                    <a:pt x="6884" y="6298"/>
                  </a:lnTo>
                  <a:lnTo>
                    <a:pt x="6858" y="5529"/>
                  </a:lnTo>
                  <a:lnTo>
                    <a:pt x="6832" y="4746"/>
                  </a:lnTo>
                  <a:lnTo>
                    <a:pt x="6780" y="3964"/>
                  </a:lnTo>
                  <a:lnTo>
                    <a:pt x="6754" y="3573"/>
                  </a:lnTo>
                  <a:lnTo>
                    <a:pt x="6714" y="3195"/>
                  </a:lnTo>
                  <a:lnTo>
                    <a:pt x="6662" y="2804"/>
                  </a:lnTo>
                  <a:lnTo>
                    <a:pt x="6610" y="2426"/>
                  </a:lnTo>
                  <a:lnTo>
                    <a:pt x="6545" y="2048"/>
                  </a:lnTo>
                  <a:lnTo>
                    <a:pt x="6454" y="1683"/>
                  </a:lnTo>
                  <a:lnTo>
                    <a:pt x="6362" y="1318"/>
                  </a:lnTo>
                  <a:lnTo>
                    <a:pt x="6258" y="966"/>
                  </a:lnTo>
                  <a:lnTo>
                    <a:pt x="6219" y="861"/>
                  </a:lnTo>
                  <a:lnTo>
                    <a:pt x="6180" y="770"/>
                  </a:lnTo>
                  <a:lnTo>
                    <a:pt x="6128" y="679"/>
                  </a:lnTo>
                  <a:lnTo>
                    <a:pt x="6063" y="601"/>
                  </a:lnTo>
                  <a:lnTo>
                    <a:pt x="5984" y="522"/>
                  </a:lnTo>
                  <a:lnTo>
                    <a:pt x="5880" y="470"/>
                  </a:lnTo>
                  <a:lnTo>
                    <a:pt x="5789" y="431"/>
                  </a:lnTo>
                  <a:lnTo>
                    <a:pt x="5684" y="392"/>
                  </a:lnTo>
                  <a:lnTo>
                    <a:pt x="5437" y="288"/>
                  </a:lnTo>
                  <a:lnTo>
                    <a:pt x="5202" y="196"/>
                  </a:lnTo>
                  <a:lnTo>
                    <a:pt x="4967" y="105"/>
                  </a:lnTo>
                  <a:lnTo>
                    <a:pt x="4746" y="40"/>
                  </a:lnTo>
                  <a:lnTo>
                    <a:pt x="4628" y="14"/>
                  </a:lnTo>
                  <a:lnTo>
                    <a:pt x="45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6529530" y="2039055"/>
              <a:ext cx="128060" cy="694817"/>
            </a:xfrm>
            <a:custGeom>
              <a:avLst/>
              <a:gdLst/>
              <a:ahLst/>
              <a:cxnLst/>
              <a:rect l="l" t="t" r="r" b="b"/>
              <a:pathLst>
                <a:path w="4186" h="22712" extrusionOk="0">
                  <a:moveTo>
                    <a:pt x="1" y="1"/>
                  </a:moveTo>
                  <a:lnTo>
                    <a:pt x="1" y="22712"/>
                  </a:lnTo>
                  <a:lnTo>
                    <a:pt x="4186" y="22712"/>
                  </a:lnTo>
                  <a:lnTo>
                    <a:pt x="4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611303" y="1784189"/>
              <a:ext cx="92573" cy="228189"/>
            </a:xfrm>
            <a:custGeom>
              <a:avLst/>
              <a:gdLst/>
              <a:ahLst/>
              <a:cxnLst/>
              <a:rect l="l" t="t" r="r" b="b"/>
              <a:pathLst>
                <a:path w="3026" h="7459" extrusionOk="0">
                  <a:moveTo>
                    <a:pt x="2908" y="1"/>
                  </a:moveTo>
                  <a:lnTo>
                    <a:pt x="2660" y="444"/>
                  </a:lnTo>
                  <a:lnTo>
                    <a:pt x="2439" y="900"/>
                  </a:lnTo>
                  <a:lnTo>
                    <a:pt x="2008" y="1800"/>
                  </a:lnTo>
                  <a:lnTo>
                    <a:pt x="1578" y="2699"/>
                  </a:lnTo>
                  <a:lnTo>
                    <a:pt x="1161" y="3599"/>
                  </a:lnTo>
                  <a:lnTo>
                    <a:pt x="1057" y="3821"/>
                  </a:lnTo>
                  <a:lnTo>
                    <a:pt x="939" y="4042"/>
                  </a:lnTo>
                  <a:lnTo>
                    <a:pt x="705" y="4486"/>
                  </a:lnTo>
                  <a:lnTo>
                    <a:pt x="587" y="4694"/>
                  </a:lnTo>
                  <a:lnTo>
                    <a:pt x="496" y="4916"/>
                  </a:lnTo>
                  <a:lnTo>
                    <a:pt x="405" y="5150"/>
                  </a:lnTo>
                  <a:lnTo>
                    <a:pt x="327" y="5385"/>
                  </a:lnTo>
                  <a:lnTo>
                    <a:pt x="209" y="5854"/>
                  </a:lnTo>
                  <a:lnTo>
                    <a:pt x="118" y="6337"/>
                  </a:lnTo>
                  <a:lnTo>
                    <a:pt x="79" y="6585"/>
                  </a:lnTo>
                  <a:lnTo>
                    <a:pt x="40" y="6845"/>
                  </a:lnTo>
                  <a:lnTo>
                    <a:pt x="14" y="7106"/>
                  </a:lnTo>
                  <a:lnTo>
                    <a:pt x="1" y="7380"/>
                  </a:lnTo>
                  <a:lnTo>
                    <a:pt x="105" y="7458"/>
                  </a:lnTo>
                  <a:lnTo>
                    <a:pt x="235" y="7380"/>
                  </a:lnTo>
                  <a:lnTo>
                    <a:pt x="353" y="7302"/>
                  </a:lnTo>
                  <a:lnTo>
                    <a:pt x="574" y="7132"/>
                  </a:lnTo>
                  <a:lnTo>
                    <a:pt x="770" y="6950"/>
                  </a:lnTo>
                  <a:lnTo>
                    <a:pt x="952" y="6754"/>
                  </a:lnTo>
                  <a:lnTo>
                    <a:pt x="1122" y="6545"/>
                  </a:lnTo>
                  <a:lnTo>
                    <a:pt x="1278" y="6337"/>
                  </a:lnTo>
                  <a:lnTo>
                    <a:pt x="1422" y="6115"/>
                  </a:lnTo>
                  <a:lnTo>
                    <a:pt x="1552" y="5894"/>
                  </a:lnTo>
                  <a:lnTo>
                    <a:pt x="1669" y="5672"/>
                  </a:lnTo>
                  <a:lnTo>
                    <a:pt x="1774" y="5437"/>
                  </a:lnTo>
                  <a:lnTo>
                    <a:pt x="1865" y="5203"/>
                  </a:lnTo>
                  <a:lnTo>
                    <a:pt x="1930" y="4955"/>
                  </a:lnTo>
                  <a:lnTo>
                    <a:pt x="2048" y="4459"/>
                  </a:lnTo>
                  <a:lnTo>
                    <a:pt x="2165" y="3964"/>
                  </a:lnTo>
                  <a:lnTo>
                    <a:pt x="2413" y="2999"/>
                  </a:lnTo>
                  <a:lnTo>
                    <a:pt x="2634" y="2008"/>
                  </a:lnTo>
                  <a:lnTo>
                    <a:pt x="2830" y="1031"/>
                  </a:lnTo>
                  <a:lnTo>
                    <a:pt x="3025" y="53"/>
                  </a:lnTo>
                  <a:lnTo>
                    <a:pt x="2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5933282" y="2696366"/>
              <a:ext cx="360563" cy="37506"/>
            </a:xfrm>
            <a:custGeom>
              <a:avLst/>
              <a:gdLst/>
              <a:ahLst/>
              <a:cxnLst/>
              <a:rect l="l" t="t" r="r" b="b"/>
              <a:pathLst>
                <a:path w="11786" h="1226" extrusionOk="0">
                  <a:moveTo>
                    <a:pt x="0" y="0"/>
                  </a:moveTo>
                  <a:lnTo>
                    <a:pt x="2855" y="913"/>
                  </a:lnTo>
                  <a:lnTo>
                    <a:pt x="2855" y="1226"/>
                  </a:lnTo>
                  <a:lnTo>
                    <a:pt x="8931" y="1226"/>
                  </a:lnTo>
                  <a:lnTo>
                    <a:pt x="8931" y="913"/>
                  </a:lnTo>
                  <a:lnTo>
                    <a:pt x="11786" y="0"/>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5936463" y="2562738"/>
              <a:ext cx="298369" cy="133659"/>
            </a:xfrm>
            <a:custGeom>
              <a:avLst/>
              <a:gdLst/>
              <a:ahLst/>
              <a:cxnLst/>
              <a:rect l="l" t="t" r="r" b="b"/>
              <a:pathLst>
                <a:path w="9753" h="4369" extrusionOk="0">
                  <a:moveTo>
                    <a:pt x="1669" y="1187"/>
                  </a:moveTo>
                  <a:lnTo>
                    <a:pt x="1747" y="1200"/>
                  </a:lnTo>
                  <a:lnTo>
                    <a:pt x="1826" y="1213"/>
                  </a:lnTo>
                  <a:lnTo>
                    <a:pt x="1982" y="1252"/>
                  </a:lnTo>
                  <a:lnTo>
                    <a:pt x="2047" y="1487"/>
                  </a:lnTo>
                  <a:lnTo>
                    <a:pt x="2113" y="1709"/>
                  </a:lnTo>
                  <a:lnTo>
                    <a:pt x="2204" y="1930"/>
                  </a:lnTo>
                  <a:lnTo>
                    <a:pt x="2295" y="2139"/>
                  </a:lnTo>
                  <a:lnTo>
                    <a:pt x="2386" y="2334"/>
                  </a:lnTo>
                  <a:lnTo>
                    <a:pt x="2491" y="2530"/>
                  </a:lnTo>
                  <a:lnTo>
                    <a:pt x="2595" y="2699"/>
                  </a:lnTo>
                  <a:lnTo>
                    <a:pt x="2712" y="2869"/>
                  </a:lnTo>
                  <a:lnTo>
                    <a:pt x="2712" y="2869"/>
                  </a:lnTo>
                  <a:lnTo>
                    <a:pt x="2269" y="2856"/>
                  </a:lnTo>
                  <a:lnTo>
                    <a:pt x="1669" y="2856"/>
                  </a:lnTo>
                  <a:lnTo>
                    <a:pt x="1578" y="2843"/>
                  </a:lnTo>
                  <a:lnTo>
                    <a:pt x="1500" y="2830"/>
                  </a:lnTo>
                  <a:lnTo>
                    <a:pt x="1422" y="2817"/>
                  </a:lnTo>
                  <a:lnTo>
                    <a:pt x="1343" y="2791"/>
                  </a:lnTo>
                  <a:lnTo>
                    <a:pt x="1278" y="2752"/>
                  </a:lnTo>
                  <a:lnTo>
                    <a:pt x="1200" y="2712"/>
                  </a:lnTo>
                  <a:lnTo>
                    <a:pt x="1083" y="2608"/>
                  </a:lnTo>
                  <a:lnTo>
                    <a:pt x="978" y="2491"/>
                  </a:lnTo>
                  <a:lnTo>
                    <a:pt x="939" y="2413"/>
                  </a:lnTo>
                  <a:lnTo>
                    <a:pt x="900" y="2347"/>
                  </a:lnTo>
                  <a:lnTo>
                    <a:pt x="874" y="2269"/>
                  </a:lnTo>
                  <a:lnTo>
                    <a:pt x="861" y="2191"/>
                  </a:lnTo>
                  <a:lnTo>
                    <a:pt x="848" y="2113"/>
                  </a:lnTo>
                  <a:lnTo>
                    <a:pt x="835" y="2021"/>
                  </a:lnTo>
                  <a:lnTo>
                    <a:pt x="848" y="1943"/>
                  </a:lnTo>
                  <a:lnTo>
                    <a:pt x="861" y="1852"/>
                  </a:lnTo>
                  <a:lnTo>
                    <a:pt x="874" y="1774"/>
                  </a:lnTo>
                  <a:lnTo>
                    <a:pt x="900" y="1695"/>
                  </a:lnTo>
                  <a:lnTo>
                    <a:pt x="939" y="1630"/>
                  </a:lnTo>
                  <a:lnTo>
                    <a:pt x="978" y="1565"/>
                  </a:lnTo>
                  <a:lnTo>
                    <a:pt x="1083" y="1435"/>
                  </a:lnTo>
                  <a:lnTo>
                    <a:pt x="1200" y="1330"/>
                  </a:lnTo>
                  <a:lnTo>
                    <a:pt x="1278" y="1291"/>
                  </a:lnTo>
                  <a:lnTo>
                    <a:pt x="1343" y="1265"/>
                  </a:lnTo>
                  <a:lnTo>
                    <a:pt x="1422" y="1226"/>
                  </a:lnTo>
                  <a:lnTo>
                    <a:pt x="1500" y="1213"/>
                  </a:lnTo>
                  <a:lnTo>
                    <a:pt x="1578" y="1200"/>
                  </a:lnTo>
                  <a:lnTo>
                    <a:pt x="1669" y="1187"/>
                  </a:lnTo>
                  <a:close/>
                  <a:moveTo>
                    <a:pt x="1826" y="1"/>
                  </a:moveTo>
                  <a:lnTo>
                    <a:pt x="1839" y="366"/>
                  </a:lnTo>
                  <a:lnTo>
                    <a:pt x="1669" y="353"/>
                  </a:lnTo>
                  <a:lnTo>
                    <a:pt x="1500" y="366"/>
                  </a:lnTo>
                  <a:lnTo>
                    <a:pt x="1330" y="379"/>
                  </a:lnTo>
                  <a:lnTo>
                    <a:pt x="1174" y="431"/>
                  </a:lnTo>
                  <a:lnTo>
                    <a:pt x="1017" y="483"/>
                  </a:lnTo>
                  <a:lnTo>
                    <a:pt x="874" y="548"/>
                  </a:lnTo>
                  <a:lnTo>
                    <a:pt x="731" y="639"/>
                  </a:lnTo>
                  <a:lnTo>
                    <a:pt x="600" y="731"/>
                  </a:lnTo>
                  <a:lnTo>
                    <a:pt x="483" y="835"/>
                  </a:lnTo>
                  <a:lnTo>
                    <a:pt x="379" y="965"/>
                  </a:lnTo>
                  <a:lnTo>
                    <a:pt x="287" y="1083"/>
                  </a:lnTo>
                  <a:lnTo>
                    <a:pt x="196" y="1226"/>
                  </a:lnTo>
                  <a:lnTo>
                    <a:pt x="131" y="1370"/>
                  </a:lnTo>
                  <a:lnTo>
                    <a:pt x="66" y="1526"/>
                  </a:lnTo>
                  <a:lnTo>
                    <a:pt x="27" y="1682"/>
                  </a:lnTo>
                  <a:lnTo>
                    <a:pt x="0" y="1852"/>
                  </a:lnTo>
                  <a:lnTo>
                    <a:pt x="0" y="2021"/>
                  </a:lnTo>
                  <a:lnTo>
                    <a:pt x="0" y="2191"/>
                  </a:lnTo>
                  <a:lnTo>
                    <a:pt x="27" y="2360"/>
                  </a:lnTo>
                  <a:lnTo>
                    <a:pt x="66" y="2517"/>
                  </a:lnTo>
                  <a:lnTo>
                    <a:pt x="131" y="2673"/>
                  </a:lnTo>
                  <a:lnTo>
                    <a:pt x="196" y="2817"/>
                  </a:lnTo>
                  <a:lnTo>
                    <a:pt x="287" y="2960"/>
                  </a:lnTo>
                  <a:lnTo>
                    <a:pt x="379" y="3090"/>
                  </a:lnTo>
                  <a:lnTo>
                    <a:pt x="483" y="3208"/>
                  </a:lnTo>
                  <a:lnTo>
                    <a:pt x="600" y="3312"/>
                  </a:lnTo>
                  <a:lnTo>
                    <a:pt x="731" y="3403"/>
                  </a:lnTo>
                  <a:lnTo>
                    <a:pt x="874" y="3495"/>
                  </a:lnTo>
                  <a:lnTo>
                    <a:pt x="1017" y="3560"/>
                  </a:lnTo>
                  <a:lnTo>
                    <a:pt x="1174" y="3625"/>
                  </a:lnTo>
                  <a:lnTo>
                    <a:pt x="1330" y="3664"/>
                  </a:lnTo>
                  <a:lnTo>
                    <a:pt x="1500" y="3690"/>
                  </a:lnTo>
                  <a:lnTo>
                    <a:pt x="2256" y="3690"/>
                  </a:lnTo>
                  <a:lnTo>
                    <a:pt x="2673" y="3716"/>
                  </a:lnTo>
                  <a:lnTo>
                    <a:pt x="2869" y="3729"/>
                  </a:lnTo>
                  <a:lnTo>
                    <a:pt x="3064" y="3768"/>
                  </a:lnTo>
                  <a:lnTo>
                    <a:pt x="3260" y="3808"/>
                  </a:lnTo>
                  <a:lnTo>
                    <a:pt x="3468" y="3873"/>
                  </a:lnTo>
                  <a:lnTo>
                    <a:pt x="3494" y="3795"/>
                  </a:lnTo>
                  <a:lnTo>
                    <a:pt x="3768" y="4055"/>
                  </a:lnTo>
                  <a:lnTo>
                    <a:pt x="4003" y="4225"/>
                  </a:lnTo>
                  <a:lnTo>
                    <a:pt x="4159" y="4342"/>
                  </a:lnTo>
                  <a:lnTo>
                    <a:pt x="4212" y="4368"/>
                  </a:lnTo>
                  <a:lnTo>
                    <a:pt x="7380" y="4368"/>
                  </a:lnTo>
                  <a:lnTo>
                    <a:pt x="7471" y="4303"/>
                  </a:lnTo>
                  <a:lnTo>
                    <a:pt x="7745" y="4094"/>
                  </a:lnTo>
                  <a:lnTo>
                    <a:pt x="7927" y="3938"/>
                  </a:lnTo>
                  <a:lnTo>
                    <a:pt x="8123" y="3755"/>
                  </a:lnTo>
                  <a:lnTo>
                    <a:pt x="8344" y="3534"/>
                  </a:lnTo>
                  <a:lnTo>
                    <a:pt x="8566" y="3273"/>
                  </a:lnTo>
                  <a:lnTo>
                    <a:pt x="8788" y="2986"/>
                  </a:lnTo>
                  <a:lnTo>
                    <a:pt x="9009" y="2660"/>
                  </a:lnTo>
                  <a:lnTo>
                    <a:pt x="9114" y="2478"/>
                  </a:lnTo>
                  <a:lnTo>
                    <a:pt x="9205" y="2295"/>
                  </a:lnTo>
                  <a:lnTo>
                    <a:pt x="9296" y="2100"/>
                  </a:lnTo>
                  <a:lnTo>
                    <a:pt x="9387" y="1904"/>
                  </a:lnTo>
                  <a:lnTo>
                    <a:pt x="9466" y="1695"/>
                  </a:lnTo>
                  <a:lnTo>
                    <a:pt x="9544" y="1474"/>
                  </a:lnTo>
                  <a:lnTo>
                    <a:pt x="9596" y="1252"/>
                  </a:lnTo>
                  <a:lnTo>
                    <a:pt x="9661" y="1018"/>
                  </a:lnTo>
                  <a:lnTo>
                    <a:pt x="9700" y="783"/>
                  </a:lnTo>
                  <a:lnTo>
                    <a:pt x="9726" y="535"/>
                  </a:lnTo>
                  <a:lnTo>
                    <a:pt x="9752" y="274"/>
                  </a:lnTo>
                  <a:lnTo>
                    <a:pt x="975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6039377" y="2266786"/>
              <a:ext cx="78194" cy="268480"/>
            </a:xfrm>
            <a:custGeom>
              <a:avLst/>
              <a:gdLst/>
              <a:ahLst/>
              <a:cxnLst/>
              <a:rect l="l" t="t" r="r" b="b"/>
              <a:pathLst>
                <a:path w="2556" h="8776" extrusionOk="0">
                  <a:moveTo>
                    <a:pt x="1512" y="1"/>
                  </a:moveTo>
                  <a:lnTo>
                    <a:pt x="1669" y="288"/>
                  </a:lnTo>
                  <a:lnTo>
                    <a:pt x="1799" y="575"/>
                  </a:lnTo>
                  <a:lnTo>
                    <a:pt x="1864" y="718"/>
                  </a:lnTo>
                  <a:lnTo>
                    <a:pt x="1917" y="861"/>
                  </a:lnTo>
                  <a:lnTo>
                    <a:pt x="1956" y="1018"/>
                  </a:lnTo>
                  <a:lnTo>
                    <a:pt x="1982" y="1161"/>
                  </a:lnTo>
                  <a:lnTo>
                    <a:pt x="2008" y="1305"/>
                  </a:lnTo>
                  <a:lnTo>
                    <a:pt x="2021" y="1448"/>
                  </a:lnTo>
                  <a:lnTo>
                    <a:pt x="2021" y="1578"/>
                  </a:lnTo>
                  <a:lnTo>
                    <a:pt x="2008" y="1722"/>
                  </a:lnTo>
                  <a:lnTo>
                    <a:pt x="1995" y="1787"/>
                  </a:lnTo>
                  <a:lnTo>
                    <a:pt x="1982" y="1852"/>
                  </a:lnTo>
                  <a:lnTo>
                    <a:pt x="1956" y="1917"/>
                  </a:lnTo>
                  <a:lnTo>
                    <a:pt x="1943" y="1983"/>
                  </a:lnTo>
                  <a:lnTo>
                    <a:pt x="1917" y="2048"/>
                  </a:lnTo>
                  <a:lnTo>
                    <a:pt x="1891" y="2100"/>
                  </a:lnTo>
                  <a:lnTo>
                    <a:pt x="1838" y="2217"/>
                  </a:lnTo>
                  <a:lnTo>
                    <a:pt x="1773" y="2335"/>
                  </a:lnTo>
                  <a:lnTo>
                    <a:pt x="1734" y="2400"/>
                  </a:lnTo>
                  <a:lnTo>
                    <a:pt x="1695" y="2452"/>
                  </a:lnTo>
                  <a:lnTo>
                    <a:pt x="1656" y="2504"/>
                  </a:lnTo>
                  <a:lnTo>
                    <a:pt x="1617" y="2556"/>
                  </a:lnTo>
                  <a:lnTo>
                    <a:pt x="1525" y="2647"/>
                  </a:lnTo>
                  <a:lnTo>
                    <a:pt x="1317" y="2830"/>
                  </a:lnTo>
                  <a:lnTo>
                    <a:pt x="1069" y="3013"/>
                  </a:lnTo>
                  <a:lnTo>
                    <a:pt x="808" y="3221"/>
                  </a:lnTo>
                  <a:lnTo>
                    <a:pt x="665" y="3338"/>
                  </a:lnTo>
                  <a:lnTo>
                    <a:pt x="535" y="3469"/>
                  </a:lnTo>
                  <a:lnTo>
                    <a:pt x="404" y="3625"/>
                  </a:lnTo>
                  <a:lnTo>
                    <a:pt x="287" y="3795"/>
                  </a:lnTo>
                  <a:lnTo>
                    <a:pt x="183" y="3964"/>
                  </a:lnTo>
                  <a:lnTo>
                    <a:pt x="104" y="4160"/>
                  </a:lnTo>
                  <a:lnTo>
                    <a:pt x="52" y="4355"/>
                  </a:lnTo>
                  <a:lnTo>
                    <a:pt x="13" y="4564"/>
                  </a:lnTo>
                  <a:lnTo>
                    <a:pt x="0" y="4773"/>
                  </a:lnTo>
                  <a:lnTo>
                    <a:pt x="26" y="4994"/>
                  </a:lnTo>
                  <a:lnTo>
                    <a:pt x="39" y="5099"/>
                  </a:lnTo>
                  <a:lnTo>
                    <a:pt x="78" y="5203"/>
                  </a:lnTo>
                  <a:lnTo>
                    <a:pt x="104" y="5307"/>
                  </a:lnTo>
                  <a:lnTo>
                    <a:pt x="157" y="5411"/>
                  </a:lnTo>
                  <a:lnTo>
                    <a:pt x="196" y="5503"/>
                  </a:lnTo>
                  <a:lnTo>
                    <a:pt x="248" y="5594"/>
                  </a:lnTo>
                  <a:lnTo>
                    <a:pt x="313" y="5672"/>
                  </a:lnTo>
                  <a:lnTo>
                    <a:pt x="365" y="5750"/>
                  </a:lnTo>
                  <a:lnTo>
                    <a:pt x="496" y="5894"/>
                  </a:lnTo>
                  <a:lnTo>
                    <a:pt x="626" y="6024"/>
                  </a:lnTo>
                  <a:lnTo>
                    <a:pt x="756" y="6155"/>
                  </a:lnTo>
                  <a:lnTo>
                    <a:pt x="887" y="6259"/>
                  </a:lnTo>
                  <a:lnTo>
                    <a:pt x="1147" y="6467"/>
                  </a:lnTo>
                  <a:lnTo>
                    <a:pt x="1382" y="6650"/>
                  </a:lnTo>
                  <a:lnTo>
                    <a:pt x="1499" y="6754"/>
                  </a:lnTo>
                  <a:lnTo>
                    <a:pt x="1604" y="6846"/>
                  </a:lnTo>
                  <a:lnTo>
                    <a:pt x="1708" y="6937"/>
                  </a:lnTo>
                  <a:lnTo>
                    <a:pt x="1799" y="7054"/>
                  </a:lnTo>
                  <a:lnTo>
                    <a:pt x="1877" y="7158"/>
                  </a:lnTo>
                  <a:lnTo>
                    <a:pt x="1956" y="7276"/>
                  </a:lnTo>
                  <a:lnTo>
                    <a:pt x="2021" y="7406"/>
                  </a:lnTo>
                  <a:lnTo>
                    <a:pt x="2086" y="7550"/>
                  </a:lnTo>
                  <a:lnTo>
                    <a:pt x="2138" y="7680"/>
                  </a:lnTo>
                  <a:lnTo>
                    <a:pt x="2177" y="7823"/>
                  </a:lnTo>
                  <a:lnTo>
                    <a:pt x="2256" y="8136"/>
                  </a:lnTo>
                  <a:lnTo>
                    <a:pt x="2295" y="8449"/>
                  </a:lnTo>
                  <a:lnTo>
                    <a:pt x="2347" y="8775"/>
                  </a:lnTo>
                  <a:lnTo>
                    <a:pt x="2425" y="8449"/>
                  </a:lnTo>
                  <a:lnTo>
                    <a:pt x="2464" y="8293"/>
                  </a:lnTo>
                  <a:lnTo>
                    <a:pt x="2477" y="8123"/>
                  </a:lnTo>
                  <a:lnTo>
                    <a:pt x="2503" y="7954"/>
                  </a:lnTo>
                  <a:lnTo>
                    <a:pt x="2503" y="7784"/>
                  </a:lnTo>
                  <a:lnTo>
                    <a:pt x="2503" y="7615"/>
                  </a:lnTo>
                  <a:lnTo>
                    <a:pt x="2477" y="7445"/>
                  </a:lnTo>
                  <a:lnTo>
                    <a:pt x="2451" y="7263"/>
                  </a:lnTo>
                  <a:lnTo>
                    <a:pt x="2399" y="7093"/>
                  </a:lnTo>
                  <a:lnTo>
                    <a:pt x="2347" y="6924"/>
                  </a:lnTo>
                  <a:lnTo>
                    <a:pt x="2269" y="6754"/>
                  </a:lnTo>
                  <a:lnTo>
                    <a:pt x="2177" y="6598"/>
                  </a:lnTo>
                  <a:lnTo>
                    <a:pt x="2073" y="6441"/>
                  </a:lnTo>
                  <a:lnTo>
                    <a:pt x="1956" y="6298"/>
                  </a:lnTo>
                  <a:lnTo>
                    <a:pt x="1838" y="6168"/>
                  </a:lnTo>
                  <a:lnTo>
                    <a:pt x="1604" y="5933"/>
                  </a:lnTo>
                  <a:lnTo>
                    <a:pt x="1382" y="5711"/>
                  </a:lnTo>
                  <a:lnTo>
                    <a:pt x="1173" y="5490"/>
                  </a:lnTo>
                  <a:lnTo>
                    <a:pt x="1082" y="5385"/>
                  </a:lnTo>
                  <a:lnTo>
                    <a:pt x="1004" y="5281"/>
                  </a:lnTo>
                  <a:lnTo>
                    <a:pt x="952" y="5177"/>
                  </a:lnTo>
                  <a:lnTo>
                    <a:pt x="900" y="5072"/>
                  </a:lnTo>
                  <a:lnTo>
                    <a:pt x="861" y="4981"/>
                  </a:lnTo>
                  <a:lnTo>
                    <a:pt x="848" y="4877"/>
                  </a:lnTo>
                  <a:lnTo>
                    <a:pt x="848" y="4773"/>
                  </a:lnTo>
                  <a:lnTo>
                    <a:pt x="848" y="4655"/>
                  </a:lnTo>
                  <a:lnTo>
                    <a:pt x="874" y="4551"/>
                  </a:lnTo>
                  <a:lnTo>
                    <a:pt x="900" y="4434"/>
                  </a:lnTo>
                  <a:lnTo>
                    <a:pt x="952" y="4329"/>
                  </a:lnTo>
                  <a:lnTo>
                    <a:pt x="1004" y="4225"/>
                  </a:lnTo>
                  <a:lnTo>
                    <a:pt x="1069" y="4134"/>
                  </a:lnTo>
                  <a:lnTo>
                    <a:pt x="1147" y="4029"/>
                  </a:lnTo>
                  <a:lnTo>
                    <a:pt x="1239" y="3938"/>
                  </a:lnTo>
                  <a:lnTo>
                    <a:pt x="1343" y="3834"/>
                  </a:lnTo>
                  <a:lnTo>
                    <a:pt x="1565" y="3638"/>
                  </a:lnTo>
                  <a:lnTo>
                    <a:pt x="1825" y="3417"/>
                  </a:lnTo>
                  <a:lnTo>
                    <a:pt x="1956" y="3286"/>
                  </a:lnTo>
                  <a:lnTo>
                    <a:pt x="2073" y="3143"/>
                  </a:lnTo>
                  <a:lnTo>
                    <a:pt x="2190" y="2986"/>
                  </a:lnTo>
                  <a:lnTo>
                    <a:pt x="2243" y="2908"/>
                  </a:lnTo>
                  <a:lnTo>
                    <a:pt x="2295" y="2830"/>
                  </a:lnTo>
                  <a:lnTo>
                    <a:pt x="2334" y="2739"/>
                  </a:lnTo>
                  <a:lnTo>
                    <a:pt x="2373" y="2661"/>
                  </a:lnTo>
                  <a:lnTo>
                    <a:pt x="2451" y="2478"/>
                  </a:lnTo>
                  <a:lnTo>
                    <a:pt x="2503" y="2295"/>
                  </a:lnTo>
                  <a:lnTo>
                    <a:pt x="2542" y="2113"/>
                  </a:lnTo>
                  <a:lnTo>
                    <a:pt x="2555" y="1917"/>
                  </a:lnTo>
                  <a:lnTo>
                    <a:pt x="2555" y="1735"/>
                  </a:lnTo>
                  <a:lnTo>
                    <a:pt x="2542" y="1552"/>
                  </a:lnTo>
                  <a:lnTo>
                    <a:pt x="2503" y="1370"/>
                  </a:lnTo>
                  <a:lnTo>
                    <a:pt x="2451" y="1200"/>
                  </a:lnTo>
                  <a:lnTo>
                    <a:pt x="2386" y="1031"/>
                  </a:lnTo>
                  <a:lnTo>
                    <a:pt x="2295" y="874"/>
                  </a:lnTo>
                  <a:lnTo>
                    <a:pt x="2216" y="718"/>
                  </a:lnTo>
                  <a:lnTo>
                    <a:pt x="2112" y="588"/>
                  </a:lnTo>
                  <a:lnTo>
                    <a:pt x="2008" y="457"/>
                  </a:lnTo>
                  <a:lnTo>
                    <a:pt x="1891" y="327"/>
                  </a:lnTo>
                  <a:lnTo>
                    <a:pt x="1773" y="209"/>
                  </a:lnTo>
                  <a:lnTo>
                    <a:pt x="1643" y="105"/>
                  </a:lnTo>
                  <a:lnTo>
                    <a:pt x="15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6113166" y="2163505"/>
              <a:ext cx="59839" cy="237337"/>
            </a:xfrm>
            <a:custGeom>
              <a:avLst/>
              <a:gdLst/>
              <a:ahLst/>
              <a:cxnLst/>
              <a:rect l="l" t="t" r="r" b="b"/>
              <a:pathLst>
                <a:path w="1956" h="7758" extrusionOk="0">
                  <a:moveTo>
                    <a:pt x="508" y="0"/>
                  </a:moveTo>
                  <a:lnTo>
                    <a:pt x="430" y="118"/>
                  </a:lnTo>
                  <a:lnTo>
                    <a:pt x="365" y="235"/>
                  </a:lnTo>
                  <a:lnTo>
                    <a:pt x="300" y="352"/>
                  </a:lnTo>
                  <a:lnTo>
                    <a:pt x="235" y="470"/>
                  </a:lnTo>
                  <a:lnTo>
                    <a:pt x="183" y="600"/>
                  </a:lnTo>
                  <a:lnTo>
                    <a:pt x="143" y="730"/>
                  </a:lnTo>
                  <a:lnTo>
                    <a:pt x="104" y="874"/>
                  </a:lnTo>
                  <a:lnTo>
                    <a:pt x="65" y="1004"/>
                  </a:lnTo>
                  <a:lnTo>
                    <a:pt x="26" y="1278"/>
                  </a:lnTo>
                  <a:lnTo>
                    <a:pt x="0" y="1565"/>
                  </a:lnTo>
                  <a:lnTo>
                    <a:pt x="13" y="1852"/>
                  </a:lnTo>
                  <a:lnTo>
                    <a:pt x="39" y="2125"/>
                  </a:lnTo>
                  <a:lnTo>
                    <a:pt x="104" y="2412"/>
                  </a:lnTo>
                  <a:lnTo>
                    <a:pt x="130" y="2556"/>
                  </a:lnTo>
                  <a:lnTo>
                    <a:pt x="183" y="2686"/>
                  </a:lnTo>
                  <a:lnTo>
                    <a:pt x="235" y="2829"/>
                  </a:lnTo>
                  <a:lnTo>
                    <a:pt x="287" y="2960"/>
                  </a:lnTo>
                  <a:lnTo>
                    <a:pt x="417" y="3220"/>
                  </a:lnTo>
                  <a:lnTo>
                    <a:pt x="561" y="3468"/>
                  </a:lnTo>
                  <a:lnTo>
                    <a:pt x="704" y="3690"/>
                  </a:lnTo>
                  <a:lnTo>
                    <a:pt x="834" y="3885"/>
                  </a:lnTo>
                  <a:lnTo>
                    <a:pt x="939" y="4081"/>
                  </a:lnTo>
                  <a:lnTo>
                    <a:pt x="1030" y="4276"/>
                  </a:lnTo>
                  <a:lnTo>
                    <a:pt x="1095" y="4485"/>
                  </a:lnTo>
                  <a:lnTo>
                    <a:pt x="1134" y="4694"/>
                  </a:lnTo>
                  <a:lnTo>
                    <a:pt x="1160" y="4915"/>
                  </a:lnTo>
                  <a:lnTo>
                    <a:pt x="1160" y="5124"/>
                  </a:lnTo>
                  <a:lnTo>
                    <a:pt x="1147" y="5346"/>
                  </a:lnTo>
                  <a:lnTo>
                    <a:pt x="1108" y="5567"/>
                  </a:lnTo>
                  <a:lnTo>
                    <a:pt x="1043" y="5776"/>
                  </a:lnTo>
                  <a:lnTo>
                    <a:pt x="1004" y="5893"/>
                  </a:lnTo>
                  <a:lnTo>
                    <a:pt x="965" y="5997"/>
                  </a:lnTo>
                  <a:lnTo>
                    <a:pt x="913" y="6102"/>
                  </a:lnTo>
                  <a:lnTo>
                    <a:pt x="860" y="6206"/>
                  </a:lnTo>
                  <a:lnTo>
                    <a:pt x="730" y="6441"/>
                  </a:lnTo>
                  <a:lnTo>
                    <a:pt x="600" y="6675"/>
                  </a:lnTo>
                  <a:lnTo>
                    <a:pt x="495" y="6936"/>
                  </a:lnTo>
                  <a:lnTo>
                    <a:pt x="443" y="7066"/>
                  </a:lnTo>
                  <a:lnTo>
                    <a:pt x="417" y="7210"/>
                  </a:lnTo>
                  <a:lnTo>
                    <a:pt x="391" y="7353"/>
                  </a:lnTo>
                  <a:lnTo>
                    <a:pt x="404" y="7497"/>
                  </a:lnTo>
                  <a:lnTo>
                    <a:pt x="430" y="7627"/>
                  </a:lnTo>
                  <a:lnTo>
                    <a:pt x="469" y="7757"/>
                  </a:lnTo>
                  <a:lnTo>
                    <a:pt x="495" y="7627"/>
                  </a:lnTo>
                  <a:lnTo>
                    <a:pt x="522" y="7510"/>
                  </a:lnTo>
                  <a:lnTo>
                    <a:pt x="574" y="7392"/>
                  </a:lnTo>
                  <a:lnTo>
                    <a:pt x="626" y="7288"/>
                  </a:lnTo>
                  <a:lnTo>
                    <a:pt x="704" y="7184"/>
                  </a:lnTo>
                  <a:lnTo>
                    <a:pt x="782" y="7093"/>
                  </a:lnTo>
                  <a:lnTo>
                    <a:pt x="939" y="6910"/>
                  </a:lnTo>
                  <a:lnTo>
                    <a:pt x="1121" y="6727"/>
                  </a:lnTo>
                  <a:lnTo>
                    <a:pt x="1304" y="6532"/>
                  </a:lnTo>
                  <a:lnTo>
                    <a:pt x="1395" y="6428"/>
                  </a:lnTo>
                  <a:lnTo>
                    <a:pt x="1486" y="6310"/>
                  </a:lnTo>
                  <a:lnTo>
                    <a:pt x="1564" y="6193"/>
                  </a:lnTo>
                  <a:lnTo>
                    <a:pt x="1643" y="6063"/>
                  </a:lnTo>
                  <a:lnTo>
                    <a:pt x="1721" y="5919"/>
                  </a:lnTo>
                  <a:lnTo>
                    <a:pt x="1773" y="5789"/>
                  </a:lnTo>
                  <a:lnTo>
                    <a:pt x="1825" y="5645"/>
                  </a:lnTo>
                  <a:lnTo>
                    <a:pt x="1877" y="5502"/>
                  </a:lnTo>
                  <a:lnTo>
                    <a:pt x="1903" y="5359"/>
                  </a:lnTo>
                  <a:lnTo>
                    <a:pt x="1930" y="5202"/>
                  </a:lnTo>
                  <a:lnTo>
                    <a:pt x="1956" y="5059"/>
                  </a:lnTo>
                  <a:lnTo>
                    <a:pt x="1956" y="4902"/>
                  </a:lnTo>
                  <a:lnTo>
                    <a:pt x="1956" y="4746"/>
                  </a:lnTo>
                  <a:lnTo>
                    <a:pt x="1943" y="4602"/>
                  </a:lnTo>
                  <a:lnTo>
                    <a:pt x="1930" y="4446"/>
                  </a:lnTo>
                  <a:lnTo>
                    <a:pt x="1903" y="4290"/>
                  </a:lnTo>
                  <a:lnTo>
                    <a:pt x="1864" y="4146"/>
                  </a:lnTo>
                  <a:lnTo>
                    <a:pt x="1812" y="3990"/>
                  </a:lnTo>
                  <a:lnTo>
                    <a:pt x="1760" y="3846"/>
                  </a:lnTo>
                  <a:lnTo>
                    <a:pt x="1695" y="3703"/>
                  </a:lnTo>
                  <a:lnTo>
                    <a:pt x="1551" y="3455"/>
                  </a:lnTo>
                  <a:lnTo>
                    <a:pt x="1395" y="3220"/>
                  </a:lnTo>
                  <a:lnTo>
                    <a:pt x="1095" y="2803"/>
                  </a:lnTo>
                  <a:lnTo>
                    <a:pt x="978" y="2608"/>
                  </a:lnTo>
                  <a:lnTo>
                    <a:pt x="874" y="2412"/>
                  </a:lnTo>
                  <a:lnTo>
                    <a:pt x="769" y="2190"/>
                  </a:lnTo>
                  <a:lnTo>
                    <a:pt x="691" y="1982"/>
                  </a:lnTo>
                  <a:lnTo>
                    <a:pt x="613" y="1747"/>
                  </a:lnTo>
                  <a:lnTo>
                    <a:pt x="561" y="1513"/>
                  </a:lnTo>
                  <a:lnTo>
                    <a:pt x="508" y="1278"/>
                  </a:lnTo>
                  <a:lnTo>
                    <a:pt x="482" y="1030"/>
                  </a:lnTo>
                  <a:lnTo>
                    <a:pt x="469" y="782"/>
                  </a:lnTo>
                  <a:lnTo>
                    <a:pt x="469" y="522"/>
                  </a:lnTo>
                  <a:lnTo>
                    <a:pt x="482" y="261"/>
                  </a:lnTo>
                  <a:lnTo>
                    <a:pt x="50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7073954" y="2211750"/>
              <a:ext cx="222193" cy="522122"/>
            </a:xfrm>
            <a:custGeom>
              <a:avLst/>
              <a:gdLst/>
              <a:ahLst/>
              <a:cxnLst/>
              <a:rect l="l" t="t" r="r" b="b"/>
              <a:pathLst>
                <a:path w="7263" h="17067" extrusionOk="0">
                  <a:moveTo>
                    <a:pt x="3638" y="1"/>
                  </a:moveTo>
                  <a:lnTo>
                    <a:pt x="131" y="14"/>
                  </a:lnTo>
                  <a:lnTo>
                    <a:pt x="105" y="1370"/>
                  </a:lnTo>
                  <a:lnTo>
                    <a:pt x="66" y="3104"/>
                  </a:lnTo>
                  <a:lnTo>
                    <a:pt x="14" y="4851"/>
                  </a:lnTo>
                  <a:lnTo>
                    <a:pt x="1" y="56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43" y="15176"/>
                  </a:lnTo>
                  <a:lnTo>
                    <a:pt x="3143" y="15333"/>
                  </a:lnTo>
                  <a:lnTo>
                    <a:pt x="3130" y="15502"/>
                  </a:lnTo>
                  <a:lnTo>
                    <a:pt x="3091" y="15646"/>
                  </a:lnTo>
                  <a:lnTo>
                    <a:pt x="3065" y="15711"/>
                  </a:lnTo>
                  <a:lnTo>
                    <a:pt x="3026" y="15789"/>
                  </a:lnTo>
                  <a:lnTo>
                    <a:pt x="2973" y="15841"/>
                  </a:lnTo>
                  <a:lnTo>
                    <a:pt x="2934" y="15880"/>
                  </a:lnTo>
                  <a:lnTo>
                    <a:pt x="2817" y="15972"/>
                  </a:lnTo>
                  <a:lnTo>
                    <a:pt x="2700" y="16037"/>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774" y="17041"/>
                  </a:lnTo>
                  <a:lnTo>
                    <a:pt x="2465" y="17041"/>
                  </a:lnTo>
                  <a:lnTo>
                    <a:pt x="3430" y="17028"/>
                  </a:lnTo>
                  <a:lnTo>
                    <a:pt x="4316" y="17041"/>
                  </a:lnTo>
                  <a:lnTo>
                    <a:pt x="5190" y="17054"/>
                  </a:lnTo>
                  <a:lnTo>
                    <a:pt x="7002" y="17067"/>
                  </a:lnTo>
                  <a:lnTo>
                    <a:pt x="6663" y="16988"/>
                  </a:lnTo>
                  <a:lnTo>
                    <a:pt x="6363" y="16884"/>
                  </a:lnTo>
                  <a:lnTo>
                    <a:pt x="6089" y="16780"/>
                  </a:lnTo>
                  <a:lnTo>
                    <a:pt x="5829" y="16649"/>
                  </a:lnTo>
                  <a:lnTo>
                    <a:pt x="5294" y="16376"/>
                  </a:lnTo>
                  <a:lnTo>
                    <a:pt x="5007" y="16232"/>
                  </a:lnTo>
                  <a:lnTo>
                    <a:pt x="4694" y="16089"/>
                  </a:lnTo>
                  <a:lnTo>
                    <a:pt x="4564" y="16037"/>
                  </a:lnTo>
                  <a:lnTo>
                    <a:pt x="4447" y="15972"/>
                  </a:lnTo>
                  <a:lnTo>
                    <a:pt x="4329" y="15880"/>
                  </a:lnTo>
                  <a:lnTo>
                    <a:pt x="4290" y="15841"/>
                  </a:lnTo>
                  <a:lnTo>
                    <a:pt x="4238" y="15789"/>
                  </a:lnTo>
                  <a:lnTo>
                    <a:pt x="4199" y="15711"/>
                  </a:lnTo>
                  <a:lnTo>
                    <a:pt x="4173" y="15646"/>
                  </a:lnTo>
                  <a:lnTo>
                    <a:pt x="4134" y="15502"/>
                  </a:lnTo>
                  <a:lnTo>
                    <a:pt x="4121" y="15333"/>
                  </a:lnTo>
                  <a:lnTo>
                    <a:pt x="4121" y="15176"/>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5607"/>
                  </a:lnTo>
                  <a:lnTo>
                    <a:pt x="7250" y="4851"/>
                  </a:lnTo>
                  <a:lnTo>
                    <a:pt x="7198" y="3104"/>
                  </a:lnTo>
                  <a:lnTo>
                    <a:pt x="7158" y="1370"/>
                  </a:lnTo>
                  <a:lnTo>
                    <a:pt x="7132" y="14"/>
                  </a:lnTo>
                  <a:lnTo>
                    <a:pt x="3638" y="1"/>
                  </a:lnTo>
                  <a:close/>
                </a:path>
              </a:pathLst>
            </a:custGeom>
            <a:solidFill>
              <a:srgbClr val="F6F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073954" y="2211750"/>
              <a:ext cx="222193" cy="522122"/>
            </a:xfrm>
            <a:custGeom>
              <a:avLst/>
              <a:gdLst/>
              <a:ahLst/>
              <a:cxnLst/>
              <a:rect l="l" t="t" r="r" b="b"/>
              <a:pathLst>
                <a:path w="7263" h="17067" fill="none" extrusionOk="0">
                  <a:moveTo>
                    <a:pt x="3638" y="1"/>
                  </a:moveTo>
                  <a:lnTo>
                    <a:pt x="3638" y="1"/>
                  </a:lnTo>
                  <a:lnTo>
                    <a:pt x="131" y="14"/>
                  </a:lnTo>
                  <a:lnTo>
                    <a:pt x="131" y="14"/>
                  </a:lnTo>
                  <a:lnTo>
                    <a:pt x="105" y="1370"/>
                  </a:lnTo>
                  <a:lnTo>
                    <a:pt x="66" y="3104"/>
                  </a:lnTo>
                  <a:lnTo>
                    <a:pt x="14" y="4851"/>
                  </a:lnTo>
                  <a:lnTo>
                    <a:pt x="1" y="5607"/>
                  </a:lnTo>
                  <a:lnTo>
                    <a:pt x="1" y="62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82" y="12034"/>
                  </a:lnTo>
                  <a:lnTo>
                    <a:pt x="3143" y="15176"/>
                  </a:lnTo>
                  <a:lnTo>
                    <a:pt x="3143" y="15176"/>
                  </a:lnTo>
                  <a:lnTo>
                    <a:pt x="3143" y="15333"/>
                  </a:lnTo>
                  <a:lnTo>
                    <a:pt x="3130" y="15502"/>
                  </a:lnTo>
                  <a:lnTo>
                    <a:pt x="3091" y="15646"/>
                  </a:lnTo>
                  <a:lnTo>
                    <a:pt x="3065" y="15711"/>
                  </a:lnTo>
                  <a:lnTo>
                    <a:pt x="3026" y="15789"/>
                  </a:lnTo>
                  <a:lnTo>
                    <a:pt x="3026" y="15789"/>
                  </a:lnTo>
                  <a:lnTo>
                    <a:pt x="2973" y="15841"/>
                  </a:lnTo>
                  <a:lnTo>
                    <a:pt x="2934" y="15880"/>
                  </a:lnTo>
                  <a:lnTo>
                    <a:pt x="2817" y="15972"/>
                  </a:lnTo>
                  <a:lnTo>
                    <a:pt x="2700" y="16037"/>
                  </a:lnTo>
                  <a:lnTo>
                    <a:pt x="2569" y="16089"/>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109" y="17028"/>
                  </a:lnTo>
                  <a:lnTo>
                    <a:pt x="1774" y="17041"/>
                  </a:lnTo>
                  <a:lnTo>
                    <a:pt x="1774" y="17041"/>
                  </a:lnTo>
                  <a:lnTo>
                    <a:pt x="2465" y="17041"/>
                  </a:lnTo>
                  <a:lnTo>
                    <a:pt x="2465" y="17041"/>
                  </a:lnTo>
                  <a:lnTo>
                    <a:pt x="3430" y="17028"/>
                  </a:lnTo>
                  <a:lnTo>
                    <a:pt x="3430" y="17028"/>
                  </a:lnTo>
                  <a:lnTo>
                    <a:pt x="4316" y="17041"/>
                  </a:lnTo>
                  <a:lnTo>
                    <a:pt x="5190" y="17054"/>
                  </a:lnTo>
                  <a:lnTo>
                    <a:pt x="7002" y="17067"/>
                  </a:lnTo>
                  <a:lnTo>
                    <a:pt x="7002" y="17067"/>
                  </a:lnTo>
                  <a:lnTo>
                    <a:pt x="6663" y="16988"/>
                  </a:lnTo>
                  <a:lnTo>
                    <a:pt x="6363" y="16884"/>
                  </a:lnTo>
                  <a:lnTo>
                    <a:pt x="6089" y="16780"/>
                  </a:lnTo>
                  <a:lnTo>
                    <a:pt x="5829" y="16649"/>
                  </a:lnTo>
                  <a:lnTo>
                    <a:pt x="5294" y="16376"/>
                  </a:lnTo>
                  <a:lnTo>
                    <a:pt x="5007" y="16232"/>
                  </a:lnTo>
                  <a:lnTo>
                    <a:pt x="4694" y="16089"/>
                  </a:lnTo>
                  <a:lnTo>
                    <a:pt x="4694" y="16089"/>
                  </a:lnTo>
                  <a:lnTo>
                    <a:pt x="4564" y="16037"/>
                  </a:lnTo>
                  <a:lnTo>
                    <a:pt x="4447" y="15972"/>
                  </a:lnTo>
                  <a:lnTo>
                    <a:pt x="4329" y="15880"/>
                  </a:lnTo>
                  <a:lnTo>
                    <a:pt x="4290" y="15841"/>
                  </a:lnTo>
                  <a:lnTo>
                    <a:pt x="4238" y="15789"/>
                  </a:lnTo>
                  <a:lnTo>
                    <a:pt x="4238" y="15789"/>
                  </a:lnTo>
                  <a:lnTo>
                    <a:pt x="4199" y="15711"/>
                  </a:lnTo>
                  <a:lnTo>
                    <a:pt x="4173" y="15646"/>
                  </a:lnTo>
                  <a:lnTo>
                    <a:pt x="4134" y="15502"/>
                  </a:lnTo>
                  <a:lnTo>
                    <a:pt x="4121" y="15333"/>
                  </a:lnTo>
                  <a:lnTo>
                    <a:pt x="4121" y="15176"/>
                  </a:lnTo>
                  <a:lnTo>
                    <a:pt x="4121" y="15176"/>
                  </a:lnTo>
                  <a:lnTo>
                    <a:pt x="4082" y="12034"/>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6207"/>
                  </a:lnTo>
                  <a:lnTo>
                    <a:pt x="7263" y="5607"/>
                  </a:lnTo>
                  <a:lnTo>
                    <a:pt x="7250" y="4851"/>
                  </a:lnTo>
                  <a:lnTo>
                    <a:pt x="7198" y="3104"/>
                  </a:lnTo>
                  <a:lnTo>
                    <a:pt x="7158" y="1370"/>
                  </a:lnTo>
                  <a:lnTo>
                    <a:pt x="7132" y="14"/>
                  </a:lnTo>
                  <a:lnTo>
                    <a:pt x="7132" y="14"/>
                  </a:lnTo>
                  <a:lnTo>
                    <a:pt x="36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7089128" y="2333814"/>
              <a:ext cx="193865" cy="136014"/>
            </a:xfrm>
            <a:custGeom>
              <a:avLst/>
              <a:gdLst/>
              <a:ahLst/>
              <a:cxnLst/>
              <a:rect l="l" t="t" r="r" b="b"/>
              <a:pathLst>
                <a:path w="6337" h="4446" extrusionOk="0">
                  <a:moveTo>
                    <a:pt x="0" y="0"/>
                  </a:moveTo>
                  <a:lnTo>
                    <a:pt x="0" y="2060"/>
                  </a:lnTo>
                  <a:lnTo>
                    <a:pt x="13" y="2295"/>
                  </a:lnTo>
                  <a:lnTo>
                    <a:pt x="39" y="2542"/>
                  </a:lnTo>
                  <a:lnTo>
                    <a:pt x="105" y="2764"/>
                  </a:lnTo>
                  <a:lnTo>
                    <a:pt x="183" y="2986"/>
                  </a:lnTo>
                  <a:lnTo>
                    <a:pt x="287" y="3194"/>
                  </a:lnTo>
                  <a:lnTo>
                    <a:pt x="405" y="3390"/>
                  </a:lnTo>
                  <a:lnTo>
                    <a:pt x="548" y="3572"/>
                  </a:lnTo>
                  <a:lnTo>
                    <a:pt x="691" y="3742"/>
                  </a:lnTo>
                  <a:lnTo>
                    <a:pt x="861" y="3898"/>
                  </a:lnTo>
                  <a:lnTo>
                    <a:pt x="1056" y="4042"/>
                  </a:lnTo>
                  <a:lnTo>
                    <a:pt x="1252" y="4159"/>
                  </a:lnTo>
                  <a:lnTo>
                    <a:pt x="1461" y="4250"/>
                  </a:lnTo>
                  <a:lnTo>
                    <a:pt x="1669" y="4342"/>
                  </a:lnTo>
                  <a:lnTo>
                    <a:pt x="1904" y="4394"/>
                  </a:lnTo>
                  <a:lnTo>
                    <a:pt x="2139" y="4433"/>
                  </a:lnTo>
                  <a:lnTo>
                    <a:pt x="2386" y="4446"/>
                  </a:lnTo>
                  <a:lnTo>
                    <a:pt x="3938" y="4446"/>
                  </a:lnTo>
                  <a:lnTo>
                    <a:pt x="4185" y="4433"/>
                  </a:lnTo>
                  <a:lnTo>
                    <a:pt x="4420" y="4394"/>
                  </a:lnTo>
                  <a:lnTo>
                    <a:pt x="4655" y="4342"/>
                  </a:lnTo>
                  <a:lnTo>
                    <a:pt x="4876" y="4250"/>
                  </a:lnTo>
                  <a:lnTo>
                    <a:pt x="5085" y="4159"/>
                  </a:lnTo>
                  <a:lnTo>
                    <a:pt x="5281" y="4042"/>
                  </a:lnTo>
                  <a:lnTo>
                    <a:pt x="5463" y="3898"/>
                  </a:lnTo>
                  <a:lnTo>
                    <a:pt x="5633" y="3742"/>
                  </a:lnTo>
                  <a:lnTo>
                    <a:pt x="5789" y="3572"/>
                  </a:lnTo>
                  <a:lnTo>
                    <a:pt x="5919" y="3390"/>
                  </a:lnTo>
                  <a:lnTo>
                    <a:pt x="6050" y="3194"/>
                  </a:lnTo>
                  <a:lnTo>
                    <a:pt x="6141" y="2986"/>
                  </a:lnTo>
                  <a:lnTo>
                    <a:pt x="6219" y="2764"/>
                  </a:lnTo>
                  <a:lnTo>
                    <a:pt x="6284" y="2542"/>
                  </a:lnTo>
                  <a:lnTo>
                    <a:pt x="6323" y="2295"/>
                  </a:lnTo>
                  <a:lnTo>
                    <a:pt x="6337" y="2060"/>
                  </a:lnTo>
                  <a:lnTo>
                    <a:pt x="6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106259" y="2367710"/>
              <a:ext cx="23189" cy="68221"/>
            </a:xfrm>
            <a:custGeom>
              <a:avLst/>
              <a:gdLst/>
              <a:ahLst/>
              <a:cxnLst/>
              <a:rect l="l" t="t" r="r" b="b"/>
              <a:pathLst>
                <a:path w="758" h="2230" extrusionOk="0">
                  <a:moveTo>
                    <a:pt x="379" y="0"/>
                  </a:moveTo>
                  <a:lnTo>
                    <a:pt x="301" y="13"/>
                  </a:lnTo>
                  <a:lnTo>
                    <a:pt x="236" y="26"/>
                  </a:lnTo>
                  <a:lnTo>
                    <a:pt x="170" y="66"/>
                  </a:lnTo>
                  <a:lnTo>
                    <a:pt x="105" y="105"/>
                  </a:lnTo>
                  <a:lnTo>
                    <a:pt x="66" y="170"/>
                  </a:lnTo>
                  <a:lnTo>
                    <a:pt x="27" y="235"/>
                  </a:lnTo>
                  <a:lnTo>
                    <a:pt x="14" y="300"/>
                  </a:lnTo>
                  <a:lnTo>
                    <a:pt x="1" y="378"/>
                  </a:lnTo>
                  <a:lnTo>
                    <a:pt x="1" y="1852"/>
                  </a:lnTo>
                  <a:lnTo>
                    <a:pt x="14" y="1930"/>
                  </a:lnTo>
                  <a:lnTo>
                    <a:pt x="27" y="1995"/>
                  </a:lnTo>
                  <a:lnTo>
                    <a:pt x="66" y="2060"/>
                  </a:lnTo>
                  <a:lnTo>
                    <a:pt x="105" y="2112"/>
                  </a:lnTo>
                  <a:lnTo>
                    <a:pt x="170" y="2165"/>
                  </a:lnTo>
                  <a:lnTo>
                    <a:pt x="236" y="2191"/>
                  </a:lnTo>
                  <a:lnTo>
                    <a:pt x="301" y="2217"/>
                  </a:lnTo>
                  <a:lnTo>
                    <a:pt x="379" y="2230"/>
                  </a:lnTo>
                  <a:lnTo>
                    <a:pt x="457" y="2217"/>
                  </a:lnTo>
                  <a:lnTo>
                    <a:pt x="522" y="2191"/>
                  </a:lnTo>
                  <a:lnTo>
                    <a:pt x="588" y="2165"/>
                  </a:lnTo>
                  <a:lnTo>
                    <a:pt x="640" y="2112"/>
                  </a:lnTo>
                  <a:lnTo>
                    <a:pt x="692" y="2060"/>
                  </a:lnTo>
                  <a:lnTo>
                    <a:pt x="718" y="1995"/>
                  </a:lnTo>
                  <a:lnTo>
                    <a:pt x="744" y="1930"/>
                  </a:lnTo>
                  <a:lnTo>
                    <a:pt x="757" y="1852"/>
                  </a:lnTo>
                  <a:lnTo>
                    <a:pt x="757" y="378"/>
                  </a:lnTo>
                  <a:lnTo>
                    <a:pt x="744" y="300"/>
                  </a:lnTo>
                  <a:lnTo>
                    <a:pt x="718" y="235"/>
                  </a:lnTo>
                  <a:lnTo>
                    <a:pt x="692" y="170"/>
                  </a:lnTo>
                  <a:lnTo>
                    <a:pt x="640" y="105"/>
                  </a:lnTo>
                  <a:lnTo>
                    <a:pt x="588" y="66"/>
                  </a:lnTo>
                  <a:lnTo>
                    <a:pt x="522" y="26"/>
                  </a:lnTo>
                  <a:lnTo>
                    <a:pt x="457" y="13"/>
                  </a:lnTo>
                  <a:lnTo>
                    <a:pt x="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6099665" y="-908049"/>
              <a:ext cx="1052475" cy="1795275"/>
            </a:xfrm>
            <a:custGeom>
              <a:avLst/>
              <a:gdLst/>
              <a:ahLst/>
              <a:cxnLst/>
              <a:rect l="l" t="t" r="r" b="b"/>
              <a:pathLst>
                <a:path w="42099" h="71811" extrusionOk="0">
                  <a:moveTo>
                    <a:pt x="20039" y="0"/>
                  </a:moveTo>
                  <a:lnTo>
                    <a:pt x="20039" y="53036"/>
                  </a:lnTo>
                  <a:lnTo>
                    <a:pt x="18005" y="53036"/>
                  </a:lnTo>
                  <a:lnTo>
                    <a:pt x="17588" y="53049"/>
                  </a:lnTo>
                  <a:lnTo>
                    <a:pt x="17171" y="53062"/>
                  </a:lnTo>
                  <a:lnTo>
                    <a:pt x="16767" y="53088"/>
                  </a:lnTo>
                  <a:lnTo>
                    <a:pt x="16350" y="53128"/>
                  </a:lnTo>
                  <a:lnTo>
                    <a:pt x="15945" y="53167"/>
                  </a:lnTo>
                  <a:lnTo>
                    <a:pt x="15554" y="53232"/>
                  </a:lnTo>
                  <a:lnTo>
                    <a:pt x="15150" y="53297"/>
                  </a:lnTo>
                  <a:lnTo>
                    <a:pt x="14759" y="53362"/>
                  </a:lnTo>
                  <a:lnTo>
                    <a:pt x="14368" y="53454"/>
                  </a:lnTo>
                  <a:lnTo>
                    <a:pt x="13977" y="53545"/>
                  </a:lnTo>
                  <a:lnTo>
                    <a:pt x="13599" y="53649"/>
                  </a:lnTo>
                  <a:lnTo>
                    <a:pt x="13208" y="53753"/>
                  </a:lnTo>
                  <a:lnTo>
                    <a:pt x="12843" y="53884"/>
                  </a:lnTo>
                  <a:lnTo>
                    <a:pt x="12464" y="54014"/>
                  </a:lnTo>
                  <a:lnTo>
                    <a:pt x="12099" y="54145"/>
                  </a:lnTo>
                  <a:lnTo>
                    <a:pt x="11734" y="54301"/>
                  </a:lnTo>
                  <a:lnTo>
                    <a:pt x="11369" y="54457"/>
                  </a:lnTo>
                  <a:lnTo>
                    <a:pt x="11017" y="54614"/>
                  </a:lnTo>
                  <a:lnTo>
                    <a:pt x="10665" y="54783"/>
                  </a:lnTo>
                  <a:lnTo>
                    <a:pt x="10326" y="54966"/>
                  </a:lnTo>
                  <a:lnTo>
                    <a:pt x="9987" y="55161"/>
                  </a:lnTo>
                  <a:lnTo>
                    <a:pt x="9648" y="55357"/>
                  </a:lnTo>
                  <a:lnTo>
                    <a:pt x="9322" y="55553"/>
                  </a:lnTo>
                  <a:lnTo>
                    <a:pt x="8996" y="55774"/>
                  </a:lnTo>
                  <a:lnTo>
                    <a:pt x="8671" y="55983"/>
                  </a:lnTo>
                  <a:lnTo>
                    <a:pt x="8358" y="56217"/>
                  </a:lnTo>
                  <a:lnTo>
                    <a:pt x="8058" y="56452"/>
                  </a:lnTo>
                  <a:lnTo>
                    <a:pt x="7745" y="56687"/>
                  </a:lnTo>
                  <a:lnTo>
                    <a:pt x="7458" y="56935"/>
                  </a:lnTo>
                  <a:lnTo>
                    <a:pt x="7158" y="57195"/>
                  </a:lnTo>
                  <a:lnTo>
                    <a:pt x="6884" y="57456"/>
                  </a:lnTo>
                  <a:lnTo>
                    <a:pt x="6598" y="57717"/>
                  </a:lnTo>
                  <a:lnTo>
                    <a:pt x="6337" y="57991"/>
                  </a:lnTo>
                  <a:lnTo>
                    <a:pt x="6063" y="58277"/>
                  </a:lnTo>
                  <a:lnTo>
                    <a:pt x="5802" y="58564"/>
                  </a:lnTo>
                  <a:lnTo>
                    <a:pt x="5555" y="58851"/>
                  </a:lnTo>
                  <a:lnTo>
                    <a:pt x="5307" y="59151"/>
                  </a:lnTo>
                  <a:lnTo>
                    <a:pt x="5072" y="59464"/>
                  </a:lnTo>
                  <a:lnTo>
                    <a:pt x="4838" y="59777"/>
                  </a:lnTo>
                  <a:lnTo>
                    <a:pt x="4616" y="60090"/>
                  </a:lnTo>
                  <a:lnTo>
                    <a:pt x="4407" y="60402"/>
                  </a:lnTo>
                  <a:lnTo>
                    <a:pt x="4199" y="60741"/>
                  </a:lnTo>
                  <a:lnTo>
                    <a:pt x="4003" y="61067"/>
                  </a:lnTo>
                  <a:lnTo>
                    <a:pt x="3808" y="61406"/>
                  </a:lnTo>
                  <a:lnTo>
                    <a:pt x="3625" y="61745"/>
                  </a:lnTo>
                  <a:lnTo>
                    <a:pt x="3443" y="62097"/>
                  </a:lnTo>
                  <a:lnTo>
                    <a:pt x="3273" y="62449"/>
                  </a:lnTo>
                  <a:lnTo>
                    <a:pt x="3117" y="62801"/>
                  </a:lnTo>
                  <a:lnTo>
                    <a:pt x="2960" y="63166"/>
                  </a:lnTo>
                  <a:lnTo>
                    <a:pt x="2817" y="63531"/>
                  </a:lnTo>
                  <a:lnTo>
                    <a:pt x="2686" y="63896"/>
                  </a:lnTo>
                  <a:lnTo>
                    <a:pt x="2556" y="64275"/>
                  </a:lnTo>
                  <a:lnTo>
                    <a:pt x="2439" y="64653"/>
                  </a:lnTo>
                  <a:lnTo>
                    <a:pt x="2334" y="65031"/>
                  </a:lnTo>
                  <a:lnTo>
                    <a:pt x="2230" y="65422"/>
                  </a:lnTo>
                  <a:lnTo>
                    <a:pt x="2139" y="65813"/>
                  </a:lnTo>
                  <a:lnTo>
                    <a:pt x="2061" y="66204"/>
                  </a:lnTo>
                  <a:lnTo>
                    <a:pt x="1995" y="66595"/>
                  </a:lnTo>
                  <a:lnTo>
                    <a:pt x="1930" y="66999"/>
                  </a:lnTo>
                  <a:lnTo>
                    <a:pt x="1878" y="67404"/>
                  </a:lnTo>
                  <a:lnTo>
                    <a:pt x="1839" y="67808"/>
                  </a:lnTo>
                  <a:lnTo>
                    <a:pt x="1813" y="68212"/>
                  </a:lnTo>
                  <a:lnTo>
                    <a:pt x="1787" y="68629"/>
                  </a:lnTo>
                  <a:lnTo>
                    <a:pt x="1774" y="69046"/>
                  </a:lnTo>
                  <a:lnTo>
                    <a:pt x="1252" y="69046"/>
                  </a:lnTo>
                  <a:lnTo>
                    <a:pt x="1109" y="69072"/>
                  </a:lnTo>
                  <a:lnTo>
                    <a:pt x="979" y="69098"/>
                  </a:lnTo>
                  <a:lnTo>
                    <a:pt x="848" y="69151"/>
                  </a:lnTo>
                  <a:lnTo>
                    <a:pt x="731" y="69203"/>
                  </a:lnTo>
                  <a:lnTo>
                    <a:pt x="613" y="69281"/>
                  </a:lnTo>
                  <a:lnTo>
                    <a:pt x="509" y="69359"/>
                  </a:lnTo>
                  <a:lnTo>
                    <a:pt x="405" y="69450"/>
                  </a:lnTo>
                  <a:lnTo>
                    <a:pt x="327" y="69542"/>
                  </a:lnTo>
                  <a:lnTo>
                    <a:pt x="235" y="69646"/>
                  </a:lnTo>
                  <a:lnTo>
                    <a:pt x="170" y="69763"/>
                  </a:lnTo>
                  <a:lnTo>
                    <a:pt x="118" y="69881"/>
                  </a:lnTo>
                  <a:lnTo>
                    <a:pt x="66" y="70011"/>
                  </a:lnTo>
                  <a:lnTo>
                    <a:pt x="40" y="70141"/>
                  </a:lnTo>
                  <a:lnTo>
                    <a:pt x="14" y="70285"/>
                  </a:lnTo>
                  <a:lnTo>
                    <a:pt x="1" y="70428"/>
                  </a:lnTo>
                  <a:lnTo>
                    <a:pt x="14" y="70559"/>
                  </a:lnTo>
                  <a:lnTo>
                    <a:pt x="40" y="70702"/>
                  </a:lnTo>
                  <a:lnTo>
                    <a:pt x="66" y="70832"/>
                  </a:lnTo>
                  <a:lnTo>
                    <a:pt x="118" y="70963"/>
                  </a:lnTo>
                  <a:lnTo>
                    <a:pt x="170" y="71080"/>
                  </a:lnTo>
                  <a:lnTo>
                    <a:pt x="235" y="71197"/>
                  </a:lnTo>
                  <a:lnTo>
                    <a:pt x="327" y="71302"/>
                  </a:lnTo>
                  <a:lnTo>
                    <a:pt x="405" y="71406"/>
                  </a:lnTo>
                  <a:lnTo>
                    <a:pt x="509" y="71484"/>
                  </a:lnTo>
                  <a:lnTo>
                    <a:pt x="613" y="71576"/>
                  </a:lnTo>
                  <a:lnTo>
                    <a:pt x="731" y="71641"/>
                  </a:lnTo>
                  <a:lnTo>
                    <a:pt x="848" y="71693"/>
                  </a:lnTo>
                  <a:lnTo>
                    <a:pt x="979" y="71745"/>
                  </a:lnTo>
                  <a:lnTo>
                    <a:pt x="1109" y="71784"/>
                  </a:lnTo>
                  <a:lnTo>
                    <a:pt x="1252" y="71797"/>
                  </a:lnTo>
                  <a:lnTo>
                    <a:pt x="1383" y="71810"/>
                  </a:lnTo>
                  <a:lnTo>
                    <a:pt x="40716" y="71810"/>
                  </a:lnTo>
                  <a:lnTo>
                    <a:pt x="40860" y="71797"/>
                  </a:lnTo>
                  <a:lnTo>
                    <a:pt x="40990" y="71784"/>
                  </a:lnTo>
                  <a:lnTo>
                    <a:pt x="41120" y="71745"/>
                  </a:lnTo>
                  <a:lnTo>
                    <a:pt x="41251" y="71693"/>
                  </a:lnTo>
                  <a:lnTo>
                    <a:pt x="41368" y="71641"/>
                  </a:lnTo>
                  <a:lnTo>
                    <a:pt x="41486" y="71576"/>
                  </a:lnTo>
                  <a:lnTo>
                    <a:pt x="41590" y="71484"/>
                  </a:lnTo>
                  <a:lnTo>
                    <a:pt x="41694" y="71406"/>
                  </a:lnTo>
                  <a:lnTo>
                    <a:pt x="41785" y="71302"/>
                  </a:lnTo>
                  <a:lnTo>
                    <a:pt x="41864" y="71197"/>
                  </a:lnTo>
                  <a:lnTo>
                    <a:pt x="41929" y="71080"/>
                  </a:lnTo>
                  <a:lnTo>
                    <a:pt x="41994" y="70963"/>
                  </a:lnTo>
                  <a:lnTo>
                    <a:pt x="42033" y="70832"/>
                  </a:lnTo>
                  <a:lnTo>
                    <a:pt x="42072" y="70702"/>
                  </a:lnTo>
                  <a:lnTo>
                    <a:pt x="42085" y="70559"/>
                  </a:lnTo>
                  <a:lnTo>
                    <a:pt x="42098" y="70428"/>
                  </a:lnTo>
                  <a:lnTo>
                    <a:pt x="42085" y="70285"/>
                  </a:lnTo>
                  <a:lnTo>
                    <a:pt x="42072" y="70141"/>
                  </a:lnTo>
                  <a:lnTo>
                    <a:pt x="42033" y="70011"/>
                  </a:lnTo>
                  <a:lnTo>
                    <a:pt x="41994" y="69881"/>
                  </a:lnTo>
                  <a:lnTo>
                    <a:pt x="41929" y="69763"/>
                  </a:lnTo>
                  <a:lnTo>
                    <a:pt x="41864" y="69646"/>
                  </a:lnTo>
                  <a:lnTo>
                    <a:pt x="41785" y="69542"/>
                  </a:lnTo>
                  <a:lnTo>
                    <a:pt x="41694" y="69450"/>
                  </a:lnTo>
                  <a:lnTo>
                    <a:pt x="41590" y="69359"/>
                  </a:lnTo>
                  <a:lnTo>
                    <a:pt x="41486" y="69281"/>
                  </a:lnTo>
                  <a:lnTo>
                    <a:pt x="41368" y="69203"/>
                  </a:lnTo>
                  <a:lnTo>
                    <a:pt x="41251" y="69151"/>
                  </a:lnTo>
                  <a:lnTo>
                    <a:pt x="41120" y="69098"/>
                  </a:lnTo>
                  <a:lnTo>
                    <a:pt x="40990" y="69072"/>
                  </a:lnTo>
                  <a:lnTo>
                    <a:pt x="40860" y="69046"/>
                  </a:lnTo>
                  <a:lnTo>
                    <a:pt x="40416" y="69046"/>
                  </a:lnTo>
                  <a:lnTo>
                    <a:pt x="40403" y="68629"/>
                  </a:lnTo>
                  <a:lnTo>
                    <a:pt x="40377" y="68212"/>
                  </a:lnTo>
                  <a:lnTo>
                    <a:pt x="40351" y="67808"/>
                  </a:lnTo>
                  <a:lnTo>
                    <a:pt x="40312" y="67404"/>
                  </a:lnTo>
                  <a:lnTo>
                    <a:pt x="40260" y="66999"/>
                  </a:lnTo>
                  <a:lnTo>
                    <a:pt x="40195" y="66595"/>
                  </a:lnTo>
                  <a:lnTo>
                    <a:pt x="40130" y="66204"/>
                  </a:lnTo>
                  <a:lnTo>
                    <a:pt x="40051" y="65813"/>
                  </a:lnTo>
                  <a:lnTo>
                    <a:pt x="39960" y="65422"/>
                  </a:lnTo>
                  <a:lnTo>
                    <a:pt x="39856" y="65031"/>
                  </a:lnTo>
                  <a:lnTo>
                    <a:pt x="39752" y="64653"/>
                  </a:lnTo>
                  <a:lnTo>
                    <a:pt x="39634" y="64275"/>
                  </a:lnTo>
                  <a:lnTo>
                    <a:pt x="39504" y="63896"/>
                  </a:lnTo>
                  <a:lnTo>
                    <a:pt x="39373" y="63531"/>
                  </a:lnTo>
                  <a:lnTo>
                    <a:pt x="39230" y="63166"/>
                  </a:lnTo>
                  <a:lnTo>
                    <a:pt x="39074" y="62801"/>
                  </a:lnTo>
                  <a:lnTo>
                    <a:pt x="38917" y="62449"/>
                  </a:lnTo>
                  <a:lnTo>
                    <a:pt x="38748" y="62097"/>
                  </a:lnTo>
                  <a:lnTo>
                    <a:pt x="38578" y="61745"/>
                  </a:lnTo>
                  <a:lnTo>
                    <a:pt x="38383" y="61406"/>
                  </a:lnTo>
                  <a:lnTo>
                    <a:pt x="38200" y="61067"/>
                  </a:lnTo>
                  <a:lnTo>
                    <a:pt x="37992" y="60741"/>
                  </a:lnTo>
                  <a:lnTo>
                    <a:pt x="37783" y="60402"/>
                  </a:lnTo>
                  <a:lnTo>
                    <a:pt x="37574" y="60090"/>
                  </a:lnTo>
                  <a:lnTo>
                    <a:pt x="37353" y="59777"/>
                  </a:lnTo>
                  <a:lnTo>
                    <a:pt x="37118" y="59464"/>
                  </a:lnTo>
                  <a:lnTo>
                    <a:pt x="36883" y="59151"/>
                  </a:lnTo>
                  <a:lnTo>
                    <a:pt x="36636" y="58851"/>
                  </a:lnTo>
                  <a:lnTo>
                    <a:pt x="36388" y="58564"/>
                  </a:lnTo>
                  <a:lnTo>
                    <a:pt x="36127" y="58277"/>
                  </a:lnTo>
                  <a:lnTo>
                    <a:pt x="35866" y="57991"/>
                  </a:lnTo>
                  <a:lnTo>
                    <a:pt x="35593" y="57717"/>
                  </a:lnTo>
                  <a:lnTo>
                    <a:pt x="35306" y="57456"/>
                  </a:lnTo>
                  <a:lnTo>
                    <a:pt x="35032" y="57195"/>
                  </a:lnTo>
                  <a:lnTo>
                    <a:pt x="34732" y="56935"/>
                  </a:lnTo>
                  <a:lnTo>
                    <a:pt x="34445" y="56687"/>
                  </a:lnTo>
                  <a:lnTo>
                    <a:pt x="34146" y="56452"/>
                  </a:lnTo>
                  <a:lnTo>
                    <a:pt x="33833" y="56217"/>
                  </a:lnTo>
                  <a:lnTo>
                    <a:pt x="33520" y="55983"/>
                  </a:lnTo>
                  <a:lnTo>
                    <a:pt x="33194" y="55774"/>
                  </a:lnTo>
                  <a:lnTo>
                    <a:pt x="32868" y="55553"/>
                  </a:lnTo>
                  <a:lnTo>
                    <a:pt x="32542" y="55357"/>
                  </a:lnTo>
                  <a:lnTo>
                    <a:pt x="32203" y="55161"/>
                  </a:lnTo>
                  <a:lnTo>
                    <a:pt x="31864" y="54966"/>
                  </a:lnTo>
                  <a:lnTo>
                    <a:pt x="31525" y="54783"/>
                  </a:lnTo>
                  <a:lnTo>
                    <a:pt x="31173" y="54614"/>
                  </a:lnTo>
                  <a:lnTo>
                    <a:pt x="30821" y="54457"/>
                  </a:lnTo>
                  <a:lnTo>
                    <a:pt x="30456" y="54301"/>
                  </a:lnTo>
                  <a:lnTo>
                    <a:pt x="30091" y="54145"/>
                  </a:lnTo>
                  <a:lnTo>
                    <a:pt x="29726" y="54014"/>
                  </a:lnTo>
                  <a:lnTo>
                    <a:pt x="29361" y="53884"/>
                  </a:lnTo>
                  <a:lnTo>
                    <a:pt x="28983" y="53753"/>
                  </a:lnTo>
                  <a:lnTo>
                    <a:pt x="28605" y="53649"/>
                  </a:lnTo>
                  <a:lnTo>
                    <a:pt x="28214" y="53545"/>
                  </a:lnTo>
                  <a:lnTo>
                    <a:pt x="27822" y="53454"/>
                  </a:lnTo>
                  <a:lnTo>
                    <a:pt x="27431" y="53362"/>
                  </a:lnTo>
                  <a:lnTo>
                    <a:pt x="27040" y="53297"/>
                  </a:lnTo>
                  <a:lnTo>
                    <a:pt x="26649" y="53232"/>
                  </a:lnTo>
                  <a:lnTo>
                    <a:pt x="26245" y="53167"/>
                  </a:lnTo>
                  <a:lnTo>
                    <a:pt x="25841" y="53128"/>
                  </a:lnTo>
                  <a:lnTo>
                    <a:pt x="25437" y="53088"/>
                  </a:lnTo>
                  <a:lnTo>
                    <a:pt x="25019" y="53062"/>
                  </a:lnTo>
                  <a:lnTo>
                    <a:pt x="24602" y="53049"/>
                  </a:lnTo>
                  <a:lnTo>
                    <a:pt x="24198" y="53036"/>
                  </a:lnTo>
                  <a:lnTo>
                    <a:pt x="22151" y="53036"/>
                  </a:lnTo>
                  <a:lnTo>
                    <a:pt x="22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6"/>
          <p:cNvGrpSpPr/>
          <p:nvPr/>
        </p:nvGrpSpPr>
        <p:grpSpPr>
          <a:xfrm>
            <a:off x="457200" y="1124900"/>
            <a:ext cx="3112700" cy="3612600"/>
            <a:chOff x="457200" y="1124900"/>
            <a:chExt cx="3112700" cy="3612600"/>
          </a:xfrm>
        </p:grpSpPr>
        <p:sp>
          <p:nvSpPr>
            <p:cNvPr id="116" name="Google Shape;116;p16"/>
            <p:cNvSpPr/>
            <p:nvPr/>
          </p:nvSpPr>
          <p:spPr>
            <a:xfrm>
              <a:off x="457200" y="1124900"/>
              <a:ext cx="2069400" cy="3612600"/>
            </a:xfrm>
            <a:prstGeom prst="roundRect">
              <a:avLst>
                <a:gd name="adj" fmla="val 10066"/>
              </a:avLst>
            </a:prstGeom>
            <a:solidFill>
              <a:srgbClr val="8A779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6"/>
            <p:cNvGrpSpPr/>
            <p:nvPr/>
          </p:nvGrpSpPr>
          <p:grpSpPr>
            <a:xfrm>
              <a:off x="2429550" y="1327075"/>
              <a:ext cx="1140350" cy="1071375"/>
              <a:chOff x="2429550" y="1327075"/>
              <a:chExt cx="1140350" cy="1071375"/>
            </a:xfrm>
          </p:grpSpPr>
          <p:sp>
            <p:nvSpPr>
              <p:cNvPr id="118" name="Google Shape;118;p16"/>
              <p:cNvSpPr/>
              <p:nvPr/>
            </p:nvSpPr>
            <p:spPr>
              <a:xfrm>
                <a:off x="3474200" y="2302750"/>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2429550" y="1327075"/>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 name="Google Shape;120;p16"/>
              <p:cNvCxnSpPr>
                <a:stCxn id="119" idx="6"/>
                <a:endCxn id="118" idx="0"/>
              </p:cNvCxnSpPr>
              <p:nvPr/>
            </p:nvCxnSpPr>
            <p:spPr>
              <a:xfrm>
                <a:off x="2525250" y="1374925"/>
                <a:ext cx="996900" cy="927900"/>
              </a:xfrm>
              <a:prstGeom prst="bentConnector2">
                <a:avLst/>
              </a:prstGeom>
              <a:noFill/>
              <a:ln w="9525" cap="flat" cmpd="sng">
                <a:solidFill>
                  <a:schemeClr val="dk2"/>
                </a:solidFill>
                <a:prstDash val="solid"/>
                <a:round/>
                <a:headEnd type="none" w="med" len="med"/>
                <a:tailEnd type="oval" w="med" len="med"/>
              </a:ln>
            </p:spPr>
          </p:cxnSp>
        </p:grpSp>
      </p:grpSp>
      <p:grpSp>
        <p:nvGrpSpPr>
          <p:cNvPr id="121" name="Google Shape;121;p16"/>
          <p:cNvGrpSpPr/>
          <p:nvPr/>
        </p:nvGrpSpPr>
        <p:grpSpPr>
          <a:xfrm>
            <a:off x="5696275" y="1124900"/>
            <a:ext cx="2991200" cy="3612600"/>
            <a:chOff x="5696275" y="1124900"/>
            <a:chExt cx="2991200" cy="3612600"/>
          </a:xfrm>
        </p:grpSpPr>
        <p:sp>
          <p:nvSpPr>
            <p:cNvPr id="122" name="Google Shape;122;p16"/>
            <p:cNvSpPr/>
            <p:nvPr/>
          </p:nvSpPr>
          <p:spPr>
            <a:xfrm>
              <a:off x="6618075" y="1124900"/>
              <a:ext cx="2069400" cy="3612600"/>
            </a:xfrm>
            <a:prstGeom prst="roundRect">
              <a:avLst>
                <a:gd name="adj" fmla="val 10066"/>
              </a:avLst>
            </a:prstGeom>
            <a:solidFill>
              <a:srgbClr val="917A5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6"/>
            <p:cNvGrpSpPr/>
            <p:nvPr/>
          </p:nvGrpSpPr>
          <p:grpSpPr>
            <a:xfrm>
              <a:off x="5696275" y="1327075"/>
              <a:ext cx="1017500" cy="1071375"/>
              <a:chOff x="5696275" y="1327075"/>
              <a:chExt cx="1017500" cy="1071375"/>
            </a:xfrm>
          </p:grpSpPr>
          <p:sp>
            <p:nvSpPr>
              <p:cNvPr id="124" name="Google Shape;124;p16"/>
              <p:cNvSpPr/>
              <p:nvPr/>
            </p:nvSpPr>
            <p:spPr>
              <a:xfrm>
                <a:off x="6618075" y="1327075"/>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5696275" y="2302750"/>
                <a:ext cx="95700" cy="9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16"/>
              <p:cNvCxnSpPr>
                <a:stCxn id="124" idx="2"/>
                <a:endCxn id="125" idx="0"/>
              </p:cNvCxnSpPr>
              <p:nvPr/>
            </p:nvCxnSpPr>
            <p:spPr>
              <a:xfrm flipH="1">
                <a:off x="5744175" y="1374925"/>
                <a:ext cx="873900" cy="927900"/>
              </a:xfrm>
              <a:prstGeom prst="bentConnector2">
                <a:avLst/>
              </a:prstGeom>
              <a:noFill/>
              <a:ln w="9525" cap="flat" cmpd="sng">
                <a:solidFill>
                  <a:schemeClr val="dk2"/>
                </a:solidFill>
                <a:prstDash val="solid"/>
                <a:round/>
                <a:headEnd type="none" w="med" len="med"/>
                <a:tailEnd type="oval" w="med" len="med"/>
              </a:ln>
            </p:spPr>
          </p:cxnSp>
        </p:grpSp>
      </p:grpSp>
      <p:sp>
        <p:nvSpPr>
          <p:cNvPr id="127" name="Google Shape;127;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Restaurant </a:t>
            </a:r>
            <a:endParaRPr dirty="0"/>
          </a:p>
        </p:txBody>
      </p:sp>
      <p:grpSp>
        <p:nvGrpSpPr>
          <p:cNvPr id="128" name="Google Shape;128;p16"/>
          <p:cNvGrpSpPr/>
          <p:nvPr/>
        </p:nvGrpSpPr>
        <p:grpSpPr>
          <a:xfrm>
            <a:off x="7512856" y="3647545"/>
            <a:ext cx="279856" cy="310280"/>
            <a:chOff x="4550750" y="1300975"/>
            <a:chExt cx="643200" cy="708725"/>
          </a:xfrm>
        </p:grpSpPr>
        <p:sp>
          <p:nvSpPr>
            <p:cNvPr id="129" name="Google Shape;129;p16"/>
            <p:cNvSpPr/>
            <p:nvPr/>
          </p:nvSpPr>
          <p:spPr>
            <a:xfrm>
              <a:off x="4649500" y="1300975"/>
              <a:ext cx="101050" cy="87700"/>
            </a:xfrm>
            <a:custGeom>
              <a:avLst/>
              <a:gdLst/>
              <a:ahLst/>
              <a:cxnLst/>
              <a:rect l="l" t="t" r="r" b="b"/>
              <a:pathLst>
                <a:path w="4042" h="3508" extrusionOk="0">
                  <a:moveTo>
                    <a:pt x="0" y="1"/>
                  </a:moveTo>
                  <a:lnTo>
                    <a:pt x="0" y="3507"/>
                  </a:lnTo>
                  <a:lnTo>
                    <a:pt x="4042" y="3507"/>
                  </a:lnTo>
                  <a:lnTo>
                    <a:pt x="40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4561825" y="1430175"/>
              <a:ext cx="276875" cy="197500"/>
            </a:xfrm>
            <a:custGeom>
              <a:avLst/>
              <a:gdLst/>
              <a:ahLst/>
              <a:cxnLst/>
              <a:rect l="l" t="t" r="r" b="b"/>
              <a:pathLst>
                <a:path w="11075" h="7900" extrusionOk="0">
                  <a:moveTo>
                    <a:pt x="3507" y="0"/>
                  </a:moveTo>
                  <a:lnTo>
                    <a:pt x="3507" y="4522"/>
                  </a:lnTo>
                  <a:lnTo>
                    <a:pt x="3212" y="4632"/>
                  </a:lnTo>
                  <a:lnTo>
                    <a:pt x="2935" y="4762"/>
                  </a:lnTo>
                  <a:lnTo>
                    <a:pt x="2658" y="4909"/>
                  </a:lnTo>
                  <a:lnTo>
                    <a:pt x="2381" y="5075"/>
                  </a:lnTo>
                  <a:lnTo>
                    <a:pt x="2123" y="5242"/>
                  </a:lnTo>
                  <a:lnTo>
                    <a:pt x="1865" y="5426"/>
                  </a:lnTo>
                  <a:lnTo>
                    <a:pt x="1625" y="5629"/>
                  </a:lnTo>
                  <a:lnTo>
                    <a:pt x="1385" y="5832"/>
                  </a:lnTo>
                  <a:lnTo>
                    <a:pt x="1182" y="6054"/>
                  </a:lnTo>
                  <a:lnTo>
                    <a:pt x="960" y="6293"/>
                  </a:lnTo>
                  <a:lnTo>
                    <a:pt x="776" y="6533"/>
                  </a:lnTo>
                  <a:lnTo>
                    <a:pt x="591" y="6792"/>
                  </a:lnTo>
                  <a:lnTo>
                    <a:pt x="425" y="7050"/>
                  </a:lnTo>
                  <a:lnTo>
                    <a:pt x="259" y="7327"/>
                  </a:lnTo>
                  <a:lnTo>
                    <a:pt x="111" y="7604"/>
                  </a:lnTo>
                  <a:lnTo>
                    <a:pt x="1" y="7899"/>
                  </a:lnTo>
                  <a:lnTo>
                    <a:pt x="11074" y="7899"/>
                  </a:lnTo>
                  <a:lnTo>
                    <a:pt x="10945" y="7604"/>
                  </a:lnTo>
                  <a:lnTo>
                    <a:pt x="10797" y="7327"/>
                  </a:lnTo>
                  <a:lnTo>
                    <a:pt x="10650" y="7050"/>
                  </a:lnTo>
                  <a:lnTo>
                    <a:pt x="10465" y="6792"/>
                  </a:lnTo>
                  <a:lnTo>
                    <a:pt x="10280" y="6533"/>
                  </a:lnTo>
                  <a:lnTo>
                    <a:pt x="10096" y="6293"/>
                  </a:lnTo>
                  <a:lnTo>
                    <a:pt x="9874" y="6054"/>
                  </a:lnTo>
                  <a:lnTo>
                    <a:pt x="9671" y="5832"/>
                  </a:lnTo>
                  <a:lnTo>
                    <a:pt x="9431" y="5629"/>
                  </a:lnTo>
                  <a:lnTo>
                    <a:pt x="9192" y="5426"/>
                  </a:lnTo>
                  <a:lnTo>
                    <a:pt x="8933" y="5242"/>
                  </a:lnTo>
                  <a:lnTo>
                    <a:pt x="8675" y="5057"/>
                  </a:lnTo>
                  <a:lnTo>
                    <a:pt x="8398" y="4909"/>
                  </a:lnTo>
                  <a:lnTo>
                    <a:pt x="8121" y="4762"/>
                  </a:lnTo>
                  <a:lnTo>
                    <a:pt x="7844" y="4632"/>
                  </a:lnTo>
                  <a:lnTo>
                    <a:pt x="7549" y="4522"/>
                  </a:lnTo>
                  <a:lnTo>
                    <a:pt x="7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4561825" y="1430175"/>
              <a:ext cx="276875" cy="197500"/>
            </a:xfrm>
            <a:custGeom>
              <a:avLst/>
              <a:gdLst/>
              <a:ahLst/>
              <a:cxnLst/>
              <a:rect l="l" t="t" r="r" b="b"/>
              <a:pathLst>
                <a:path w="11075" h="7900" fill="none" extrusionOk="0">
                  <a:moveTo>
                    <a:pt x="11074" y="7899"/>
                  </a:moveTo>
                  <a:lnTo>
                    <a:pt x="1" y="7899"/>
                  </a:lnTo>
                  <a:lnTo>
                    <a:pt x="1" y="7899"/>
                  </a:lnTo>
                  <a:lnTo>
                    <a:pt x="111" y="7604"/>
                  </a:lnTo>
                  <a:lnTo>
                    <a:pt x="259" y="7327"/>
                  </a:lnTo>
                  <a:lnTo>
                    <a:pt x="425" y="7050"/>
                  </a:lnTo>
                  <a:lnTo>
                    <a:pt x="591" y="6792"/>
                  </a:lnTo>
                  <a:lnTo>
                    <a:pt x="776" y="6533"/>
                  </a:lnTo>
                  <a:lnTo>
                    <a:pt x="960" y="6293"/>
                  </a:lnTo>
                  <a:lnTo>
                    <a:pt x="1182" y="6054"/>
                  </a:lnTo>
                  <a:lnTo>
                    <a:pt x="1385" y="5832"/>
                  </a:lnTo>
                  <a:lnTo>
                    <a:pt x="1625" y="5629"/>
                  </a:lnTo>
                  <a:lnTo>
                    <a:pt x="1865" y="5426"/>
                  </a:lnTo>
                  <a:lnTo>
                    <a:pt x="2123" y="5242"/>
                  </a:lnTo>
                  <a:lnTo>
                    <a:pt x="2381" y="5075"/>
                  </a:lnTo>
                  <a:lnTo>
                    <a:pt x="2658" y="4909"/>
                  </a:lnTo>
                  <a:lnTo>
                    <a:pt x="2935" y="4762"/>
                  </a:lnTo>
                  <a:lnTo>
                    <a:pt x="3212" y="4632"/>
                  </a:lnTo>
                  <a:lnTo>
                    <a:pt x="3507" y="4522"/>
                  </a:lnTo>
                  <a:lnTo>
                    <a:pt x="3507" y="0"/>
                  </a:lnTo>
                  <a:lnTo>
                    <a:pt x="7549" y="0"/>
                  </a:lnTo>
                  <a:lnTo>
                    <a:pt x="7549" y="4522"/>
                  </a:lnTo>
                  <a:lnTo>
                    <a:pt x="7549" y="4522"/>
                  </a:lnTo>
                  <a:lnTo>
                    <a:pt x="7844" y="4632"/>
                  </a:lnTo>
                  <a:lnTo>
                    <a:pt x="8121" y="4762"/>
                  </a:lnTo>
                  <a:lnTo>
                    <a:pt x="8398" y="4909"/>
                  </a:lnTo>
                  <a:lnTo>
                    <a:pt x="8675" y="5057"/>
                  </a:lnTo>
                  <a:lnTo>
                    <a:pt x="8933" y="5242"/>
                  </a:lnTo>
                  <a:lnTo>
                    <a:pt x="9192" y="5426"/>
                  </a:lnTo>
                  <a:lnTo>
                    <a:pt x="9431" y="5629"/>
                  </a:lnTo>
                  <a:lnTo>
                    <a:pt x="9671" y="5832"/>
                  </a:lnTo>
                  <a:lnTo>
                    <a:pt x="9874" y="6054"/>
                  </a:lnTo>
                  <a:lnTo>
                    <a:pt x="10096" y="6293"/>
                  </a:lnTo>
                  <a:lnTo>
                    <a:pt x="10280" y="6533"/>
                  </a:lnTo>
                  <a:lnTo>
                    <a:pt x="10465" y="6792"/>
                  </a:lnTo>
                  <a:lnTo>
                    <a:pt x="10650" y="7050"/>
                  </a:lnTo>
                  <a:lnTo>
                    <a:pt x="10797" y="7327"/>
                  </a:lnTo>
                  <a:lnTo>
                    <a:pt x="10945" y="7604"/>
                  </a:lnTo>
                  <a:lnTo>
                    <a:pt x="11074" y="7899"/>
                  </a:lnTo>
                  <a:lnTo>
                    <a:pt x="11074" y="7899"/>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4838675" y="1627650"/>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4550750" y="1939075"/>
              <a:ext cx="298550" cy="70625"/>
            </a:xfrm>
            <a:custGeom>
              <a:avLst/>
              <a:gdLst/>
              <a:ahLst/>
              <a:cxnLst/>
              <a:rect l="l" t="t" r="r" b="b"/>
              <a:pathLst>
                <a:path w="11942" h="2825" extrusionOk="0">
                  <a:moveTo>
                    <a:pt x="1" y="1"/>
                  </a:moveTo>
                  <a:lnTo>
                    <a:pt x="1" y="2824"/>
                  </a:lnTo>
                  <a:lnTo>
                    <a:pt x="11942" y="2824"/>
                  </a:lnTo>
                  <a:lnTo>
                    <a:pt x="11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4945250" y="1582425"/>
              <a:ext cx="245025" cy="41100"/>
            </a:xfrm>
            <a:custGeom>
              <a:avLst/>
              <a:gdLst/>
              <a:ahLst/>
              <a:cxnLst/>
              <a:rect l="l" t="t" r="r" b="b"/>
              <a:pathLst>
                <a:path w="9801" h="1644" extrusionOk="0">
                  <a:moveTo>
                    <a:pt x="757" y="0"/>
                  </a:moveTo>
                  <a:lnTo>
                    <a:pt x="517" y="370"/>
                  </a:lnTo>
                  <a:lnTo>
                    <a:pt x="296" y="776"/>
                  </a:lnTo>
                  <a:lnTo>
                    <a:pt x="130" y="1200"/>
                  </a:lnTo>
                  <a:lnTo>
                    <a:pt x="0" y="1643"/>
                  </a:lnTo>
                  <a:lnTo>
                    <a:pt x="9800" y="1643"/>
                  </a:lnTo>
                  <a:lnTo>
                    <a:pt x="9653" y="1200"/>
                  </a:lnTo>
                  <a:lnTo>
                    <a:pt x="9487" y="776"/>
                  </a:lnTo>
                  <a:lnTo>
                    <a:pt x="9284" y="370"/>
                  </a:lnTo>
                  <a:lnTo>
                    <a:pt x="90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4945250" y="1582425"/>
              <a:ext cx="245025" cy="41100"/>
            </a:xfrm>
            <a:custGeom>
              <a:avLst/>
              <a:gdLst/>
              <a:ahLst/>
              <a:cxnLst/>
              <a:rect l="l" t="t" r="r" b="b"/>
              <a:pathLst>
                <a:path w="9801" h="1644" fill="none" extrusionOk="0">
                  <a:moveTo>
                    <a:pt x="9800" y="1643"/>
                  </a:moveTo>
                  <a:lnTo>
                    <a:pt x="0" y="1643"/>
                  </a:lnTo>
                  <a:lnTo>
                    <a:pt x="0" y="1643"/>
                  </a:lnTo>
                  <a:lnTo>
                    <a:pt x="130" y="1200"/>
                  </a:lnTo>
                  <a:lnTo>
                    <a:pt x="296" y="776"/>
                  </a:lnTo>
                  <a:lnTo>
                    <a:pt x="517" y="370"/>
                  </a:lnTo>
                  <a:lnTo>
                    <a:pt x="757" y="0"/>
                  </a:lnTo>
                  <a:lnTo>
                    <a:pt x="9044" y="0"/>
                  </a:lnTo>
                  <a:lnTo>
                    <a:pt x="9044" y="0"/>
                  </a:lnTo>
                  <a:lnTo>
                    <a:pt x="9284" y="370"/>
                  </a:lnTo>
                  <a:lnTo>
                    <a:pt x="9487" y="776"/>
                  </a:lnTo>
                  <a:lnTo>
                    <a:pt x="9653" y="1200"/>
                  </a:lnTo>
                  <a:lnTo>
                    <a:pt x="9800" y="1643"/>
                  </a:lnTo>
                  <a:lnTo>
                    <a:pt x="9800" y="164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5190250" y="1623500"/>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4984475" y="1821875"/>
              <a:ext cx="166125" cy="187825"/>
            </a:xfrm>
            <a:custGeom>
              <a:avLst/>
              <a:gdLst/>
              <a:ahLst/>
              <a:cxnLst/>
              <a:rect l="l" t="t" r="r" b="b"/>
              <a:pathLst>
                <a:path w="6645" h="7513" extrusionOk="0">
                  <a:moveTo>
                    <a:pt x="2492" y="1"/>
                  </a:moveTo>
                  <a:lnTo>
                    <a:pt x="2492" y="5759"/>
                  </a:lnTo>
                  <a:lnTo>
                    <a:pt x="0" y="5759"/>
                  </a:lnTo>
                  <a:lnTo>
                    <a:pt x="0" y="7512"/>
                  </a:lnTo>
                  <a:lnTo>
                    <a:pt x="6644" y="7512"/>
                  </a:lnTo>
                  <a:lnTo>
                    <a:pt x="6644" y="5759"/>
                  </a:lnTo>
                  <a:lnTo>
                    <a:pt x="4153" y="5759"/>
                  </a:lnTo>
                  <a:lnTo>
                    <a:pt x="4153" y="1"/>
                  </a:lnTo>
                  <a:lnTo>
                    <a:pt x="3747" y="38"/>
                  </a:lnTo>
                  <a:lnTo>
                    <a:pt x="3322" y="56"/>
                  </a:lnTo>
                  <a:lnTo>
                    <a:pt x="2916" y="38"/>
                  </a:lnTo>
                  <a:lnTo>
                    <a:pt x="24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4984475" y="1821875"/>
              <a:ext cx="166125" cy="187825"/>
            </a:xfrm>
            <a:custGeom>
              <a:avLst/>
              <a:gdLst/>
              <a:ahLst/>
              <a:cxnLst/>
              <a:rect l="l" t="t" r="r" b="b"/>
              <a:pathLst>
                <a:path w="6645" h="7513" fill="none" extrusionOk="0">
                  <a:moveTo>
                    <a:pt x="6644" y="5759"/>
                  </a:moveTo>
                  <a:lnTo>
                    <a:pt x="6644" y="7512"/>
                  </a:lnTo>
                  <a:lnTo>
                    <a:pt x="0" y="7512"/>
                  </a:lnTo>
                  <a:lnTo>
                    <a:pt x="0" y="5759"/>
                  </a:lnTo>
                  <a:lnTo>
                    <a:pt x="2492" y="5759"/>
                  </a:lnTo>
                  <a:lnTo>
                    <a:pt x="2492" y="1"/>
                  </a:lnTo>
                  <a:lnTo>
                    <a:pt x="2492" y="1"/>
                  </a:lnTo>
                  <a:lnTo>
                    <a:pt x="2916" y="38"/>
                  </a:lnTo>
                  <a:lnTo>
                    <a:pt x="3322" y="56"/>
                  </a:lnTo>
                  <a:lnTo>
                    <a:pt x="3747" y="38"/>
                  </a:lnTo>
                  <a:lnTo>
                    <a:pt x="4153" y="1"/>
                  </a:lnTo>
                  <a:lnTo>
                    <a:pt x="4153" y="5759"/>
                  </a:lnTo>
                  <a:lnTo>
                    <a:pt x="6644" y="5759"/>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5150575" y="1965850"/>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4941550" y="1661775"/>
              <a:ext cx="252400" cy="116775"/>
            </a:xfrm>
            <a:custGeom>
              <a:avLst/>
              <a:gdLst/>
              <a:ahLst/>
              <a:cxnLst/>
              <a:rect l="l" t="t" r="r" b="b"/>
              <a:pathLst>
                <a:path w="10096" h="4671" extrusionOk="0">
                  <a:moveTo>
                    <a:pt x="1" y="1"/>
                  </a:moveTo>
                  <a:lnTo>
                    <a:pt x="19" y="241"/>
                  </a:lnTo>
                  <a:lnTo>
                    <a:pt x="56" y="481"/>
                  </a:lnTo>
                  <a:lnTo>
                    <a:pt x="111" y="702"/>
                  </a:lnTo>
                  <a:lnTo>
                    <a:pt x="167" y="942"/>
                  </a:lnTo>
                  <a:lnTo>
                    <a:pt x="222" y="1164"/>
                  </a:lnTo>
                  <a:lnTo>
                    <a:pt x="314" y="1385"/>
                  </a:lnTo>
                  <a:lnTo>
                    <a:pt x="499" y="1828"/>
                  </a:lnTo>
                  <a:lnTo>
                    <a:pt x="720" y="2234"/>
                  </a:lnTo>
                  <a:lnTo>
                    <a:pt x="997" y="2622"/>
                  </a:lnTo>
                  <a:lnTo>
                    <a:pt x="1293" y="2972"/>
                  </a:lnTo>
                  <a:lnTo>
                    <a:pt x="1606" y="3304"/>
                  </a:lnTo>
                  <a:lnTo>
                    <a:pt x="1975" y="3600"/>
                  </a:lnTo>
                  <a:lnTo>
                    <a:pt x="2345" y="3877"/>
                  </a:lnTo>
                  <a:lnTo>
                    <a:pt x="2751" y="4116"/>
                  </a:lnTo>
                  <a:lnTo>
                    <a:pt x="3175" y="4301"/>
                  </a:lnTo>
                  <a:lnTo>
                    <a:pt x="3397" y="4393"/>
                  </a:lnTo>
                  <a:lnTo>
                    <a:pt x="3618" y="4467"/>
                  </a:lnTo>
                  <a:lnTo>
                    <a:pt x="3858" y="4522"/>
                  </a:lnTo>
                  <a:lnTo>
                    <a:pt x="4079" y="4578"/>
                  </a:lnTo>
                  <a:lnTo>
                    <a:pt x="4319" y="4615"/>
                  </a:lnTo>
                  <a:lnTo>
                    <a:pt x="4559" y="4633"/>
                  </a:lnTo>
                  <a:lnTo>
                    <a:pt x="4799" y="4652"/>
                  </a:lnTo>
                  <a:lnTo>
                    <a:pt x="5039" y="4670"/>
                  </a:lnTo>
                  <a:lnTo>
                    <a:pt x="5279" y="4652"/>
                  </a:lnTo>
                  <a:lnTo>
                    <a:pt x="5519" y="4633"/>
                  </a:lnTo>
                  <a:lnTo>
                    <a:pt x="5759" y="4615"/>
                  </a:lnTo>
                  <a:lnTo>
                    <a:pt x="5999" y="4578"/>
                  </a:lnTo>
                  <a:lnTo>
                    <a:pt x="6239" y="4522"/>
                  </a:lnTo>
                  <a:lnTo>
                    <a:pt x="6460" y="4449"/>
                  </a:lnTo>
                  <a:lnTo>
                    <a:pt x="6903" y="4301"/>
                  </a:lnTo>
                  <a:lnTo>
                    <a:pt x="7328" y="4098"/>
                  </a:lnTo>
                  <a:lnTo>
                    <a:pt x="7734" y="3877"/>
                  </a:lnTo>
                  <a:lnTo>
                    <a:pt x="8121" y="3600"/>
                  </a:lnTo>
                  <a:lnTo>
                    <a:pt x="8472" y="3304"/>
                  </a:lnTo>
                  <a:lnTo>
                    <a:pt x="8804" y="2972"/>
                  </a:lnTo>
                  <a:lnTo>
                    <a:pt x="9099" y="2622"/>
                  </a:lnTo>
                  <a:lnTo>
                    <a:pt x="9358" y="2234"/>
                  </a:lnTo>
                  <a:lnTo>
                    <a:pt x="9579" y="1828"/>
                  </a:lnTo>
                  <a:lnTo>
                    <a:pt x="9782" y="1385"/>
                  </a:lnTo>
                  <a:lnTo>
                    <a:pt x="9856" y="1164"/>
                  </a:lnTo>
                  <a:lnTo>
                    <a:pt x="9930" y="942"/>
                  </a:lnTo>
                  <a:lnTo>
                    <a:pt x="9985" y="702"/>
                  </a:lnTo>
                  <a:lnTo>
                    <a:pt x="10022" y="481"/>
                  </a:lnTo>
                  <a:lnTo>
                    <a:pt x="10059" y="241"/>
                  </a:lnTo>
                  <a:lnTo>
                    <a:pt x="100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4941550" y="1661775"/>
              <a:ext cx="252400" cy="116775"/>
            </a:xfrm>
            <a:custGeom>
              <a:avLst/>
              <a:gdLst/>
              <a:ahLst/>
              <a:cxnLst/>
              <a:rect l="l" t="t" r="r" b="b"/>
              <a:pathLst>
                <a:path w="10096" h="4671" fill="none" extrusionOk="0">
                  <a:moveTo>
                    <a:pt x="10096" y="1"/>
                  </a:moveTo>
                  <a:lnTo>
                    <a:pt x="10096" y="1"/>
                  </a:lnTo>
                  <a:lnTo>
                    <a:pt x="10059" y="241"/>
                  </a:lnTo>
                  <a:lnTo>
                    <a:pt x="10022" y="481"/>
                  </a:lnTo>
                  <a:lnTo>
                    <a:pt x="9985" y="702"/>
                  </a:lnTo>
                  <a:lnTo>
                    <a:pt x="9930" y="942"/>
                  </a:lnTo>
                  <a:lnTo>
                    <a:pt x="9856" y="1164"/>
                  </a:lnTo>
                  <a:lnTo>
                    <a:pt x="9782" y="1385"/>
                  </a:lnTo>
                  <a:lnTo>
                    <a:pt x="9579" y="1828"/>
                  </a:lnTo>
                  <a:lnTo>
                    <a:pt x="9358" y="2234"/>
                  </a:lnTo>
                  <a:lnTo>
                    <a:pt x="9099" y="2622"/>
                  </a:lnTo>
                  <a:lnTo>
                    <a:pt x="8804" y="2972"/>
                  </a:lnTo>
                  <a:lnTo>
                    <a:pt x="8472" y="3304"/>
                  </a:lnTo>
                  <a:lnTo>
                    <a:pt x="8121" y="3600"/>
                  </a:lnTo>
                  <a:lnTo>
                    <a:pt x="7734" y="3877"/>
                  </a:lnTo>
                  <a:lnTo>
                    <a:pt x="7328" y="4098"/>
                  </a:lnTo>
                  <a:lnTo>
                    <a:pt x="6903" y="4301"/>
                  </a:lnTo>
                  <a:lnTo>
                    <a:pt x="6460" y="4449"/>
                  </a:lnTo>
                  <a:lnTo>
                    <a:pt x="6239" y="4522"/>
                  </a:lnTo>
                  <a:lnTo>
                    <a:pt x="5999" y="4578"/>
                  </a:lnTo>
                  <a:lnTo>
                    <a:pt x="5759" y="4615"/>
                  </a:lnTo>
                  <a:lnTo>
                    <a:pt x="5519" y="4633"/>
                  </a:lnTo>
                  <a:lnTo>
                    <a:pt x="5279" y="4652"/>
                  </a:lnTo>
                  <a:lnTo>
                    <a:pt x="5039" y="4670"/>
                  </a:lnTo>
                  <a:lnTo>
                    <a:pt x="5039" y="4670"/>
                  </a:lnTo>
                  <a:lnTo>
                    <a:pt x="4799" y="4652"/>
                  </a:lnTo>
                  <a:lnTo>
                    <a:pt x="4559" y="4633"/>
                  </a:lnTo>
                  <a:lnTo>
                    <a:pt x="4319" y="4615"/>
                  </a:lnTo>
                  <a:lnTo>
                    <a:pt x="4079" y="4578"/>
                  </a:lnTo>
                  <a:lnTo>
                    <a:pt x="3858" y="4522"/>
                  </a:lnTo>
                  <a:lnTo>
                    <a:pt x="3618" y="4467"/>
                  </a:lnTo>
                  <a:lnTo>
                    <a:pt x="3397" y="4393"/>
                  </a:lnTo>
                  <a:lnTo>
                    <a:pt x="3175" y="4301"/>
                  </a:lnTo>
                  <a:lnTo>
                    <a:pt x="2751" y="4116"/>
                  </a:lnTo>
                  <a:lnTo>
                    <a:pt x="2345" y="3877"/>
                  </a:lnTo>
                  <a:lnTo>
                    <a:pt x="1975" y="3600"/>
                  </a:lnTo>
                  <a:lnTo>
                    <a:pt x="1606" y="3304"/>
                  </a:lnTo>
                  <a:lnTo>
                    <a:pt x="1293" y="2972"/>
                  </a:lnTo>
                  <a:lnTo>
                    <a:pt x="997" y="2622"/>
                  </a:lnTo>
                  <a:lnTo>
                    <a:pt x="720" y="2234"/>
                  </a:lnTo>
                  <a:lnTo>
                    <a:pt x="499" y="1828"/>
                  </a:lnTo>
                  <a:lnTo>
                    <a:pt x="314" y="1385"/>
                  </a:lnTo>
                  <a:lnTo>
                    <a:pt x="222" y="1164"/>
                  </a:lnTo>
                  <a:lnTo>
                    <a:pt x="167" y="942"/>
                  </a:lnTo>
                  <a:lnTo>
                    <a:pt x="111" y="702"/>
                  </a:lnTo>
                  <a:lnTo>
                    <a:pt x="56" y="481"/>
                  </a:lnTo>
                  <a:lnTo>
                    <a:pt x="19" y="241"/>
                  </a:lnTo>
                  <a:lnTo>
                    <a:pt x="1" y="1"/>
                  </a:lnTo>
                  <a:lnTo>
                    <a:pt x="10096"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5193925" y="1661775"/>
              <a:ext cx="25" cy="25"/>
            </a:xfrm>
            <a:custGeom>
              <a:avLst/>
              <a:gdLst/>
              <a:ahLst/>
              <a:cxnLst/>
              <a:rect l="l" t="t" r="r" b="b"/>
              <a:pathLst>
                <a:path w="1" h="1" fill="none" extrusionOk="0">
                  <a:moveTo>
                    <a:pt x="1" y="1"/>
                  </a:moveTo>
                  <a:lnTo>
                    <a:pt x="1"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4550750" y="1669175"/>
              <a:ext cx="298550" cy="228400"/>
            </a:xfrm>
            <a:custGeom>
              <a:avLst/>
              <a:gdLst/>
              <a:ahLst/>
              <a:cxnLst/>
              <a:rect l="l" t="t" r="r" b="b"/>
              <a:pathLst>
                <a:path w="11942" h="9136" extrusionOk="0">
                  <a:moveTo>
                    <a:pt x="1" y="0"/>
                  </a:moveTo>
                  <a:lnTo>
                    <a:pt x="1" y="9136"/>
                  </a:lnTo>
                  <a:lnTo>
                    <a:pt x="11942" y="9136"/>
                  </a:lnTo>
                  <a:lnTo>
                    <a:pt x="119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6"/>
          <p:cNvGrpSpPr/>
          <p:nvPr/>
        </p:nvGrpSpPr>
        <p:grpSpPr>
          <a:xfrm>
            <a:off x="1337721" y="2495556"/>
            <a:ext cx="308366" cy="310269"/>
            <a:chOff x="280100" y="1286225"/>
            <a:chExt cx="708725" cy="708700"/>
          </a:xfrm>
        </p:grpSpPr>
        <p:sp>
          <p:nvSpPr>
            <p:cNvPr id="145" name="Google Shape;145;p16"/>
            <p:cNvSpPr/>
            <p:nvPr/>
          </p:nvSpPr>
          <p:spPr>
            <a:xfrm>
              <a:off x="689825" y="1782675"/>
              <a:ext cx="299000" cy="211800"/>
            </a:xfrm>
            <a:custGeom>
              <a:avLst/>
              <a:gdLst/>
              <a:ahLst/>
              <a:cxnLst/>
              <a:rect l="l" t="t" r="r" b="b"/>
              <a:pathLst>
                <a:path w="11960" h="8472" extrusionOk="0">
                  <a:moveTo>
                    <a:pt x="0" y="0"/>
                  </a:moveTo>
                  <a:lnTo>
                    <a:pt x="3138" y="3359"/>
                  </a:lnTo>
                  <a:lnTo>
                    <a:pt x="3138" y="8471"/>
                  </a:lnTo>
                  <a:lnTo>
                    <a:pt x="5075" y="8471"/>
                  </a:lnTo>
                  <a:lnTo>
                    <a:pt x="5075" y="5574"/>
                  </a:lnTo>
                  <a:lnTo>
                    <a:pt x="6736" y="5574"/>
                  </a:lnTo>
                  <a:lnTo>
                    <a:pt x="6736" y="8471"/>
                  </a:lnTo>
                  <a:lnTo>
                    <a:pt x="11959" y="8471"/>
                  </a:lnTo>
                  <a:lnTo>
                    <a:pt x="11923" y="8010"/>
                  </a:lnTo>
                  <a:lnTo>
                    <a:pt x="11886" y="7549"/>
                  </a:lnTo>
                  <a:lnTo>
                    <a:pt x="11812" y="7106"/>
                  </a:lnTo>
                  <a:lnTo>
                    <a:pt x="11720" y="6663"/>
                  </a:lnTo>
                  <a:lnTo>
                    <a:pt x="11609" y="6220"/>
                  </a:lnTo>
                  <a:lnTo>
                    <a:pt x="11461" y="5795"/>
                  </a:lnTo>
                  <a:lnTo>
                    <a:pt x="11295" y="5371"/>
                  </a:lnTo>
                  <a:lnTo>
                    <a:pt x="11092" y="4946"/>
                  </a:lnTo>
                  <a:lnTo>
                    <a:pt x="10871" y="4559"/>
                  </a:lnTo>
                  <a:lnTo>
                    <a:pt x="10631" y="4171"/>
                  </a:lnTo>
                  <a:lnTo>
                    <a:pt x="10372" y="3802"/>
                  </a:lnTo>
                  <a:lnTo>
                    <a:pt x="10095" y="3470"/>
                  </a:lnTo>
                  <a:lnTo>
                    <a:pt x="9782" y="3119"/>
                  </a:lnTo>
                  <a:lnTo>
                    <a:pt x="9468" y="2805"/>
                  </a:lnTo>
                  <a:lnTo>
                    <a:pt x="9136" y="2510"/>
                  </a:lnTo>
                  <a:lnTo>
                    <a:pt x="8785" y="2233"/>
                  </a:lnTo>
                  <a:lnTo>
                    <a:pt x="8416" y="1957"/>
                  </a:lnTo>
                  <a:lnTo>
                    <a:pt x="8047" y="1698"/>
                  </a:lnTo>
                  <a:lnTo>
                    <a:pt x="7641" y="1458"/>
                  </a:lnTo>
                  <a:lnTo>
                    <a:pt x="7235" y="1237"/>
                  </a:lnTo>
                  <a:lnTo>
                    <a:pt x="6829" y="1052"/>
                  </a:lnTo>
                  <a:lnTo>
                    <a:pt x="6404" y="868"/>
                  </a:lnTo>
                  <a:lnTo>
                    <a:pt x="5980" y="702"/>
                  </a:lnTo>
                  <a:lnTo>
                    <a:pt x="5555" y="554"/>
                  </a:lnTo>
                  <a:lnTo>
                    <a:pt x="5112" y="425"/>
                  </a:lnTo>
                  <a:lnTo>
                    <a:pt x="4669" y="314"/>
                  </a:lnTo>
                  <a:lnTo>
                    <a:pt x="4227" y="222"/>
                  </a:lnTo>
                  <a:lnTo>
                    <a:pt x="3765" y="148"/>
                  </a:lnTo>
                  <a:lnTo>
                    <a:pt x="3322" y="92"/>
                  </a:lnTo>
                  <a:lnTo>
                    <a:pt x="2861" y="37"/>
                  </a:lnTo>
                  <a:lnTo>
                    <a:pt x="2399" y="19"/>
                  </a:lnTo>
                  <a:lnTo>
                    <a:pt x="19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689825" y="1782675"/>
              <a:ext cx="299000" cy="212250"/>
            </a:xfrm>
            <a:custGeom>
              <a:avLst/>
              <a:gdLst/>
              <a:ahLst/>
              <a:cxnLst/>
              <a:rect l="l" t="t" r="r" b="b"/>
              <a:pathLst>
                <a:path w="11960" h="8490" fill="none" extrusionOk="0">
                  <a:moveTo>
                    <a:pt x="11959" y="8471"/>
                  </a:moveTo>
                  <a:lnTo>
                    <a:pt x="11959" y="8471"/>
                  </a:lnTo>
                  <a:lnTo>
                    <a:pt x="11959" y="8453"/>
                  </a:lnTo>
                  <a:lnTo>
                    <a:pt x="11959" y="8471"/>
                  </a:lnTo>
                  <a:lnTo>
                    <a:pt x="11959" y="8490"/>
                  </a:lnTo>
                  <a:lnTo>
                    <a:pt x="11959" y="8471"/>
                  </a:lnTo>
                  <a:lnTo>
                    <a:pt x="11959" y="8471"/>
                  </a:lnTo>
                  <a:lnTo>
                    <a:pt x="11923" y="8010"/>
                  </a:lnTo>
                  <a:lnTo>
                    <a:pt x="11886" y="7549"/>
                  </a:lnTo>
                  <a:lnTo>
                    <a:pt x="11812" y="7106"/>
                  </a:lnTo>
                  <a:lnTo>
                    <a:pt x="11720" y="6663"/>
                  </a:lnTo>
                  <a:lnTo>
                    <a:pt x="11609" y="6220"/>
                  </a:lnTo>
                  <a:lnTo>
                    <a:pt x="11461" y="5795"/>
                  </a:lnTo>
                  <a:lnTo>
                    <a:pt x="11295" y="5371"/>
                  </a:lnTo>
                  <a:lnTo>
                    <a:pt x="11092" y="4946"/>
                  </a:lnTo>
                  <a:lnTo>
                    <a:pt x="11092" y="4946"/>
                  </a:lnTo>
                  <a:lnTo>
                    <a:pt x="10871" y="4559"/>
                  </a:lnTo>
                  <a:lnTo>
                    <a:pt x="10631" y="4171"/>
                  </a:lnTo>
                  <a:lnTo>
                    <a:pt x="10372" y="3802"/>
                  </a:lnTo>
                  <a:lnTo>
                    <a:pt x="10095" y="3470"/>
                  </a:lnTo>
                  <a:lnTo>
                    <a:pt x="9782" y="3119"/>
                  </a:lnTo>
                  <a:lnTo>
                    <a:pt x="9468" y="2805"/>
                  </a:lnTo>
                  <a:lnTo>
                    <a:pt x="9136" y="2510"/>
                  </a:lnTo>
                  <a:lnTo>
                    <a:pt x="8785" y="2233"/>
                  </a:lnTo>
                  <a:lnTo>
                    <a:pt x="8785" y="2233"/>
                  </a:lnTo>
                  <a:lnTo>
                    <a:pt x="8416" y="1957"/>
                  </a:lnTo>
                  <a:lnTo>
                    <a:pt x="8047" y="1698"/>
                  </a:lnTo>
                  <a:lnTo>
                    <a:pt x="7641" y="1458"/>
                  </a:lnTo>
                  <a:lnTo>
                    <a:pt x="7235" y="1237"/>
                  </a:lnTo>
                  <a:lnTo>
                    <a:pt x="6829" y="1052"/>
                  </a:lnTo>
                  <a:lnTo>
                    <a:pt x="6404" y="868"/>
                  </a:lnTo>
                  <a:lnTo>
                    <a:pt x="5980" y="702"/>
                  </a:lnTo>
                  <a:lnTo>
                    <a:pt x="5555" y="554"/>
                  </a:lnTo>
                  <a:lnTo>
                    <a:pt x="5112" y="425"/>
                  </a:lnTo>
                  <a:lnTo>
                    <a:pt x="4669" y="314"/>
                  </a:lnTo>
                  <a:lnTo>
                    <a:pt x="4227" y="222"/>
                  </a:lnTo>
                  <a:lnTo>
                    <a:pt x="3765" y="148"/>
                  </a:lnTo>
                  <a:lnTo>
                    <a:pt x="3322" y="92"/>
                  </a:lnTo>
                  <a:lnTo>
                    <a:pt x="2861" y="37"/>
                  </a:lnTo>
                  <a:lnTo>
                    <a:pt x="2399" y="19"/>
                  </a:lnTo>
                  <a:lnTo>
                    <a:pt x="1938" y="0"/>
                  </a:lnTo>
                  <a:lnTo>
                    <a:pt x="1938" y="0"/>
                  </a:lnTo>
                  <a:lnTo>
                    <a:pt x="0" y="0"/>
                  </a:lnTo>
                  <a:lnTo>
                    <a:pt x="3138" y="3359"/>
                  </a:lnTo>
                  <a:lnTo>
                    <a:pt x="3138" y="8471"/>
                  </a:lnTo>
                  <a:lnTo>
                    <a:pt x="5075" y="8471"/>
                  </a:lnTo>
                  <a:lnTo>
                    <a:pt x="5075" y="5574"/>
                  </a:lnTo>
                  <a:lnTo>
                    <a:pt x="6736" y="5574"/>
                  </a:lnTo>
                  <a:lnTo>
                    <a:pt x="6736" y="8471"/>
                  </a:lnTo>
                  <a:lnTo>
                    <a:pt x="11959" y="847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988800" y="1994450"/>
              <a:ext cx="25" cy="25"/>
            </a:xfrm>
            <a:custGeom>
              <a:avLst/>
              <a:gdLst/>
              <a:ahLst/>
              <a:cxnLst/>
              <a:rect l="l" t="t" r="r" b="b"/>
              <a:pathLst>
                <a:path w="1" h="1" fill="none" extrusionOk="0">
                  <a:moveTo>
                    <a:pt x="0" y="0"/>
                  </a:moveTo>
                  <a:lnTo>
                    <a:pt x="0"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520475" y="1452775"/>
              <a:ext cx="227500" cy="287925"/>
            </a:xfrm>
            <a:custGeom>
              <a:avLst/>
              <a:gdLst/>
              <a:ahLst/>
              <a:cxnLst/>
              <a:rect l="l" t="t" r="r" b="b"/>
              <a:pathLst>
                <a:path w="9100" h="11517" extrusionOk="0">
                  <a:moveTo>
                    <a:pt x="1" y="0"/>
                  </a:moveTo>
                  <a:lnTo>
                    <a:pt x="1" y="6644"/>
                  </a:lnTo>
                  <a:lnTo>
                    <a:pt x="19" y="6866"/>
                  </a:lnTo>
                  <a:lnTo>
                    <a:pt x="38" y="7087"/>
                  </a:lnTo>
                  <a:lnTo>
                    <a:pt x="93" y="7309"/>
                  </a:lnTo>
                  <a:lnTo>
                    <a:pt x="149" y="7512"/>
                  </a:lnTo>
                  <a:lnTo>
                    <a:pt x="222" y="7733"/>
                  </a:lnTo>
                  <a:lnTo>
                    <a:pt x="315" y="7918"/>
                  </a:lnTo>
                  <a:lnTo>
                    <a:pt x="407" y="8121"/>
                  </a:lnTo>
                  <a:lnTo>
                    <a:pt x="518" y="8305"/>
                  </a:lnTo>
                  <a:lnTo>
                    <a:pt x="647" y="8490"/>
                  </a:lnTo>
                  <a:lnTo>
                    <a:pt x="795" y="8656"/>
                  </a:lnTo>
                  <a:lnTo>
                    <a:pt x="942" y="8804"/>
                  </a:lnTo>
                  <a:lnTo>
                    <a:pt x="1108" y="8951"/>
                  </a:lnTo>
                  <a:lnTo>
                    <a:pt x="1293" y="9099"/>
                  </a:lnTo>
                  <a:lnTo>
                    <a:pt x="1477" y="9210"/>
                  </a:lnTo>
                  <a:lnTo>
                    <a:pt x="1680" y="9321"/>
                  </a:lnTo>
                  <a:lnTo>
                    <a:pt x="1883" y="9413"/>
                  </a:lnTo>
                  <a:lnTo>
                    <a:pt x="1883" y="11517"/>
                  </a:lnTo>
                  <a:lnTo>
                    <a:pt x="7236" y="11517"/>
                  </a:lnTo>
                  <a:lnTo>
                    <a:pt x="7236" y="9413"/>
                  </a:lnTo>
                  <a:lnTo>
                    <a:pt x="7439" y="9321"/>
                  </a:lnTo>
                  <a:lnTo>
                    <a:pt x="7642" y="9210"/>
                  </a:lnTo>
                  <a:lnTo>
                    <a:pt x="7826" y="9099"/>
                  </a:lnTo>
                  <a:lnTo>
                    <a:pt x="7992" y="8951"/>
                  </a:lnTo>
                  <a:lnTo>
                    <a:pt x="8158" y="8804"/>
                  </a:lnTo>
                  <a:lnTo>
                    <a:pt x="8324" y="8656"/>
                  </a:lnTo>
                  <a:lnTo>
                    <a:pt x="8454" y="8490"/>
                  </a:lnTo>
                  <a:lnTo>
                    <a:pt x="8583" y="8305"/>
                  </a:lnTo>
                  <a:lnTo>
                    <a:pt x="8712" y="8121"/>
                  </a:lnTo>
                  <a:lnTo>
                    <a:pt x="8804" y="7918"/>
                  </a:lnTo>
                  <a:lnTo>
                    <a:pt x="8897" y="7733"/>
                  </a:lnTo>
                  <a:lnTo>
                    <a:pt x="8970" y="7512"/>
                  </a:lnTo>
                  <a:lnTo>
                    <a:pt x="9026" y="7309"/>
                  </a:lnTo>
                  <a:lnTo>
                    <a:pt x="9063" y="7087"/>
                  </a:lnTo>
                  <a:lnTo>
                    <a:pt x="9100" y="6866"/>
                  </a:lnTo>
                  <a:lnTo>
                    <a:pt x="9100" y="6644"/>
                  </a:lnTo>
                  <a:lnTo>
                    <a:pt x="9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520475" y="1452775"/>
              <a:ext cx="227500" cy="287925"/>
            </a:xfrm>
            <a:custGeom>
              <a:avLst/>
              <a:gdLst/>
              <a:ahLst/>
              <a:cxnLst/>
              <a:rect l="l" t="t" r="r" b="b"/>
              <a:pathLst>
                <a:path w="9100" h="11517" fill="none" extrusionOk="0">
                  <a:moveTo>
                    <a:pt x="1" y="0"/>
                  </a:moveTo>
                  <a:lnTo>
                    <a:pt x="1" y="6644"/>
                  </a:lnTo>
                  <a:lnTo>
                    <a:pt x="1" y="6644"/>
                  </a:lnTo>
                  <a:lnTo>
                    <a:pt x="19" y="6866"/>
                  </a:lnTo>
                  <a:lnTo>
                    <a:pt x="38" y="7087"/>
                  </a:lnTo>
                  <a:lnTo>
                    <a:pt x="93" y="7309"/>
                  </a:lnTo>
                  <a:lnTo>
                    <a:pt x="149" y="7512"/>
                  </a:lnTo>
                  <a:lnTo>
                    <a:pt x="222" y="7733"/>
                  </a:lnTo>
                  <a:lnTo>
                    <a:pt x="315" y="7918"/>
                  </a:lnTo>
                  <a:lnTo>
                    <a:pt x="407" y="8121"/>
                  </a:lnTo>
                  <a:lnTo>
                    <a:pt x="518" y="8305"/>
                  </a:lnTo>
                  <a:lnTo>
                    <a:pt x="647" y="8490"/>
                  </a:lnTo>
                  <a:lnTo>
                    <a:pt x="795" y="8656"/>
                  </a:lnTo>
                  <a:lnTo>
                    <a:pt x="942" y="8804"/>
                  </a:lnTo>
                  <a:lnTo>
                    <a:pt x="1108" y="8951"/>
                  </a:lnTo>
                  <a:lnTo>
                    <a:pt x="1293" y="9099"/>
                  </a:lnTo>
                  <a:lnTo>
                    <a:pt x="1477" y="9210"/>
                  </a:lnTo>
                  <a:lnTo>
                    <a:pt x="1680" y="9321"/>
                  </a:lnTo>
                  <a:lnTo>
                    <a:pt x="1883" y="9413"/>
                  </a:lnTo>
                  <a:lnTo>
                    <a:pt x="1883" y="11517"/>
                  </a:lnTo>
                  <a:lnTo>
                    <a:pt x="7236" y="11517"/>
                  </a:lnTo>
                  <a:lnTo>
                    <a:pt x="7236" y="9413"/>
                  </a:lnTo>
                  <a:lnTo>
                    <a:pt x="7236" y="9413"/>
                  </a:lnTo>
                  <a:lnTo>
                    <a:pt x="7439" y="9321"/>
                  </a:lnTo>
                  <a:lnTo>
                    <a:pt x="7642" y="9210"/>
                  </a:lnTo>
                  <a:lnTo>
                    <a:pt x="7826" y="9099"/>
                  </a:lnTo>
                  <a:lnTo>
                    <a:pt x="7992" y="8951"/>
                  </a:lnTo>
                  <a:lnTo>
                    <a:pt x="8158" y="8804"/>
                  </a:lnTo>
                  <a:lnTo>
                    <a:pt x="8324" y="8656"/>
                  </a:lnTo>
                  <a:lnTo>
                    <a:pt x="8454" y="8490"/>
                  </a:lnTo>
                  <a:lnTo>
                    <a:pt x="8583" y="8305"/>
                  </a:lnTo>
                  <a:lnTo>
                    <a:pt x="8712" y="8121"/>
                  </a:lnTo>
                  <a:lnTo>
                    <a:pt x="8804" y="7918"/>
                  </a:lnTo>
                  <a:lnTo>
                    <a:pt x="8897" y="7733"/>
                  </a:lnTo>
                  <a:lnTo>
                    <a:pt x="8970" y="7512"/>
                  </a:lnTo>
                  <a:lnTo>
                    <a:pt x="9026" y="7309"/>
                  </a:lnTo>
                  <a:lnTo>
                    <a:pt x="9063" y="7087"/>
                  </a:lnTo>
                  <a:lnTo>
                    <a:pt x="9100" y="6866"/>
                  </a:lnTo>
                  <a:lnTo>
                    <a:pt x="9100" y="6644"/>
                  </a:lnTo>
                  <a:lnTo>
                    <a:pt x="9100" y="0"/>
                  </a:lnTo>
                  <a:lnTo>
                    <a:pt x="1"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520475" y="1452775"/>
              <a:ext cx="25" cy="25"/>
            </a:xfrm>
            <a:custGeom>
              <a:avLst/>
              <a:gdLst/>
              <a:ahLst/>
              <a:cxnLst/>
              <a:rect l="l" t="t" r="r" b="b"/>
              <a:pathLst>
                <a:path w="1" h="1" fill="none" extrusionOk="0">
                  <a:moveTo>
                    <a:pt x="1" y="0"/>
                  </a:moveTo>
                  <a:lnTo>
                    <a:pt x="1"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438825" y="1286225"/>
              <a:ext cx="391275" cy="125050"/>
            </a:xfrm>
            <a:custGeom>
              <a:avLst/>
              <a:gdLst/>
              <a:ahLst/>
              <a:cxnLst/>
              <a:rect l="l" t="t" r="r" b="b"/>
              <a:pathLst>
                <a:path w="15651" h="5002" extrusionOk="0">
                  <a:moveTo>
                    <a:pt x="1698" y="0"/>
                  </a:moveTo>
                  <a:lnTo>
                    <a:pt x="1514" y="37"/>
                  </a:lnTo>
                  <a:lnTo>
                    <a:pt x="1329" y="74"/>
                  </a:lnTo>
                  <a:lnTo>
                    <a:pt x="1163" y="129"/>
                  </a:lnTo>
                  <a:lnTo>
                    <a:pt x="997" y="203"/>
                  </a:lnTo>
                  <a:lnTo>
                    <a:pt x="849" y="295"/>
                  </a:lnTo>
                  <a:lnTo>
                    <a:pt x="702" y="406"/>
                  </a:lnTo>
                  <a:lnTo>
                    <a:pt x="554" y="535"/>
                  </a:lnTo>
                  <a:lnTo>
                    <a:pt x="443" y="664"/>
                  </a:lnTo>
                  <a:lnTo>
                    <a:pt x="332" y="794"/>
                  </a:lnTo>
                  <a:lnTo>
                    <a:pt x="240" y="960"/>
                  </a:lnTo>
                  <a:lnTo>
                    <a:pt x="148" y="1126"/>
                  </a:lnTo>
                  <a:lnTo>
                    <a:pt x="93" y="1292"/>
                  </a:lnTo>
                  <a:lnTo>
                    <a:pt x="37" y="1476"/>
                  </a:lnTo>
                  <a:lnTo>
                    <a:pt x="19" y="1661"/>
                  </a:lnTo>
                  <a:lnTo>
                    <a:pt x="0" y="1846"/>
                  </a:lnTo>
                  <a:lnTo>
                    <a:pt x="19" y="2049"/>
                  </a:lnTo>
                  <a:lnTo>
                    <a:pt x="37" y="2233"/>
                  </a:lnTo>
                  <a:lnTo>
                    <a:pt x="93" y="2418"/>
                  </a:lnTo>
                  <a:lnTo>
                    <a:pt x="148" y="2584"/>
                  </a:lnTo>
                  <a:lnTo>
                    <a:pt x="240" y="2750"/>
                  </a:lnTo>
                  <a:lnTo>
                    <a:pt x="332" y="2916"/>
                  </a:lnTo>
                  <a:lnTo>
                    <a:pt x="443" y="3064"/>
                  </a:lnTo>
                  <a:lnTo>
                    <a:pt x="554" y="3193"/>
                  </a:lnTo>
                  <a:lnTo>
                    <a:pt x="683" y="3304"/>
                  </a:lnTo>
                  <a:lnTo>
                    <a:pt x="831" y="3414"/>
                  </a:lnTo>
                  <a:lnTo>
                    <a:pt x="997" y="3507"/>
                  </a:lnTo>
                  <a:lnTo>
                    <a:pt x="1163" y="3599"/>
                  </a:lnTo>
                  <a:lnTo>
                    <a:pt x="1329" y="3654"/>
                  </a:lnTo>
                  <a:lnTo>
                    <a:pt x="1514" y="3710"/>
                  </a:lnTo>
                  <a:lnTo>
                    <a:pt x="1698" y="3728"/>
                  </a:lnTo>
                  <a:lnTo>
                    <a:pt x="1901" y="3746"/>
                  </a:lnTo>
                  <a:lnTo>
                    <a:pt x="3267" y="3746"/>
                  </a:lnTo>
                  <a:lnTo>
                    <a:pt x="3267" y="5001"/>
                  </a:lnTo>
                  <a:lnTo>
                    <a:pt x="12366" y="5001"/>
                  </a:lnTo>
                  <a:lnTo>
                    <a:pt x="12366" y="3746"/>
                  </a:lnTo>
                  <a:lnTo>
                    <a:pt x="13750" y="3746"/>
                  </a:lnTo>
                  <a:lnTo>
                    <a:pt x="13953" y="3728"/>
                  </a:lnTo>
                  <a:lnTo>
                    <a:pt x="14137" y="3710"/>
                  </a:lnTo>
                  <a:lnTo>
                    <a:pt x="14322" y="3654"/>
                  </a:lnTo>
                  <a:lnTo>
                    <a:pt x="14488" y="3599"/>
                  </a:lnTo>
                  <a:lnTo>
                    <a:pt x="14654" y="3507"/>
                  </a:lnTo>
                  <a:lnTo>
                    <a:pt x="14802" y="3414"/>
                  </a:lnTo>
                  <a:lnTo>
                    <a:pt x="14949" y="3304"/>
                  </a:lnTo>
                  <a:lnTo>
                    <a:pt x="15097" y="3193"/>
                  </a:lnTo>
                  <a:lnTo>
                    <a:pt x="15208" y="3064"/>
                  </a:lnTo>
                  <a:lnTo>
                    <a:pt x="15318" y="2916"/>
                  </a:lnTo>
                  <a:lnTo>
                    <a:pt x="15411" y="2750"/>
                  </a:lnTo>
                  <a:lnTo>
                    <a:pt x="15503" y="2584"/>
                  </a:lnTo>
                  <a:lnTo>
                    <a:pt x="15558" y="2418"/>
                  </a:lnTo>
                  <a:lnTo>
                    <a:pt x="15614" y="2233"/>
                  </a:lnTo>
                  <a:lnTo>
                    <a:pt x="15632" y="2049"/>
                  </a:lnTo>
                  <a:lnTo>
                    <a:pt x="15651" y="1846"/>
                  </a:lnTo>
                  <a:lnTo>
                    <a:pt x="15632" y="1661"/>
                  </a:lnTo>
                  <a:lnTo>
                    <a:pt x="15614" y="1476"/>
                  </a:lnTo>
                  <a:lnTo>
                    <a:pt x="15558" y="1292"/>
                  </a:lnTo>
                  <a:lnTo>
                    <a:pt x="15503" y="1126"/>
                  </a:lnTo>
                  <a:lnTo>
                    <a:pt x="15411" y="960"/>
                  </a:lnTo>
                  <a:lnTo>
                    <a:pt x="15318" y="794"/>
                  </a:lnTo>
                  <a:lnTo>
                    <a:pt x="15208" y="664"/>
                  </a:lnTo>
                  <a:lnTo>
                    <a:pt x="15079" y="535"/>
                  </a:lnTo>
                  <a:lnTo>
                    <a:pt x="14949" y="406"/>
                  </a:lnTo>
                  <a:lnTo>
                    <a:pt x="14802" y="295"/>
                  </a:lnTo>
                  <a:lnTo>
                    <a:pt x="14654" y="203"/>
                  </a:lnTo>
                  <a:lnTo>
                    <a:pt x="14488" y="129"/>
                  </a:lnTo>
                  <a:lnTo>
                    <a:pt x="14303" y="74"/>
                  </a:lnTo>
                  <a:lnTo>
                    <a:pt x="14137" y="37"/>
                  </a:lnTo>
                  <a:lnTo>
                    <a:pt x="139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438825" y="1286225"/>
              <a:ext cx="391275" cy="125050"/>
            </a:xfrm>
            <a:custGeom>
              <a:avLst/>
              <a:gdLst/>
              <a:ahLst/>
              <a:cxnLst/>
              <a:rect l="l" t="t" r="r" b="b"/>
              <a:pathLst>
                <a:path w="15651" h="5002" fill="none" extrusionOk="0">
                  <a:moveTo>
                    <a:pt x="15651" y="1846"/>
                  </a:moveTo>
                  <a:lnTo>
                    <a:pt x="15651" y="1846"/>
                  </a:lnTo>
                  <a:lnTo>
                    <a:pt x="15632" y="2049"/>
                  </a:lnTo>
                  <a:lnTo>
                    <a:pt x="15614" y="2233"/>
                  </a:lnTo>
                  <a:lnTo>
                    <a:pt x="15558" y="2418"/>
                  </a:lnTo>
                  <a:lnTo>
                    <a:pt x="15503" y="2584"/>
                  </a:lnTo>
                  <a:lnTo>
                    <a:pt x="15411" y="2750"/>
                  </a:lnTo>
                  <a:lnTo>
                    <a:pt x="15318" y="2916"/>
                  </a:lnTo>
                  <a:lnTo>
                    <a:pt x="15208" y="3064"/>
                  </a:lnTo>
                  <a:lnTo>
                    <a:pt x="15097" y="3193"/>
                  </a:lnTo>
                  <a:lnTo>
                    <a:pt x="14949" y="3304"/>
                  </a:lnTo>
                  <a:lnTo>
                    <a:pt x="14802" y="3414"/>
                  </a:lnTo>
                  <a:lnTo>
                    <a:pt x="14654" y="3507"/>
                  </a:lnTo>
                  <a:lnTo>
                    <a:pt x="14488" y="3599"/>
                  </a:lnTo>
                  <a:lnTo>
                    <a:pt x="14322" y="3654"/>
                  </a:lnTo>
                  <a:lnTo>
                    <a:pt x="14137" y="3710"/>
                  </a:lnTo>
                  <a:lnTo>
                    <a:pt x="13953" y="3728"/>
                  </a:lnTo>
                  <a:lnTo>
                    <a:pt x="13750" y="3746"/>
                  </a:lnTo>
                  <a:lnTo>
                    <a:pt x="12366" y="3746"/>
                  </a:lnTo>
                  <a:lnTo>
                    <a:pt x="12366" y="5001"/>
                  </a:lnTo>
                  <a:lnTo>
                    <a:pt x="3267" y="5001"/>
                  </a:lnTo>
                  <a:lnTo>
                    <a:pt x="3267" y="3746"/>
                  </a:lnTo>
                  <a:lnTo>
                    <a:pt x="1901" y="3746"/>
                  </a:lnTo>
                  <a:lnTo>
                    <a:pt x="1901" y="3746"/>
                  </a:lnTo>
                  <a:lnTo>
                    <a:pt x="1698" y="3728"/>
                  </a:lnTo>
                  <a:lnTo>
                    <a:pt x="1514" y="3710"/>
                  </a:lnTo>
                  <a:lnTo>
                    <a:pt x="1329" y="3654"/>
                  </a:lnTo>
                  <a:lnTo>
                    <a:pt x="1163" y="3599"/>
                  </a:lnTo>
                  <a:lnTo>
                    <a:pt x="997" y="3507"/>
                  </a:lnTo>
                  <a:lnTo>
                    <a:pt x="831" y="3414"/>
                  </a:lnTo>
                  <a:lnTo>
                    <a:pt x="683" y="3304"/>
                  </a:lnTo>
                  <a:lnTo>
                    <a:pt x="554" y="3193"/>
                  </a:lnTo>
                  <a:lnTo>
                    <a:pt x="443" y="3064"/>
                  </a:lnTo>
                  <a:lnTo>
                    <a:pt x="332" y="2916"/>
                  </a:lnTo>
                  <a:lnTo>
                    <a:pt x="240" y="2750"/>
                  </a:lnTo>
                  <a:lnTo>
                    <a:pt x="148" y="2584"/>
                  </a:lnTo>
                  <a:lnTo>
                    <a:pt x="93" y="2418"/>
                  </a:lnTo>
                  <a:lnTo>
                    <a:pt x="37" y="2233"/>
                  </a:lnTo>
                  <a:lnTo>
                    <a:pt x="19" y="2049"/>
                  </a:lnTo>
                  <a:lnTo>
                    <a:pt x="0" y="1846"/>
                  </a:lnTo>
                  <a:lnTo>
                    <a:pt x="0" y="1846"/>
                  </a:lnTo>
                  <a:lnTo>
                    <a:pt x="19" y="1661"/>
                  </a:lnTo>
                  <a:lnTo>
                    <a:pt x="37" y="1476"/>
                  </a:lnTo>
                  <a:lnTo>
                    <a:pt x="93" y="1292"/>
                  </a:lnTo>
                  <a:lnTo>
                    <a:pt x="148" y="1126"/>
                  </a:lnTo>
                  <a:lnTo>
                    <a:pt x="240" y="960"/>
                  </a:lnTo>
                  <a:lnTo>
                    <a:pt x="332" y="794"/>
                  </a:lnTo>
                  <a:lnTo>
                    <a:pt x="443" y="664"/>
                  </a:lnTo>
                  <a:lnTo>
                    <a:pt x="554" y="535"/>
                  </a:lnTo>
                  <a:lnTo>
                    <a:pt x="702" y="406"/>
                  </a:lnTo>
                  <a:lnTo>
                    <a:pt x="849" y="295"/>
                  </a:lnTo>
                  <a:lnTo>
                    <a:pt x="997" y="203"/>
                  </a:lnTo>
                  <a:lnTo>
                    <a:pt x="1163" y="129"/>
                  </a:lnTo>
                  <a:lnTo>
                    <a:pt x="1329" y="74"/>
                  </a:lnTo>
                  <a:lnTo>
                    <a:pt x="1514" y="37"/>
                  </a:lnTo>
                  <a:lnTo>
                    <a:pt x="1698" y="0"/>
                  </a:lnTo>
                  <a:lnTo>
                    <a:pt x="1901" y="0"/>
                  </a:lnTo>
                  <a:lnTo>
                    <a:pt x="13750" y="0"/>
                  </a:lnTo>
                  <a:lnTo>
                    <a:pt x="13750" y="0"/>
                  </a:lnTo>
                  <a:lnTo>
                    <a:pt x="13953" y="0"/>
                  </a:lnTo>
                  <a:lnTo>
                    <a:pt x="14137" y="37"/>
                  </a:lnTo>
                  <a:lnTo>
                    <a:pt x="14303" y="74"/>
                  </a:lnTo>
                  <a:lnTo>
                    <a:pt x="14488" y="129"/>
                  </a:lnTo>
                  <a:lnTo>
                    <a:pt x="14654" y="203"/>
                  </a:lnTo>
                  <a:lnTo>
                    <a:pt x="14802" y="295"/>
                  </a:lnTo>
                  <a:lnTo>
                    <a:pt x="14949" y="406"/>
                  </a:lnTo>
                  <a:lnTo>
                    <a:pt x="15079" y="535"/>
                  </a:lnTo>
                  <a:lnTo>
                    <a:pt x="15208" y="664"/>
                  </a:lnTo>
                  <a:lnTo>
                    <a:pt x="15318" y="794"/>
                  </a:lnTo>
                  <a:lnTo>
                    <a:pt x="15411" y="960"/>
                  </a:lnTo>
                  <a:lnTo>
                    <a:pt x="15503" y="1126"/>
                  </a:lnTo>
                  <a:lnTo>
                    <a:pt x="15558" y="1292"/>
                  </a:lnTo>
                  <a:lnTo>
                    <a:pt x="15614" y="1476"/>
                  </a:lnTo>
                  <a:lnTo>
                    <a:pt x="15632" y="1661"/>
                  </a:lnTo>
                  <a:lnTo>
                    <a:pt x="15651" y="1846"/>
                  </a:lnTo>
                  <a:lnTo>
                    <a:pt x="15651" y="1846"/>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830075" y="1332350"/>
              <a:ext cx="25" cy="25"/>
            </a:xfrm>
            <a:custGeom>
              <a:avLst/>
              <a:gdLst/>
              <a:ahLst/>
              <a:cxnLst/>
              <a:rect l="l" t="t" r="r" b="b"/>
              <a:pathLst>
                <a:path w="1" h="1" fill="none" extrusionOk="0">
                  <a:moveTo>
                    <a:pt x="1" y="1"/>
                  </a:moveTo>
                  <a:lnTo>
                    <a:pt x="1"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280100" y="1782675"/>
              <a:ext cx="446650" cy="211800"/>
            </a:xfrm>
            <a:custGeom>
              <a:avLst/>
              <a:gdLst/>
              <a:ahLst/>
              <a:cxnLst/>
              <a:rect l="l" t="t" r="r" b="b"/>
              <a:pathLst>
                <a:path w="17866" h="8472" extrusionOk="0">
                  <a:moveTo>
                    <a:pt x="15005" y="4577"/>
                  </a:moveTo>
                  <a:lnTo>
                    <a:pt x="15005" y="6238"/>
                  </a:lnTo>
                  <a:lnTo>
                    <a:pt x="13344" y="6238"/>
                  </a:lnTo>
                  <a:lnTo>
                    <a:pt x="13344" y="4577"/>
                  </a:lnTo>
                  <a:close/>
                  <a:moveTo>
                    <a:pt x="9930" y="0"/>
                  </a:moveTo>
                  <a:lnTo>
                    <a:pt x="9376" y="19"/>
                  </a:lnTo>
                  <a:lnTo>
                    <a:pt x="8822" y="56"/>
                  </a:lnTo>
                  <a:lnTo>
                    <a:pt x="8306" y="111"/>
                  </a:lnTo>
                  <a:lnTo>
                    <a:pt x="7789" y="185"/>
                  </a:lnTo>
                  <a:lnTo>
                    <a:pt x="7290" y="259"/>
                  </a:lnTo>
                  <a:lnTo>
                    <a:pt x="6811" y="369"/>
                  </a:lnTo>
                  <a:lnTo>
                    <a:pt x="6331" y="480"/>
                  </a:lnTo>
                  <a:lnTo>
                    <a:pt x="5888" y="609"/>
                  </a:lnTo>
                  <a:lnTo>
                    <a:pt x="5463" y="757"/>
                  </a:lnTo>
                  <a:lnTo>
                    <a:pt x="5039" y="923"/>
                  </a:lnTo>
                  <a:lnTo>
                    <a:pt x="4651" y="1108"/>
                  </a:lnTo>
                  <a:lnTo>
                    <a:pt x="4264" y="1311"/>
                  </a:lnTo>
                  <a:lnTo>
                    <a:pt x="3895" y="1514"/>
                  </a:lnTo>
                  <a:lnTo>
                    <a:pt x="3544" y="1753"/>
                  </a:lnTo>
                  <a:lnTo>
                    <a:pt x="3212" y="1993"/>
                  </a:lnTo>
                  <a:lnTo>
                    <a:pt x="2898" y="2252"/>
                  </a:lnTo>
                  <a:lnTo>
                    <a:pt x="2566" y="2566"/>
                  </a:lnTo>
                  <a:lnTo>
                    <a:pt x="2252" y="2898"/>
                  </a:lnTo>
                  <a:lnTo>
                    <a:pt x="1957" y="3248"/>
                  </a:lnTo>
                  <a:lnTo>
                    <a:pt x="1680" y="3599"/>
                  </a:lnTo>
                  <a:lnTo>
                    <a:pt x="1422" y="3950"/>
                  </a:lnTo>
                  <a:lnTo>
                    <a:pt x="1182" y="4337"/>
                  </a:lnTo>
                  <a:lnTo>
                    <a:pt x="960" y="4706"/>
                  </a:lnTo>
                  <a:lnTo>
                    <a:pt x="757" y="5112"/>
                  </a:lnTo>
                  <a:lnTo>
                    <a:pt x="591" y="5500"/>
                  </a:lnTo>
                  <a:lnTo>
                    <a:pt x="443" y="5906"/>
                  </a:lnTo>
                  <a:lnTo>
                    <a:pt x="314" y="6330"/>
                  </a:lnTo>
                  <a:lnTo>
                    <a:pt x="203" y="6737"/>
                  </a:lnTo>
                  <a:lnTo>
                    <a:pt x="111" y="7161"/>
                  </a:lnTo>
                  <a:lnTo>
                    <a:pt x="56" y="7604"/>
                  </a:lnTo>
                  <a:lnTo>
                    <a:pt x="19" y="8028"/>
                  </a:lnTo>
                  <a:lnTo>
                    <a:pt x="0" y="8471"/>
                  </a:lnTo>
                  <a:lnTo>
                    <a:pt x="5223" y="8471"/>
                  </a:lnTo>
                  <a:lnTo>
                    <a:pt x="5223" y="5574"/>
                  </a:lnTo>
                  <a:lnTo>
                    <a:pt x="6884" y="5574"/>
                  </a:lnTo>
                  <a:lnTo>
                    <a:pt x="6884" y="8471"/>
                  </a:lnTo>
                  <a:lnTo>
                    <a:pt x="17866" y="8471"/>
                  </a:lnTo>
                  <a:lnTo>
                    <a:pt x="17866" y="4005"/>
                  </a:lnTo>
                  <a:lnTo>
                    <a:pt x="141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280100" y="1782675"/>
              <a:ext cx="446650" cy="211800"/>
            </a:xfrm>
            <a:custGeom>
              <a:avLst/>
              <a:gdLst/>
              <a:ahLst/>
              <a:cxnLst/>
              <a:rect l="l" t="t" r="r" b="b"/>
              <a:pathLst>
                <a:path w="17866" h="8472" fill="none" extrusionOk="0">
                  <a:moveTo>
                    <a:pt x="14174" y="0"/>
                  </a:moveTo>
                  <a:lnTo>
                    <a:pt x="9930" y="0"/>
                  </a:lnTo>
                  <a:lnTo>
                    <a:pt x="9930" y="0"/>
                  </a:lnTo>
                  <a:lnTo>
                    <a:pt x="9376" y="19"/>
                  </a:lnTo>
                  <a:lnTo>
                    <a:pt x="8822" y="56"/>
                  </a:lnTo>
                  <a:lnTo>
                    <a:pt x="8306" y="111"/>
                  </a:lnTo>
                  <a:lnTo>
                    <a:pt x="7789" y="185"/>
                  </a:lnTo>
                  <a:lnTo>
                    <a:pt x="7290" y="259"/>
                  </a:lnTo>
                  <a:lnTo>
                    <a:pt x="6811" y="369"/>
                  </a:lnTo>
                  <a:lnTo>
                    <a:pt x="6331" y="480"/>
                  </a:lnTo>
                  <a:lnTo>
                    <a:pt x="5888" y="609"/>
                  </a:lnTo>
                  <a:lnTo>
                    <a:pt x="5463" y="757"/>
                  </a:lnTo>
                  <a:lnTo>
                    <a:pt x="5039" y="923"/>
                  </a:lnTo>
                  <a:lnTo>
                    <a:pt x="4651" y="1108"/>
                  </a:lnTo>
                  <a:lnTo>
                    <a:pt x="4264" y="1311"/>
                  </a:lnTo>
                  <a:lnTo>
                    <a:pt x="3895" y="1514"/>
                  </a:lnTo>
                  <a:lnTo>
                    <a:pt x="3544" y="1753"/>
                  </a:lnTo>
                  <a:lnTo>
                    <a:pt x="3212" y="1993"/>
                  </a:lnTo>
                  <a:lnTo>
                    <a:pt x="2898" y="2252"/>
                  </a:lnTo>
                  <a:lnTo>
                    <a:pt x="2898" y="2252"/>
                  </a:lnTo>
                  <a:lnTo>
                    <a:pt x="2566" y="2566"/>
                  </a:lnTo>
                  <a:lnTo>
                    <a:pt x="2252" y="2898"/>
                  </a:lnTo>
                  <a:lnTo>
                    <a:pt x="1957" y="3248"/>
                  </a:lnTo>
                  <a:lnTo>
                    <a:pt x="1680" y="3599"/>
                  </a:lnTo>
                  <a:lnTo>
                    <a:pt x="1422" y="3950"/>
                  </a:lnTo>
                  <a:lnTo>
                    <a:pt x="1182" y="4337"/>
                  </a:lnTo>
                  <a:lnTo>
                    <a:pt x="960" y="4706"/>
                  </a:lnTo>
                  <a:lnTo>
                    <a:pt x="757" y="5112"/>
                  </a:lnTo>
                  <a:lnTo>
                    <a:pt x="591" y="5500"/>
                  </a:lnTo>
                  <a:lnTo>
                    <a:pt x="443" y="5906"/>
                  </a:lnTo>
                  <a:lnTo>
                    <a:pt x="314" y="6330"/>
                  </a:lnTo>
                  <a:lnTo>
                    <a:pt x="203" y="6737"/>
                  </a:lnTo>
                  <a:lnTo>
                    <a:pt x="111" y="7161"/>
                  </a:lnTo>
                  <a:lnTo>
                    <a:pt x="56" y="7604"/>
                  </a:lnTo>
                  <a:lnTo>
                    <a:pt x="19" y="8028"/>
                  </a:lnTo>
                  <a:lnTo>
                    <a:pt x="0" y="8471"/>
                  </a:lnTo>
                  <a:lnTo>
                    <a:pt x="5223" y="8471"/>
                  </a:lnTo>
                  <a:lnTo>
                    <a:pt x="5223" y="5574"/>
                  </a:lnTo>
                  <a:lnTo>
                    <a:pt x="6884" y="5574"/>
                  </a:lnTo>
                  <a:lnTo>
                    <a:pt x="6884" y="8471"/>
                  </a:lnTo>
                  <a:lnTo>
                    <a:pt x="17866" y="8471"/>
                  </a:lnTo>
                  <a:lnTo>
                    <a:pt x="17866" y="4005"/>
                  </a:lnTo>
                  <a:lnTo>
                    <a:pt x="14174"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613675" y="1897100"/>
              <a:ext cx="41550" cy="41550"/>
            </a:xfrm>
            <a:custGeom>
              <a:avLst/>
              <a:gdLst/>
              <a:ahLst/>
              <a:cxnLst/>
              <a:rect l="l" t="t" r="r" b="b"/>
              <a:pathLst>
                <a:path w="1662" h="1662" fill="none" extrusionOk="0">
                  <a:moveTo>
                    <a:pt x="1662" y="1661"/>
                  </a:moveTo>
                  <a:lnTo>
                    <a:pt x="1" y="1661"/>
                  </a:lnTo>
                  <a:lnTo>
                    <a:pt x="1" y="0"/>
                  </a:lnTo>
                  <a:lnTo>
                    <a:pt x="1662" y="0"/>
                  </a:lnTo>
                  <a:lnTo>
                    <a:pt x="1662" y="166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655200" y="1938625"/>
              <a:ext cx="25" cy="25"/>
            </a:xfrm>
            <a:custGeom>
              <a:avLst/>
              <a:gdLst/>
              <a:ahLst/>
              <a:cxnLst/>
              <a:rect l="l" t="t" r="r" b="b"/>
              <a:pathLst>
                <a:path w="1" h="1" fill="none" extrusionOk="0">
                  <a:moveTo>
                    <a:pt x="1" y="0"/>
                  </a:moveTo>
                  <a:lnTo>
                    <a:pt x="1"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16"/>
          <p:cNvGrpSpPr/>
          <p:nvPr/>
        </p:nvGrpSpPr>
        <p:grpSpPr>
          <a:xfrm>
            <a:off x="964650" y="2911900"/>
            <a:ext cx="1054500" cy="191700"/>
            <a:chOff x="964650" y="2911900"/>
            <a:chExt cx="1054500" cy="191700"/>
          </a:xfrm>
        </p:grpSpPr>
        <p:sp>
          <p:nvSpPr>
            <p:cNvPr id="159" name="Google Shape;159;p16"/>
            <p:cNvSpPr/>
            <p:nvPr/>
          </p:nvSpPr>
          <p:spPr>
            <a:xfrm>
              <a:off x="964650" y="2911900"/>
              <a:ext cx="1054500" cy="191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964650" y="2911900"/>
              <a:ext cx="812100" cy="191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6"/>
          <p:cNvGrpSpPr/>
          <p:nvPr/>
        </p:nvGrpSpPr>
        <p:grpSpPr>
          <a:xfrm>
            <a:off x="7498589" y="2538822"/>
            <a:ext cx="308366" cy="269072"/>
            <a:chOff x="2400200" y="1397400"/>
            <a:chExt cx="708725" cy="614600"/>
          </a:xfrm>
        </p:grpSpPr>
        <p:sp>
          <p:nvSpPr>
            <p:cNvPr id="162" name="Google Shape;162;p16"/>
            <p:cNvSpPr/>
            <p:nvPr/>
          </p:nvSpPr>
          <p:spPr>
            <a:xfrm>
              <a:off x="2400200" y="1486450"/>
              <a:ext cx="224275" cy="525550"/>
            </a:xfrm>
            <a:custGeom>
              <a:avLst/>
              <a:gdLst/>
              <a:ahLst/>
              <a:cxnLst/>
              <a:rect l="l" t="t" r="r" b="b"/>
              <a:pathLst>
                <a:path w="8971" h="21022" extrusionOk="0">
                  <a:moveTo>
                    <a:pt x="1" y="1"/>
                  </a:moveTo>
                  <a:lnTo>
                    <a:pt x="1" y="21022"/>
                  </a:lnTo>
                  <a:lnTo>
                    <a:pt x="1662" y="21022"/>
                  </a:lnTo>
                  <a:lnTo>
                    <a:pt x="1662" y="15503"/>
                  </a:lnTo>
                  <a:lnTo>
                    <a:pt x="7198" y="15503"/>
                  </a:lnTo>
                  <a:lnTo>
                    <a:pt x="7198" y="21022"/>
                  </a:lnTo>
                  <a:lnTo>
                    <a:pt x="8970" y="21022"/>
                  </a:lnTo>
                  <a:lnTo>
                    <a:pt x="8970" y="15263"/>
                  </a:lnTo>
                  <a:lnTo>
                    <a:pt x="8952" y="14839"/>
                  </a:lnTo>
                  <a:lnTo>
                    <a:pt x="8878" y="14433"/>
                  </a:lnTo>
                  <a:lnTo>
                    <a:pt x="8785" y="14045"/>
                  </a:lnTo>
                  <a:lnTo>
                    <a:pt x="8638" y="13658"/>
                  </a:lnTo>
                  <a:lnTo>
                    <a:pt x="8453" y="13307"/>
                  </a:lnTo>
                  <a:lnTo>
                    <a:pt x="8250" y="12957"/>
                  </a:lnTo>
                  <a:lnTo>
                    <a:pt x="8010" y="12643"/>
                  </a:lnTo>
                  <a:lnTo>
                    <a:pt x="7733" y="12348"/>
                  </a:lnTo>
                  <a:lnTo>
                    <a:pt x="7438" y="12071"/>
                  </a:lnTo>
                  <a:lnTo>
                    <a:pt x="7124" y="11831"/>
                  </a:lnTo>
                  <a:lnTo>
                    <a:pt x="6774" y="11609"/>
                  </a:lnTo>
                  <a:lnTo>
                    <a:pt x="6423" y="11443"/>
                  </a:lnTo>
                  <a:lnTo>
                    <a:pt x="6036" y="11296"/>
                  </a:lnTo>
                  <a:lnTo>
                    <a:pt x="5648" y="11203"/>
                  </a:lnTo>
                  <a:lnTo>
                    <a:pt x="5224" y="11129"/>
                  </a:lnTo>
                  <a:lnTo>
                    <a:pt x="4817" y="11111"/>
                  </a:lnTo>
                  <a:lnTo>
                    <a:pt x="1662" y="11111"/>
                  </a:lnTo>
                  <a:lnTo>
                    <a:pt x="16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2400200" y="1486450"/>
              <a:ext cx="224275" cy="525550"/>
            </a:xfrm>
            <a:custGeom>
              <a:avLst/>
              <a:gdLst/>
              <a:ahLst/>
              <a:cxnLst/>
              <a:rect l="l" t="t" r="r" b="b"/>
              <a:pathLst>
                <a:path w="8971" h="21022" fill="none" extrusionOk="0">
                  <a:moveTo>
                    <a:pt x="8970" y="15263"/>
                  </a:moveTo>
                  <a:lnTo>
                    <a:pt x="8970" y="21022"/>
                  </a:lnTo>
                  <a:lnTo>
                    <a:pt x="7198" y="21022"/>
                  </a:lnTo>
                  <a:lnTo>
                    <a:pt x="7198" y="15503"/>
                  </a:lnTo>
                  <a:lnTo>
                    <a:pt x="1662" y="15503"/>
                  </a:lnTo>
                  <a:lnTo>
                    <a:pt x="1662" y="21022"/>
                  </a:lnTo>
                  <a:lnTo>
                    <a:pt x="1" y="21022"/>
                  </a:lnTo>
                  <a:lnTo>
                    <a:pt x="1" y="1"/>
                  </a:lnTo>
                  <a:lnTo>
                    <a:pt x="1662" y="1"/>
                  </a:lnTo>
                  <a:lnTo>
                    <a:pt x="1662" y="11111"/>
                  </a:lnTo>
                  <a:lnTo>
                    <a:pt x="4817" y="11111"/>
                  </a:lnTo>
                  <a:lnTo>
                    <a:pt x="4817" y="11111"/>
                  </a:lnTo>
                  <a:lnTo>
                    <a:pt x="5224" y="11129"/>
                  </a:lnTo>
                  <a:lnTo>
                    <a:pt x="5648" y="11203"/>
                  </a:lnTo>
                  <a:lnTo>
                    <a:pt x="6036" y="11296"/>
                  </a:lnTo>
                  <a:lnTo>
                    <a:pt x="6423" y="11443"/>
                  </a:lnTo>
                  <a:lnTo>
                    <a:pt x="6774" y="11609"/>
                  </a:lnTo>
                  <a:lnTo>
                    <a:pt x="7124" y="11831"/>
                  </a:lnTo>
                  <a:lnTo>
                    <a:pt x="7438" y="12071"/>
                  </a:lnTo>
                  <a:lnTo>
                    <a:pt x="7733" y="12348"/>
                  </a:lnTo>
                  <a:lnTo>
                    <a:pt x="8010" y="12643"/>
                  </a:lnTo>
                  <a:lnTo>
                    <a:pt x="8250" y="12957"/>
                  </a:lnTo>
                  <a:lnTo>
                    <a:pt x="8453" y="13307"/>
                  </a:lnTo>
                  <a:lnTo>
                    <a:pt x="8638" y="13658"/>
                  </a:lnTo>
                  <a:lnTo>
                    <a:pt x="8785" y="14045"/>
                  </a:lnTo>
                  <a:lnTo>
                    <a:pt x="8878" y="14433"/>
                  </a:lnTo>
                  <a:lnTo>
                    <a:pt x="8952" y="14839"/>
                  </a:lnTo>
                  <a:lnTo>
                    <a:pt x="8970" y="15263"/>
                  </a:lnTo>
                  <a:lnTo>
                    <a:pt x="8970" y="1526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2624450" y="1868025"/>
              <a:ext cx="25" cy="25"/>
            </a:xfrm>
            <a:custGeom>
              <a:avLst/>
              <a:gdLst/>
              <a:ahLst/>
              <a:cxnLst/>
              <a:rect l="l" t="t" r="r" b="b"/>
              <a:pathLst>
                <a:path w="1" h="1" fill="none" extrusionOk="0">
                  <a:moveTo>
                    <a:pt x="0" y="0"/>
                  </a:moveTo>
                  <a:lnTo>
                    <a:pt x="0"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2885125" y="1486450"/>
              <a:ext cx="223800" cy="525550"/>
            </a:xfrm>
            <a:custGeom>
              <a:avLst/>
              <a:gdLst/>
              <a:ahLst/>
              <a:cxnLst/>
              <a:rect l="l" t="t" r="r" b="b"/>
              <a:pathLst>
                <a:path w="8952" h="21022" extrusionOk="0">
                  <a:moveTo>
                    <a:pt x="7291" y="1"/>
                  </a:moveTo>
                  <a:lnTo>
                    <a:pt x="7291" y="11111"/>
                  </a:lnTo>
                  <a:lnTo>
                    <a:pt x="4153" y="11111"/>
                  </a:lnTo>
                  <a:lnTo>
                    <a:pt x="3729" y="11129"/>
                  </a:lnTo>
                  <a:lnTo>
                    <a:pt x="3323" y="11203"/>
                  </a:lnTo>
                  <a:lnTo>
                    <a:pt x="2935" y="11296"/>
                  </a:lnTo>
                  <a:lnTo>
                    <a:pt x="2547" y="11443"/>
                  </a:lnTo>
                  <a:lnTo>
                    <a:pt x="2197" y="11609"/>
                  </a:lnTo>
                  <a:lnTo>
                    <a:pt x="1846" y="11831"/>
                  </a:lnTo>
                  <a:lnTo>
                    <a:pt x="1532" y="12071"/>
                  </a:lnTo>
                  <a:lnTo>
                    <a:pt x="1219" y="12348"/>
                  </a:lnTo>
                  <a:lnTo>
                    <a:pt x="960" y="12643"/>
                  </a:lnTo>
                  <a:lnTo>
                    <a:pt x="720" y="12957"/>
                  </a:lnTo>
                  <a:lnTo>
                    <a:pt x="499" y="13307"/>
                  </a:lnTo>
                  <a:lnTo>
                    <a:pt x="333" y="13658"/>
                  </a:lnTo>
                  <a:lnTo>
                    <a:pt x="185" y="14045"/>
                  </a:lnTo>
                  <a:lnTo>
                    <a:pt x="74" y="14433"/>
                  </a:lnTo>
                  <a:lnTo>
                    <a:pt x="19" y="14839"/>
                  </a:lnTo>
                  <a:lnTo>
                    <a:pt x="1" y="15263"/>
                  </a:lnTo>
                  <a:lnTo>
                    <a:pt x="1" y="21022"/>
                  </a:lnTo>
                  <a:lnTo>
                    <a:pt x="1754" y="21022"/>
                  </a:lnTo>
                  <a:lnTo>
                    <a:pt x="1754" y="15503"/>
                  </a:lnTo>
                  <a:lnTo>
                    <a:pt x="7291" y="15503"/>
                  </a:lnTo>
                  <a:lnTo>
                    <a:pt x="7291" y="21022"/>
                  </a:lnTo>
                  <a:lnTo>
                    <a:pt x="8952" y="21022"/>
                  </a:lnTo>
                  <a:lnTo>
                    <a:pt x="8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2885125" y="1486450"/>
              <a:ext cx="223800" cy="525550"/>
            </a:xfrm>
            <a:custGeom>
              <a:avLst/>
              <a:gdLst/>
              <a:ahLst/>
              <a:cxnLst/>
              <a:rect l="l" t="t" r="r" b="b"/>
              <a:pathLst>
                <a:path w="8952" h="21022" fill="none" extrusionOk="0">
                  <a:moveTo>
                    <a:pt x="1" y="15263"/>
                  </a:moveTo>
                  <a:lnTo>
                    <a:pt x="1" y="21022"/>
                  </a:lnTo>
                  <a:lnTo>
                    <a:pt x="1754" y="21022"/>
                  </a:lnTo>
                  <a:lnTo>
                    <a:pt x="1754" y="15503"/>
                  </a:lnTo>
                  <a:lnTo>
                    <a:pt x="7291" y="15503"/>
                  </a:lnTo>
                  <a:lnTo>
                    <a:pt x="7291" y="21022"/>
                  </a:lnTo>
                  <a:lnTo>
                    <a:pt x="8952" y="21022"/>
                  </a:lnTo>
                  <a:lnTo>
                    <a:pt x="8952" y="1"/>
                  </a:lnTo>
                  <a:lnTo>
                    <a:pt x="7291" y="1"/>
                  </a:lnTo>
                  <a:lnTo>
                    <a:pt x="7291" y="11111"/>
                  </a:lnTo>
                  <a:lnTo>
                    <a:pt x="4153" y="11111"/>
                  </a:lnTo>
                  <a:lnTo>
                    <a:pt x="4153" y="11111"/>
                  </a:lnTo>
                  <a:lnTo>
                    <a:pt x="3729" y="11129"/>
                  </a:lnTo>
                  <a:lnTo>
                    <a:pt x="3323" y="11203"/>
                  </a:lnTo>
                  <a:lnTo>
                    <a:pt x="2935" y="11296"/>
                  </a:lnTo>
                  <a:lnTo>
                    <a:pt x="2547" y="11443"/>
                  </a:lnTo>
                  <a:lnTo>
                    <a:pt x="2197" y="11609"/>
                  </a:lnTo>
                  <a:lnTo>
                    <a:pt x="1846" y="11831"/>
                  </a:lnTo>
                  <a:lnTo>
                    <a:pt x="1532" y="12071"/>
                  </a:lnTo>
                  <a:lnTo>
                    <a:pt x="1219" y="12348"/>
                  </a:lnTo>
                  <a:lnTo>
                    <a:pt x="960" y="12643"/>
                  </a:lnTo>
                  <a:lnTo>
                    <a:pt x="720" y="12957"/>
                  </a:lnTo>
                  <a:lnTo>
                    <a:pt x="499" y="13307"/>
                  </a:lnTo>
                  <a:lnTo>
                    <a:pt x="333" y="13658"/>
                  </a:lnTo>
                  <a:lnTo>
                    <a:pt x="185" y="14045"/>
                  </a:lnTo>
                  <a:lnTo>
                    <a:pt x="74" y="14433"/>
                  </a:lnTo>
                  <a:lnTo>
                    <a:pt x="19" y="14839"/>
                  </a:lnTo>
                  <a:lnTo>
                    <a:pt x="1" y="15263"/>
                  </a:lnTo>
                  <a:lnTo>
                    <a:pt x="1" y="1526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2885125" y="1868025"/>
              <a:ext cx="25" cy="25"/>
            </a:xfrm>
            <a:custGeom>
              <a:avLst/>
              <a:gdLst/>
              <a:ahLst/>
              <a:cxnLst/>
              <a:rect l="l" t="t" r="r" b="b"/>
              <a:pathLst>
                <a:path w="1" h="1" fill="none" extrusionOk="0">
                  <a:moveTo>
                    <a:pt x="1" y="0"/>
                  </a:moveTo>
                  <a:lnTo>
                    <a:pt x="1"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2577375" y="1585650"/>
              <a:ext cx="58150" cy="103850"/>
            </a:xfrm>
            <a:custGeom>
              <a:avLst/>
              <a:gdLst/>
              <a:ahLst/>
              <a:cxnLst/>
              <a:rect l="l" t="t" r="r" b="b"/>
              <a:pathLst>
                <a:path w="2326" h="4154" extrusionOk="0">
                  <a:moveTo>
                    <a:pt x="1" y="1"/>
                  </a:moveTo>
                  <a:lnTo>
                    <a:pt x="1" y="4153"/>
                  </a:lnTo>
                  <a:lnTo>
                    <a:pt x="2326" y="4153"/>
                  </a:lnTo>
                  <a:lnTo>
                    <a:pt x="2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2874050" y="1585650"/>
              <a:ext cx="58150" cy="103850"/>
            </a:xfrm>
            <a:custGeom>
              <a:avLst/>
              <a:gdLst/>
              <a:ahLst/>
              <a:cxnLst/>
              <a:rect l="l" t="t" r="r" b="b"/>
              <a:pathLst>
                <a:path w="2326" h="4154" extrusionOk="0">
                  <a:moveTo>
                    <a:pt x="1" y="1"/>
                  </a:moveTo>
                  <a:lnTo>
                    <a:pt x="1" y="4153"/>
                  </a:lnTo>
                  <a:lnTo>
                    <a:pt x="2326" y="4153"/>
                  </a:lnTo>
                  <a:lnTo>
                    <a:pt x="2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2676125" y="1824200"/>
              <a:ext cx="157350" cy="187800"/>
            </a:xfrm>
            <a:custGeom>
              <a:avLst/>
              <a:gdLst/>
              <a:ahLst/>
              <a:cxnLst/>
              <a:rect l="l" t="t" r="r" b="b"/>
              <a:pathLst>
                <a:path w="6294" h="7512" extrusionOk="0">
                  <a:moveTo>
                    <a:pt x="2307" y="0"/>
                  </a:moveTo>
                  <a:lnTo>
                    <a:pt x="2307" y="5851"/>
                  </a:lnTo>
                  <a:lnTo>
                    <a:pt x="0" y="5851"/>
                  </a:lnTo>
                  <a:lnTo>
                    <a:pt x="0" y="7512"/>
                  </a:lnTo>
                  <a:lnTo>
                    <a:pt x="6293" y="7512"/>
                  </a:lnTo>
                  <a:lnTo>
                    <a:pt x="6293" y="5851"/>
                  </a:lnTo>
                  <a:lnTo>
                    <a:pt x="3968" y="5851"/>
                  </a:lnTo>
                  <a:lnTo>
                    <a:pt x="39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2676125" y="1824200"/>
              <a:ext cx="157350" cy="187800"/>
            </a:xfrm>
            <a:custGeom>
              <a:avLst/>
              <a:gdLst/>
              <a:ahLst/>
              <a:cxnLst/>
              <a:rect l="l" t="t" r="r" b="b"/>
              <a:pathLst>
                <a:path w="6294" h="7512" fill="none" extrusionOk="0">
                  <a:moveTo>
                    <a:pt x="6293" y="5851"/>
                  </a:moveTo>
                  <a:lnTo>
                    <a:pt x="6293" y="7512"/>
                  </a:lnTo>
                  <a:lnTo>
                    <a:pt x="0" y="7512"/>
                  </a:lnTo>
                  <a:lnTo>
                    <a:pt x="0" y="5851"/>
                  </a:lnTo>
                  <a:lnTo>
                    <a:pt x="2307" y="5851"/>
                  </a:lnTo>
                  <a:lnTo>
                    <a:pt x="2307" y="0"/>
                  </a:lnTo>
                  <a:lnTo>
                    <a:pt x="3968" y="0"/>
                  </a:lnTo>
                  <a:lnTo>
                    <a:pt x="3968" y="5851"/>
                  </a:lnTo>
                  <a:lnTo>
                    <a:pt x="6293" y="585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2833450" y="1970450"/>
              <a:ext cx="25" cy="25"/>
            </a:xfrm>
            <a:custGeom>
              <a:avLst/>
              <a:gdLst/>
              <a:ahLst/>
              <a:cxnLst/>
              <a:rect l="l" t="t" r="r" b="b"/>
              <a:pathLst>
                <a:path w="1" h="1" fill="none" extrusionOk="0">
                  <a:moveTo>
                    <a:pt x="0" y="1"/>
                  </a:moveTo>
                  <a:lnTo>
                    <a:pt x="0"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2637825" y="1397400"/>
              <a:ext cx="233475" cy="145825"/>
            </a:xfrm>
            <a:custGeom>
              <a:avLst/>
              <a:gdLst/>
              <a:ahLst/>
              <a:cxnLst/>
              <a:rect l="l" t="t" r="r" b="b"/>
              <a:pathLst>
                <a:path w="9339" h="5833" extrusionOk="0">
                  <a:moveTo>
                    <a:pt x="3839" y="1"/>
                  </a:moveTo>
                  <a:lnTo>
                    <a:pt x="3839" y="1643"/>
                  </a:lnTo>
                  <a:lnTo>
                    <a:pt x="3470" y="1736"/>
                  </a:lnTo>
                  <a:lnTo>
                    <a:pt x="3101" y="1846"/>
                  </a:lnTo>
                  <a:lnTo>
                    <a:pt x="2750" y="1994"/>
                  </a:lnTo>
                  <a:lnTo>
                    <a:pt x="2399" y="2160"/>
                  </a:lnTo>
                  <a:lnTo>
                    <a:pt x="2086" y="2363"/>
                  </a:lnTo>
                  <a:lnTo>
                    <a:pt x="1772" y="2585"/>
                  </a:lnTo>
                  <a:lnTo>
                    <a:pt x="1495" y="2825"/>
                  </a:lnTo>
                  <a:lnTo>
                    <a:pt x="1237" y="3083"/>
                  </a:lnTo>
                  <a:lnTo>
                    <a:pt x="978" y="3378"/>
                  </a:lnTo>
                  <a:lnTo>
                    <a:pt x="757" y="3673"/>
                  </a:lnTo>
                  <a:lnTo>
                    <a:pt x="572" y="4006"/>
                  </a:lnTo>
                  <a:lnTo>
                    <a:pt x="406" y="4338"/>
                  </a:lnTo>
                  <a:lnTo>
                    <a:pt x="259" y="4689"/>
                  </a:lnTo>
                  <a:lnTo>
                    <a:pt x="148" y="5058"/>
                  </a:lnTo>
                  <a:lnTo>
                    <a:pt x="56" y="5445"/>
                  </a:lnTo>
                  <a:lnTo>
                    <a:pt x="0" y="5833"/>
                  </a:lnTo>
                  <a:lnTo>
                    <a:pt x="9339" y="5833"/>
                  </a:lnTo>
                  <a:lnTo>
                    <a:pt x="9302" y="5445"/>
                  </a:lnTo>
                  <a:lnTo>
                    <a:pt x="9210" y="5076"/>
                  </a:lnTo>
                  <a:lnTo>
                    <a:pt x="9099" y="4707"/>
                  </a:lnTo>
                  <a:lnTo>
                    <a:pt x="8951" y="4356"/>
                  </a:lnTo>
                  <a:lnTo>
                    <a:pt x="8785" y="4024"/>
                  </a:lnTo>
                  <a:lnTo>
                    <a:pt x="8582" y="3692"/>
                  </a:lnTo>
                  <a:lnTo>
                    <a:pt x="8361" y="3397"/>
                  </a:lnTo>
                  <a:lnTo>
                    <a:pt x="8121" y="3101"/>
                  </a:lnTo>
                  <a:lnTo>
                    <a:pt x="7862" y="2825"/>
                  </a:lnTo>
                  <a:lnTo>
                    <a:pt x="7567" y="2585"/>
                  </a:lnTo>
                  <a:lnTo>
                    <a:pt x="7272" y="2363"/>
                  </a:lnTo>
                  <a:lnTo>
                    <a:pt x="6940" y="2160"/>
                  </a:lnTo>
                  <a:lnTo>
                    <a:pt x="6607" y="1994"/>
                  </a:lnTo>
                  <a:lnTo>
                    <a:pt x="6257" y="1846"/>
                  </a:lnTo>
                  <a:lnTo>
                    <a:pt x="5888" y="1736"/>
                  </a:lnTo>
                  <a:lnTo>
                    <a:pt x="5500" y="1643"/>
                  </a:lnTo>
                  <a:lnTo>
                    <a:pt x="55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2637825" y="1397400"/>
              <a:ext cx="233475" cy="145825"/>
            </a:xfrm>
            <a:custGeom>
              <a:avLst/>
              <a:gdLst/>
              <a:ahLst/>
              <a:cxnLst/>
              <a:rect l="l" t="t" r="r" b="b"/>
              <a:pathLst>
                <a:path w="9339" h="5833" fill="none" extrusionOk="0">
                  <a:moveTo>
                    <a:pt x="9339" y="5833"/>
                  </a:moveTo>
                  <a:lnTo>
                    <a:pt x="0" y="5833"/>
                  </a:lnTo>
                  <a:lnTo>
                    <a:pt x="0" y="5833"/>
                  </a:lnTo>
                  <a:lnTo>
                    <a:pt x="56" y="5445"/>
                  </a:lnTo>
                  <a:lnTo>
                    <a:pt x="148" y="5058"/>
                  </a:lnTo>
                  <a:lnTo>
                    <a:pt x="259" y="4689"/>
                  </a:lnTo>
                  <a:lnTo>
                    <a:pt x="406" y="4338"/>
                  </a:lnTo>
                  <a:lnTo>
                    <a:pt x="572" y="4006"/>
                  </a:lnTo>
                  <a:lnTo>
                    <a:pt x="757" y="3673"/>
                  </a:lnTo>
                  <a:lnTo>
                    <a:pt x="978" y="3378"/>
                  </a:lnTo>
                  <a:lnTo>
                    <a:pt x="1237" y="3083"/>
                  </a:lnTo>
                  <a:lnTo>
                    <a:pt x="1495" y="2825"/>
                  </a:lnTo>
                  <a:lnTo>
                    <a:pt x="1772" y="2585"/>
                  </a:lnTo>
                  <a:lnTo>
                    <a:pt x="2086" y="2363"/>
                  </a:lnTo>
                  <a:lnTo>
                    <a:pt x="2399" y="2160"/>
                  </a:lnTo>
                  <a:lnTo>
                    <a:pt x="2750" y="1994"/>
                  </a:lnTo>
                  <a:lnTo>
                    <a:pt x="3101" y="1846"/>
                  </a:lnTo>
                  <a:lnTo>
                    <a:pt x="3470" y="1736"/>
                  </a:lnTo>
                  <a:lnTo>
                    <a:pt x="3839" y="1643"/>
                  </a:lnTo>
                  <a:lnTo>
                    <a:pt x="3839" y="1"/>
                  </a:lnTo>
                  <a:lnTo>
                    <a:pt x="5500" y="1"/>
                  </a:lnTo>
                  <a:lnTo>
                    <a:pt x="5500" y="1643"/>
                  </a:lnTo>
                  <a:lnTo>
                    <a:pt x="5500" y="1643"/>
                  </a:lnTo>
                  <a:lnTo>
                    <a:pt x="5888" y="1736"/>
                  </a:lnTo>
                  <a:lnTo>
                    <a:pt x="6257" y="1846"/>
                  </a:lnTo>
                  <a:lnTo>
                    <a:pt x="6607" y="1994"/>
                  </a:lnTo>
                  <a:lnTo>
                    <a:pt x="6940" y="2160"/>
                  </a:lnTo>
                  <a:lnTo>
                    <a:pt x="7272" y="2363"/>
                  </a:lnTo>
                  <a:lnTo>
                    <a:pt x="7567" y="2585"/>
                  </a:lnTo>
                  <a:lnTo>
                    <a:pt x="7862" y="2825"/>
                  </a:lnTo>
                  <a:lnTo>
                    <a:pt x="8121" y="3101"/>
                  </a:lnTo>
                  <a:lnTo>
                    <a:pt x="8361" y="3397"/>
                  </a:lnTo>
                  <a:lnTo>
                    <a:pt x="8582" y="3692"/>
                  </a:lnTo>
                  <a:lnTo>
                    <a:pt x="8785" y="4024"/>
                  </a:lnTo>
                  <a:lnTo>
                    <a:pt x="8951" y="4356"/>
                  </a:lnTo>
                  <a:lnTo>
                    <a:pt x="9099" y="4707"/>
                  </a:lnTo>
                  <a:lnTo>
                    <a:pt x="9210" y="5076"/>
                  </a:lnTo>
                  <a:lnTo>
                    <a:pt x="9302" y="5445"/>
                  </a:lnTo>
                  <a:lnTo>
                    <a:pt x="9339" y="5833"/>
                  </a:lnTo>
                  <a:lnTo>
                    <a:pt x="9339" y="5833"/>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2871275" y="1543200"/>
              <a:ext cx="25" cy="25"/>
            </a:xfrm>
            <a:custGeom>
              <a:avLst/>
              <a:gdLst/>
              <a:ahLst/>
              <a:cxnLst/>
              <a:rect l="l" t="t" r="r" b="b"/>
              <a:pathLst>
                <a:path w="1" h="1" fill="none" extrusionOk="0">
                  <a:moveTo>
                    <a:pt x="1" y="1"/>
                  </a:moveTo>
                  <a:lnTo>
                    <a:pt x="1"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2677025" y="1585650"/>
              <a:ext cx="155525" cy="197050"/>
            </a:xfrm>
            <a:custGeom>
              <a:avLst/>
              <a:gdLst/>
              <a:ahLst/>
              <a:cxnLst/>
              <a:rect l="l" t="t" r="r" b="b"/>
              <a:pathLst>
                <a:path w="6221" h="7882" extrusionOk="0">
                  <a:moveTo>
                    <a:pt x="1" y="1"/>
                  </a:moveTo>
                  <a:lnTo>
                    <a:pt x="1" y="7881"/>
                  </a:lnTo>
                  <a:lnTo>
                    <a:pt x="6221" y="7881"/>
                  </a:lnTo>
                  <a:lnTo>
                    <a:pt x="62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6"/>
          <p:cNvGrpSpPr/>
          <p:nvPr/>
        </p:nvGrpSpPr>
        <p:grpSpPr>
          <a:xfrm>
            <a:off x="554250" y="1124900"/>
            <a:ext cx="1875300" cy="3454650"/>
            <a:chOff x="554250" y="1124900"/>
            <a:chExt cx="1875300" cy="3454650"/>
          </a:xfrm>
        </p:grpSpPr>
        <p:grpSp>
          <p:nvGrpSpPr>
            <p:cNvPr id="178" name="Google Shape;178;p16"/>
            <p:cNvGrpSpPr/>
            <p:nvPr/>
          </p:nvGrpSpPr>
          <p:grpSpPr>
            <a:xfrm>
              <a:off x="554250" y="1124900"/>
              <a:ext cx="1875300" cy="1119800"/>
              <a:chOff x="554250" y="1124900"/>
              <a:chExt cx="1875300" cy="1119800"/>
            </a:xfrm>
          </p:grpSpPr>
          <p:sp>
            <p:nvSpPr>
              <p:cNvPr id="179" name="Google Shape;179;p16"/>
              <p:cNvSpPr txBox="1"/>
              <p:nvPr/>
            </p:nvSpPr>
            <p:spPr>
              <a:xfrm>
                <a:off x="948888" y="1456700"/>
                <a:ext cx="1086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NYC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80" name="Google Shape;180;p16"/>
              <p:cNvSpPr txBox="1"/>
              <p:nvPr/>
            </p:nvSpPr>
            <p:spPr>
              <a:xfrm>
                <a:off x="554250" y="1798300"/>
                <a:ext cx="18753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The Asian Cuisines in NYC are t</a:t>
                </a:r>
                <a:r>
                  <a:rPr lang="en-ID" dirty="0">
                    <a:solidFill>
                      <a:schemeClr val="dk1"/>
                    </a:solidFill>
                    <a:latin typeface="Roboto"/>
                    <a:ea typeface="Roboto"/>
                    <a:cs typeface="Roboto"/>
                    <a:sym typeface="Roboto"/>
                  </a:rPr>
                  <a:t>he</a:t>
                </a:r>
                <a:r>
                  <a:rPr lang="en" dirty="0">
                    <a:solidFill>
                      <a:schemeClr val="dk1"/>
                    </a:solidFill>
                    <a:latin typeface="Roboto"/>
                    <a:ea typeface="Roboto"/>
                    <a:cs typeface="Roboto"/>
                    <a:sym typeface="Roboto"/>
                  </a:rPr>
                  <a:t> best</a:t>
                </a:r>
                <a:endParaRPr dirty="0">
                  <a:solidFill>
                    <a:schemeClr val="dk1"/>
                  </a:solidFill>
                  <a:latin typeface="Roboto"/>
                  <a:ea typeface="Roboto"/>
                  <a:cs typeface="Roboto"/>
                  <a:sym typeface="Roboto"/>
                </a:endParaRPr>
              </a:p>
            </p:txBody>
          </p:sp>
          <p:sp>
            <p:nvSpPr>
              <p:cNvPr id="181" name="Google Shape;181;p16"/>
              <p:cNvSpPr txBox="1"/>
              <p:nvPr/>
            </p:nvSpPr>
            <p:spPr>
              <a:xfrm>
                <a:off x="1240338" y="1124900"/>
                <a:ext cx="5031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4"/>
                    </a:solidFill>
                    <a:latin typeface="Fira Sans Extra Condensed"/>
                    <a:ea typeface="Fira Sans Extra Condensed"/>
                    <a:cs typeface="Fira Sans Extra Condensed"/>
                    <a:sym typeface="Fira Sans Extra Condensed"/>
                  </a:rPr>
                  <a:t>01</a:t>
                </a:r>
                <a:endParaRPr sz="1800" b="1">
                  <a:solidFill>
                    <a:schemeClr val="accent4"/>
                  </a:solidFill>
                  <a:latin typeface="Fira Sans Extra Condensed"/>
                  <a:ea typeface="Fira Sans Extra Condensed"/>
                  <a:cs typeface="Fira Sans Extra Condensed"/>
                  <a:sym typeface="Fira Sans Extra Condensed"/>
                </a:endParaRPr>
              </a:p>
            </p:txBody>
          </p:sp>
        </p:grpSp>
        <p:sp>
          <p:nvSpPr>
            <p:cNvPr id="182" name="Google Shape;182;p16"/>
            <p:cNvSpPr txBox="1"/>
            <p:nvPr/>
          </p:nvSpPr>
          <p:spPr>
            <a:xfrm>
              <a:off x="1168953" y="3102025"/>
              <a:ext cx="6459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4"/>
                  </a:solidFill>
                  <a:latin typeface="Fira Sans Extra Condensed"/>
                  <a:ea typeface="Fira Sans Extra Condensed"/>
                  <a:cs typeface="Fira Sans Extra Condensed"/>
                  <a:sym typeface="Fira Sans Extra Condensed"/>
                </a:rPr>
                <a:t>70 %</a:t>
              </a:r>
              <a:endParaRPr sz="1800" b="1">
                <a:solidFill>
                  <a:schemeClr val="accent4"/>
                </a:solidFill>
                <a:latin typeface="Fira Sans Extra Condensed"/>
                <a:ea typeface="Fira Sans Extra Condensed"/>
                <a:cs typeface="Fira Sans Extra Condensed"/>
                <a:sym typeface="Fira Sans Extra Condensed"/>
              </a:endParaRPr>
            </a:p>
          </p:txBody>
        </p:sp>
        <p:sp>
          <p:nvSpPr>
            <p:cNvPr id="183" name="Google Shape;183;p16"/>
            <p:cNvSpPr txBox="1"/>
            <p:nvPr/>
          </p:nvSpPr>
          <p:spPr>
            <a:xfrm>
              <a:off x="1168953" y="4247750"/>
              <a:ext cx="6459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4"/>
                  </a:solidFill>
                  <a:latin typeface="Fira Sans Extra Condensed"/>
                  <a:ea typeface="Fira Sans Extra Condensed"/>
                  <a:cs typeface="Fira Sans Extra Condensed"/>
                  <a:sym typeface="Fira Sans Extra Condensed"/>
                </a:rPr>
                <a:t>30 %</a:t>
              </a:r>
              <a:endParaRPr sz="1800" b="1">
                <a:solidFill>
                  <a:schemeClr val="accent4"/>
                </a:solidFill>
                <a:latin typeface="Fira Sans Extra Condensed"/>
                <a:ea typeface="Fira Sans Extra Condensed"/>
                <a:cs typeface="Fira Sans Extra Condensed"/>
                <a:sym typeface="Fira Sans Extra Condensed"/>
              </a:endParaRPr>
            </a:p>
          </p:txBody>
        </p:sp>
      </p:grpSp>
      <p:grpSp>
        <p:nvGrpSpPr>
          <p:cNvPr id="184" name="Google Shape;184;p16"/>
          <p:cNvGrpSpPr/>
          <p:nvPr/>
        </p:nvGrpSpPr>
        <p:grpSpPr>
          <a:xfrm>
            <a:off x="964650" y="4057625"/>
            <a:ext cx="1054500" cy="191700"/>
            <a:chOff x="964650" y="4057625"/>
            <a:chExt cx="1054500" cy="191700"/>
          </a:xfrm>
        </p:grpSpPr>
        <p:sp>
          <p:nvSpPr>
            <p:cNvPr id="185" name="Google Shape;185;p16"/>
            <p:cNvSpPr/>
            <p:nvPr/>
          </p:nvSpPr>
          <p:spPr>
            <a:xfrm>
              <a:off x="964650" y="4057625"/>
              <a:ext cx="1054500" cy="191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964650" y="4057625"/>
              <a:ext cx="373200" cy="191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16"/>
          <p:cNvGrpSpPr/>
          <p:nvPr/>
        </p:nvGrpSpPr>
        <p:grpSpPr>
          <a:xfrm>
            <a:off x="1337713" y="3647552"/>
            <a:ext cx="308366" cy="310269"/>
            <a:chOff x="1372675" y="1315750"/>
            <a:chExt cx="708725" cy="708700"/>
          </a:xfrm>
        </p:grpSpPr>
        <p:sp>
          <p:nvSpPr>
            <p:cNvPr id="188" name="Google Shape;188;p16"/>
            <p:cNvSpPr/>
            <p:nvPr/>
          </p:nvSpPr>
          <p:spPr>
            <a:xfrm>
              <a:off x="1485725" y="1315750"/>
              <a:ext cx="482625" cy="111675"/>
            </a:xfrm>
            <a:custGeom>
              <a:avLst/>
              <a:gdLst/>
              <a:ahLst/>
              <a:cxnLst/>
              <a:rect l="l" t="t" r="r" b="b"/>
              <a:pathLst>
                <a:path w="19305" h="4467" extrusionOk="0">
                  <a:moveTo>
                    <a:pt x="0" y="0"/>
                  </a:moveTo>
                  <a:lnTo>
                    <a:pt x="0" y="4466"/>
                  </a:lnTo>
                  <a:lnTo>
                    <a:pt x="19305" y="4466"/>
                  </a:lnTo>
                  <a:lnTo>
                    <a:pt x="193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1372675" y="1575500"/>
              <a:ext cx="708725" cy="256550"/>
            </a:xfrm>
            <a:custGeom>
              <a:avLst/>
              <a:gdLst/>
              <a:ahLst/>
              <a:cxnLst/>
              <a:rect l="l" t="t" r="r" b="b"/>
              <a:pathLst>
                <a:path w="28349" h="10262" extrusionOk="0">
                  <a:moveTo>
                    <a:pt x="3489" y="1"/>
                  </a:moveTo>
                  <a:lnTo>
                    <a:pt x="3304" y="167"/>
                  </a:lnTo>
                  <a:lnTo>
                    <a:pt x="3101" y="314"/>
                  </a:lnTo>
                  <a:lnTo>
                    <a:pt x="2898" y="425"/>
                  </a:lnTo>
                  <a:lnTo>
                    <a:pt x="2677" y="517"/>
                  </a:lnTo>
                  <a:lnTo>
                    <a:pt x="2455" y="591"/>
                  </a:lnTo>
                  <a:lnTo>
                    <a:pt x="2215" y="647"/>
                  </a:lnTo>
                  <a:lnTo>
                    <a:pt x="1975" y="684"/>
                  </a:lnTo>
                  <a:lnTo>
                    <a:pt x="1754" y="702"/>
                  </a:lnTo>
                  <a:lnTo>
                    <a:pt x="1514" y="684"/>
                  </a:lnTo>
                  <a:lnTo>
                    <a:pt x="1274" y="665"/>
                  </a:lnTo>
                  <a:lnTo>
                    <a:pt x="1053" y="610"/>
                  </a:lnTo>
                  <a:lnTo>
                    <a:pt x="813" y="536"/>
                  </a:lnTo>
                  <a:lnTo>
                    <a:pt x="591" y="444"/>
                  </a:lnTo>
                  <a:lnTo>
                    <a:pt x="388" y="333"/>
                  </a:lnTo>
                  <a:lnTo>
                    <a:pt x="185" y="185"/>
                  </a:lnTo>
                  <a:lnTo>
                    <a:pt x="1" y="38"/>
                  </a:lnTo>
                  <a:lnTo>
                    <a:pt x="1" y="10262"/>
                  </a:lnTo>
                  <a:lnTo>
                    <a:pt x="2751" y="10262"/>
                  </a:lnTo>
                  <a:lnTo>
                    <a:pt x="2751" y="3415"/>
                  </a:lnTo>
                  <a:lnTo>
                    <a:pt x="14175" y="3415"/>
                  </a:lnTo>
                  <a:lnTo>
                    <a:pt x="14175" y="10262"/>
                  </a:lnTo>
                  <a:lnTo>
                    <a:pt x="18622" y="10262"/>
                  </a:lnTo>
                  <a:lnTo>
                    <a:pt x="18622" y="3415"/>
                  </a:lnTo>
                  <a:lnTo>
                    <a:pt x="24639" y="3415"/>
                  </a:lnTo>
                  <a:lnTo>
                    <a:pt x="24639" y="10262"/>
                  </a:lnTo>
                  <a:lnTo>
                    <a:pt x="28349" y="10262"/>
                  </a:lnTo>
                  <a:lnTo>
                    <a:pt x="28349" y="19"/>
                  </a:lnTo>
                  <a:lnTo>
                    <a:pt x="28164" y="167"/>
                  </a:lnTo>
                  <a:lnTo>
                    <a:pt x="27961" y="314"/>
                  </a:lnTo>
                  <a:lnTo>
                    <a:pt x="27740" y="425"/>
                  </a:lnTo>
                  <a:lnTo>
                    <a:pt x="27518" y="517"/>
                  </a:lnTo>
                  <a:lnTo>
                    <a:pt x="27297" y="591"/>
                  </a:lnTo>
                  <a:lnTo>
                    <a:pt x="27075" y="647"/>
                  </a:lnTo>
                  <a:lnTo>
                    <a:pt x="26835" y="684"/>
                  </a:lnTo>
                  <a:lnTo>
                    <a:pt x="26595" y="702"/>
                  </a:lnTo>
                  <a:lnTo>
                    <a:pt x="26355" y="684"/>
                  </a:lnTo>
                  <a:lnTo>
                    <a:pt x="26115" y="665"/>
                  </a:lnTo>
                  <a:lnTo>
                    <a:pt x="25894" y="610"/>
                  </a:lnTo>
                  <a:lnTo>
                    <a:pt x="25654" y="536"/>
                  </a:lnTo>
                  <a:lnTo>
                    <a:pt x="25451" y="444"/>
                  </a:lnTo>
                  <a:lnTo>
                    <a:pt x="25230" y="314"/>
                  </a:lnTo>
                  <a:lnTo>
                    <a:pt x="25027" y="185"/>
                  </a:lnTo>
                  <a:lnTo>
                    <a:pt x="24842" y="19"/>
                  </a:lnTo>
                  <a:lnTo>
                    <a:pt x="24657" y="185"/>
                  </a:lnTo>
                  <a:lnTo>
                    <a:pt x="24454" y="314"/>
                  </a:lnTo>
                  <a:lnTo>
                    <a:pt x="24233" y="444"/>
                  </a:lnTo>
                  <a:lnTo>
                    <a:pt x="24012" y="536"/>
                  </a:lnTo>
                  <a:lnTo>
                    <a:pt x="23790" y="610"/>
                  </a:lnTo>
                  <a:lnTo>
                    <a:pt x="23550" y="665"/>
                  </a:lnTo>
                  <a:lnTo>
                    <a:pt x="23310" y="684"/>
                  </a:lnTo>
                  <a:lnTo>
                    <a:pt x="23070" y="702"/>
                  </a:lnTo>
                  <a:lnTo>
                    <a:pt x="22830" y="684"/>
                  </a:lnTo>
                  <a:lnTo>
                    <a:pt x="22609" y="647"/>
                  </a:lnTo>
                  <a:lnTo>
                    <a:pt x="22369" y="591"/>
                  </a:lnTo>
                  <a:lnTo>
                    <a:pt x="22148" y="517"/>
                  </a:lnTo>
                  <a:lnTo>
                    <a:pt x="21926" y="425"/>
                  </a:lnTo>
                  <a:lnTo>
                    <a:pt x="21705" y="314"/>
                  </a:lnTo>
                  <a:lnTo>
                    <a:pt x="21502" y="167"/>
                  </a:lnTo>
                  <a:lnTo>
                    <a:pt x="21317" y="1"/>
                  </a:lnTo>
                  <a:lnTo>
                    <a:pt x="21132" y="167"/>
                  </a:lnTo>
                  <a:lnTo>
                    <a:pt x="20911" y="314"/>
                  </a:lnTo>
                  <a:lnTo>
                    <a:pt x="20708" y="425"/>
                  </a:lnTo>
                  <a:lnTo>
                    <a:pt x="20486" y="517"/>
                  </a:lnTo>
                  <a:lnTo>
                    <a:pt x="20247" y="610"/>
                  </a:lnTo>
                  <a:lnTo>
                    <a:pt x="20007" y="647"/>
                  </a:lnTo>
                  <a:lnTo>
                    <a:pt x="19767" y="684"/>
                  </a:lnTo>
                  <a:lnTo>
                    <a:pt x="19527" y="702"/>
                  </a:lnTo>
                  <a:lnTo>
                    <a:pt x="19287" y="684"/>
                  </a:lnTo>
                  <a:lnTo>
                    <a:pt x="19047" y="647"/>
                  </a:lnTo>
                  <a:lnTo>
                    <a:pt x="18825" y="591"/>
                  </a:lnTo>
                  <a:lnTo>
                    <a:pt x="18586" y="517"/>
                  </a:lnTo>
                  <a:lnTo>
                    <a:pt x="18364" y="425"/>
                  </a:lnTo>
                  <a:lnTo>
                    <a:pt x="18161" y="296"/>
                  </a:lnTo>
                  <a:lnTo>
                    <a:pt x="17958" y="167"/>
                  </a:lnTo>
                  <a:lnTo>
                    <a:pt x="17755" y="1"/>
                  </a:lnTo>
                  <a:lnTo>
                    <a:pt x="17570" y="167"/>
                  </a:lnTo>
                  <a:lnTo>
                    <a:pt x="17349" y="296"/>
                  </a:lnTo>
                  <a:lnTo>
                    <a:pt x="17146" y="425"/>
                  </a:lnTo>
                  <a:lnTo>
                    <a:pt x="16906" y="517"/>
                  </a:lnTo>
                  <a:lnTo>
                    <a:pt x="16685" y="591"/>
                  </a:lnTo>
                  <a:lnTo>
                    <a:pt x="16445" y="647"/>
                  </a:lnTo>
                  <a:lnTo>
                    <a:pt x="16205" y="684"/>
                  </a:lnTo>
                  <a:lnTo>
                    <a:pt x="15946" y="702"/>
                  </a:lnTo>
                  <a:lnTo>
                    <a:pt x="15706" y="684"/>
                  </a:lnTo>
                  <a:lnTo>
                    <a:pt x="15467" y="647"/>
                  </a:lnTo>
                  <a:lnTo>
                    <a:pt x="15227" y="610"/>
                  </a:lnTo>
                  <a:lnTo>
                    <a:pt x="15005" y="517"/>
                  </a:lnTo>
                  <a:lnTo>
                    <a:pt x="14765" y="425"/>
                  </a:lnTo>
                  <a:lnTo>
                    <a:pt x="14562" y="314"/>
                  </a:lnTo>
                  <a:lnTo>
                    <a:pt x="14341" y="167"/>
                  </a:lnTo>
                  <a:lnTo>
                    <a:pt x="14156" y="1"/>
                  </a:lnTo>
                  <a:lnTo>
                    <a:pt x="13953" y="167"/>
                  </a:lnTo>
                  <a:lnTo>
                    <a:pt x="13750" y="296"/>
                  </a:lnTo>
                  <a:lnTo>
                    <a:pt x="13547" y="425"/>
                  </a:lnTo>
                  <a:lnTo>
                    <a:pt x="13307" y="517"/>
                  </a:lnTo>
                  <a:lnTo>
                    <a:pt x="13086" y="591"/>
                  </a:lnTo>
                  <a:lnTo>
                    <a:pt x="12846" y="647"/>
                  </a:lnTo>
                  <a:lnTo>
                    <a:pt x="12606" y="684"/>
                  </a:lnTo>
                  <a:lnTo>
                    <a:pt x="12366" y="702"/>
                  </a:lnTo>
                  <a:lnTo>
                    <a:pt x="12126" y="684"/>
                  </a:lnTo>
                  <a:lnTo>
                    <a:pt x="11886" y="665"/>
                  </a:lnTo>
                  <a:lnTo>
                    <a:pt x="11646" y="610"/>
                  </a:lnTo>
                  <a:lnTo>
                    <a:pt x="11425" y="536"/>
                  </a:lnTo>
                  <a:lnTo>
                    <a:pt x="11185" y="425"/>
                  </a:lnTo>
                  <a:lnTo>
                    <a:pt x="10982" y="314"/>
                  </a:lnTo>
                  <a:lnTo>
                    <a:pt x="10779" y="167"/>
                  </a:lnTo>
                  <a:lnTo>
                    <a:pt x="10576" y="1"/>
                  </a:lnTo>
                  <a:lnTo>
                    <a:pt x="10391" y="167"/>
                  </a:lnTo>
                  <a:lnTo>
                    <a:pt x="10188" y="314"/>
                  </a:lnTo>
                  <a:lnTo>
                    <a:pt x="9967" y="425"/>
                  </a:lnTo>
                  <a:lnTo>
                    <a:pt x="9745" y="517"/>
                  </a:lnTo>
                  <a:lnTo>
                    <a:pt x="9524" y="591"/>
                  </a:lnTo>
                  <a:lnTo>
                    <a:pt x="9284" y="647"/>
                  </a:lnTo>
                  <a:lnTo>
                    <a:pt x="9044" y="684"/>
                  </a:lnTo>
                  <a:lnTo>
                    <a:pt x="8804" y="702"/>
                  </a:lnTo>
                  <a:lnTo>
                    <a:pt x="8564" y="684"/>
                  </a:lnTo>
                  <a:lnTo>
                    <a:pt x="8324" y="647"/>
                  </a:lnTo>
                  <a:lnTo>
                    <a:pt x="8084" y="591"/>
                  </a:lnTo>
                  <a:lnTo>
                    <a:pt x="7863" y="517"/>
                  </a:lnTo>
                  <a:lnTo>
                    <a:pt x="7641" y="425"/>
                  </a:lnTo>
                  <a:lnTo>
                    <a:pt x="7420" y="314"/>
                  </a:lnTo>
                  <a:lnTo>
                    <a:pt x="7217" y="167"/>
                  </a:lnTo>
                  <a:lnTo>
                    <a:pt x="7032" y="1"/>
                  </a:lnTo>
                  <a:lnTo>
                    <a:pt x="6848" y="167"/>
                  </a:lnTo>
                  <a:lnTo>
                    <a:pt x="6645" y="314"/>
                  </a:lnTo>
                  <a:lnTo>
                    <a:pt x="6423" y="425"/>
                  </a:lnTo>
                  <a:lnTo>
                    <a:pt x="6202" y="517"/>
                  </a:lnTo>
                  <a:lnTo>
                    <a:pt x="5980" y="591"/>
                  </a:lnTo>
                  <a:lnTo>
                    <a:pt x="5740" y="647"/>
                  </a:lnTo>
                  <a:lnTo>
                    <a:pt x="5500" y="684"/>
                  </a:lnTo>
                  <a:lnTo>
                    <a:pt x="5261" y="702"/>
                  </a:lnTo>
                  <a:lnTo>
                    <a:pt x="5021" y="684"/>
                  </a:lnTo>
                  <a:lnTo>
                    <a:pt x="4781" y="647"/>
                  </a:lnTo>
                  <a:lnTo>
                    <a:pt x="4559" y="591"/>
                  </a:lnTo>
                  <a:lnTo>
                    <a:pt x="4319" y="517"/>
                  </a:lnTo>
                  <a:lnTo>
                    <a:pt x="4098" y="425"/>
                  </a:lnTo>
                  <a:lnTo>
                    <a:pt x="3876" y="314"/>
                  </a:lnTo>
                  <a:lnTo>
                    <a:pt x="3673" y="167"/>
                  </a:ln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1372675" y="1575500"/>
              <a:ext cx="708725" cy="256550"/>
            </a:xfrm>
            <a:custGeom>
              <a:avLst/>
              <a:gdLst/>
              <a:ahLst/>
              <a:cxnLst/>
              <a:rect l="l" t="t" r="r" b="b"/>
              <a:pathLst>
                <a:path w="28349" h="10262" fill="none" extrusionOk="0">
                  <a:moveTo>
                    <a:pt x="28349" y="19"/>
                  </a:moveTo>
                  <a:lnTo>
                    <a:pt x="28349" y="10262"/>
                  </a:lnTo>
                  <a:lnTo>
                    <a:pt x="24639" y="10262"/>
                  </a:lnTo>
                  <a:lnTo>
                    <a:pt x="24639" y="3415"/>
                  </a:lnTo>
                  <a:lnTo>
                    <a:pt x="18622" y="3415"/>
                  </a:lnTo>
                  <a:lnTo>
                    <a:pt x="18622" y="10262"/>
                  </a:lnTo>
                  <a:lnTo>
                    <a:pt x="14175" y="10262"/>
                  </a:lnTo>
                  <a:lnTo>
                    <a:pt x="14175" y="3415"/>
                  </a:lnTo>
                  <a:lnTo>
                    <a:pt x="2751" y="3415"/>
                  </a:lnTo>
                  <a:lnTo>
                    <a:pt x="2751" y="10262"/>
                  </a:lnTo>
                  <a:lnTo>
                    <a:pt x="1" y="10262"/>
                  </a:lnTo>
                  <a:lnTo>
                    <a:pt x="1" y="38"/>
                  </a:lnTo>
                  <a:lnTo>
                    <a:pt x="1" y="38"/>
                  </a:lnTo>
                  <a:lnTo>
                    <a:pt x="185" y="185"/>
                  </a:lnTo>
                  <a:lnTo>
                    <a:pt x="388" y="333"/>
                  </a:lnTo>
                  <a:lnTo>
                    <a:pt x="591" y="444"/>
                  </a:lnTo>
                  <a:lnTo>
                    <a:pt x="813" y="536"/>
                  </a:lnTo>
                  <a:lnTo>
                    <a:pt x="1053" y="610"/>
                  </a:lnTo>
                  <a:lnTo>
                    <a:pt x="1274" y="665"/>
                  </a:lnTo>
                  <a:lnTo>
                    <a:pt x="1514" y="684"/>
                  </a:lnTo>
                  <a:lnTo>
                    <a:pt x="1754" y="702"/>
                  </a:lnTo>
                  <a:lnTo>
                    <a:pt x="1975" y="684"/>
                  </a:lnTo>
                  <a:lnTo>
                    <a:pt x="2215" y="647"/>
                  </a:lnTo>
                  <a:lnTo>
                    <a:pt x="2455" y="591"/>
                  </a:lnTo>
                  <a:lnTo>
                    <a:pt x="2677" y="517"/>
                  </a:lnTo>
                  <a:lnTo>
                    <a:pt x="2898" y="425"/>
                  </a:lnTo>
                  <a:lnTo>
                    <a:pt x="3101" y="314"/>
                  </a:lnTo>
                  <a:lnTo>
                    <a:pt x="3304" y="167"/>
                  </a:lnTo>
                  <a:lnTo>
                    <a:pt x="3489" y="1"/>
                  </a:lnTo>
                  <a:lnTo>
                    <a:pt x="3489" y="1"/>
                  </a:lnTo>
                  <a:lnTo>
                    <a:pt x="3673" y="167"/>
                  </a:lnTo>
                  <a:lnTo>
                    <a:pt x="3876" y="314"/>
                  </a:lnTo>
                  <a:lnTo>
                    <a:pt x="4098" y="425"/>
                  </a:lnTo>
                  <a:lnTo>
                    <a:pt x="4319" y="517"/>
                  </a:lnTo>
                  <a:lnTo>
                    <a:pt x="4559" y="591"/>
                  </a:lnTo>
                  <a:lnTo>
                    <a:pt x="4781" y="647"/>
                  </a:lnTo>
                  <a:lnTo>
                    <a:pt x="5021" y="684"/>
                  </a:lnTo>
                  <a:lnTo>
                    <a:pt x="5261" y="702"/>
                  </a:lnTo>
                  <a:lnTo>
                    <a:pt x="5500" y="684"/>
                  </a:lnTo>
                  <a:lnTo>
                    <a:pt x="5740" y="647"/>
                  </a:lnTo>
                  <a:lnTo>
                    <a:pt x="5980" y="591"/>
                  </a:lnTo>
                  <a:lnTo>
                    <a:pt x="6202" y="517"/>
                  </a:lnTo>
                  <a:lnTo>
                    <a:pt x="6423" y="425"/>
                  </a:lnTo>
                  <a:lnTo>
                    <a:pt x="6645" y="314"/>
                  </a:lnTo>
                  <a:lnTo>
                    <a:pt x="6848" y="167"/>
                  </a:lnTo>
                  <a:lnTo>
                    <a:pt x="7032" y="1"/>
                  </a:lnTo>
                  <a:lnTo>
                    <a:pt x="7032" y="1"/>
                  </a:lnTo>
                  <a:lnTo>
                    <a:pt x="7217" y="167"/>
                  </a:lnTo>
                  <a:lnTo>
                    <a:pt x="7420" y="314"/>
                  </a:lnTo>
                  <a:lnTo>
                    <a:pt x="7641" y="425"/>
                  </a:lnTo>
                  <a:lnTo>
                    <a:pt x="7863" y="517"/>
                  </a:lnTo>
                  <a:lnTo>
                    <a:pt x="8084" y="591"/>
                  </a:lnTo>
                  <a:lnTo>
                    <a:pt x="8324" y="647"/>
                  </a:lnTo>
                  <a:lnTo>
                    <a:pt x="8564" y="684"/>
                  </a:lnTo>
                  <a:lnTo>
                    <a:pt x="8804" y="702"/>
                  </a:lnTo>
                  <a:lnTo>
                    <a:pt x="9044" y="684"/>
                  </a:lnTo>
                  <a:lnTo>
                    <a:pt x="9284" y="647"/>
                  </a:lnTo>
                  <a:lnTo>
                    <a:pt x="9524" y="591"/>
                  </a:lnTo>
                  <a:lnTo>
                    <a:pt x="9745" y="517"/>
                  </a:lnTo>
                  <a:lnTo>
                    <a:pt x="9967" y="425"/>
                  </a:lnTo>
                  <a:lnTo>
                    <a:pt x="10188" y="314"/>
                  </a:lnTo>
                  <a:lnTo>
                    <a:pt x="10391" y="167"/>
                  </a:lnTo>
                  <a:lnTo>
                    <a:pt x="10576" y="1"/>
                  </a:lnTo>
                  <a:lnTo>
                    <a:pt x="10576" y="1"/>
                  </a:lnTo>
                  <a:lnTo>
                    <a:pt x="10779" y="167"/>
                  </a:lnTo>
                  <a:lnTo>
                    <a:pt x="10982" y="314"/>
                  </a:lnTo>
                  <a:lnTo>
                    <a:pt x="11185" y="425"/>
                  </a:lnTo>
                  <a:lnTo>
                    <a:pt x="11425" y="536"/>
                  </a:lnTo>
                  <a:lnTo>
                    <a:pt x="11646" y="610"/>
                  </a:lnTo>
                  <a:lnTo>
                    <a:pt x="11886" y="665"/>
                  </a:lnTo>
                  <a:lnTo>
                    <a:pt x="12126" y="684"/>
                  </a:lnTo>
                  <a:lnTo>
                    <a:pt x="12366" y="702"/>
                  </a:lnTo>
                  <a:lnTo>
                    <a:pt x="12606" y="684"/>
                  </a:lnTo>
                  <a:lnTo>
                    <a:pt x="12846" y="647"/>
                  </a:lnTo>
                  <a:lnTo>
                    <a:pt x="13086" y="591"/>
                  </a:lnTo>
                  <a:lnTo>
                    <a:pt x="13307" y="517"/>
                  </a:lnTo>
                  <a:lnTo>
                    <a:pt x="13547" y="425"/>
                  </a:lnTo>
                  <a:lnTo>
                    <a:pt x="13750" y="296"/>
                  </a:lnTo>
                  <a:lnTo>
                    <a:pt x="13953" y="167"/>
                  </a:lnTo>
                  <a:lnTo>
                    <a:pt x="14156" y="1"/>
                  </a:lnTo>
                  <a:lnTo>
                    <a:pt x="14156" y="1"/>
                  </a:lnTo>
                  <a:lnTo>
                    <a:pt x="14341" y="167"/>
                  </a:lnTo>
                  <a:lnTo>
                    <a:pt x="14562" y="314"/>
                  </a:lnTo>
                  <a:lnTo>
                    <a:pt x="14765" y="425"/>
                  </a:lnTo>
                  <a:lnTo>
                    <a:pt x="15005" y="517"/>
                  </a:lnTo>
                  <a:lnTo>
                    <a:pt x="15227" y="610"/>
                  </a:lnTo>
                  <a:lnTo>
                    <a:pt x="15467" y="647"/>
                  </a:lnTo>
                  <a:lnTo>
                    <a:pt x="15706" y="684"/>
                  </a:lnTo>
                  <a:lnTo>
                    <a:pt x="15946" y="702"/>
                  </a:lnTo>
                  <a:lnTo>
                    <a:pt x="16205" y="684"/>
                  </a:lnTo>
                  <a:lnTo>
                    <a:pt x="16445" y="647"/>
                  </a:lnTo>
                  <a:lnTo>
                    <a:pt x="16685" y="591"/>
                  </a:lnTo>
                  <a:lnTo>
                    <a:pt x="16906" y="517"/>
                  </a:lnTo>
                  <a:lnTo>
                    <a:pt x="17146" y="425"/>
                  </a:lnTo>
                  <a:lnTo>
                    <a:pt x="17349" y="296"/>
                  </a:lnTo>
                  <a:lnTo>
                    <a:pt x="17570" y="167"/>
                  </a:lnTo>
                  <a:lnTo>
                    <a:pt x="17755" y="1"/>
                  </a:lnTo>
                  <a:lnTo>
                    <a:pt x="17755" y="1"/>
                  </a:lnTo>
                  <a:lnTo>
                    <a:pt x="17958" y="167"/>
                  </a:lnTo>
                  <a:lnTo>
                    <a:pt x="18161" y="296"/>
                  </a:lnTo>
                  <a:lnTo>
                    <a:pt x="18364" y="425"/>
                  </a:lnTo>
                  <a:lnTo>
                    <a:pt x="18586" y="517"/>
                  </a:lnTo>
                  <a:lnTo>
                    <a:pt x="18825" y="591"/>
                  </a:lnTo>
                  <a:lnTo>
                    <a:pt x="19047" y="647"/>
                  </a:lnTo>
                  <a:lnTo>
                    <a:pt x="19287" y="684"/>
                  </a:lnTo>
                  <a:lnTo>
                    <a:pt x="19527" y="702"/>
                  </a:lnTo>
                  <a:lnTo>
                    <a:pt x="19767" y="684"/>
                  </a:lnTo>
                  <a:lnTo>
                    <a:pt x="20007" y="647"/>
                  </a:lnTo>
                  <a:lnTo>
                    <a:pt x="20247" y="610"/>
                  </a:lnTo>
                  <a:lnTo>
                    <a:pt x="20486" y="517"/>
                  </a:lnTo>
                  <a:lnTo>
                    <a:pt x="20708" y="425"/>
                  </a:lnTo>
                  <a:lnTo>
                    <a:pt x="20911" y="314"/>
                  </a:lnTo>
                  <a:lnTo>
                    <a:pt x="21132" y="167"/>
                  </a:lnTo>
                  <a:lnTo>
                    <a:pt x="21317" y="1"/>
                  </a:lnTo>
                  <a:lnTo>
                    <a:pt x="21317" y="1"/>
                  </a:lnTo>
                  <a:lnTo>
                    <a:pt x="21502" y="167"/>
                  </a:lnTo>
                  <a:lnTo>
                    <a:pt x="21705" y="314"/>
                  </a:lnTo>
                  <a:lnTo>
                    <a:pt x="21926" y="425"/>
                  </a:lnTo>
                  <a:lnTo>
                    <a:pt x="22148" y="517"/>
                  </a:lnTo>
                  <a:lnTo>
                    <a:pt x="22369" y="591"/>
                  </a:lnTo>
                  <a:lnTo>
                    <a:pt x="22609" y="647"/>
                  </a:lnTo>
                  <a:lnTo>
                    <a:pt x="22830" y="684"/>
                  </a:lnTo>
                  <a:lnTo>
                    <a:pt x="23070" y="702"/>
                  </a:lnTo>
                  <a:lnTo>
                    <a:pt x="23310" y="684"/>
                  </a:lnTo>
                  <a:lnTo>
                    <a:pt x="23550" y="665"/>
                  </a:lnTo>
                  <a:lnTo>
                    <a:pt x="23790" y="610"/>
                  </a:lnTo>
                  <a:lnTo>
                    <a:pt x="24012" y="536"/>
                  </a:lnTo>
                  <a:lnTo>
                    <a:pt x="24233" y="444"/>
                  </a:lnTo>
                  <a:lnTo>
                    <a:pt x="24454" y="314"/>
                  </a:lnTo>
                  <a:lnTo>
                    <a:pt x="24657" y="185"/>
                  </a:lnTo>
                  <a:lnTo>
                    <a:pt x="24842" y="19"/>
                  </a:lnTo>
                  <a:lnTo>
                    <a:pt x="24842" y="19"/>
                  </a:lnTo>
                  <a:lnTo>
                    <a:pt x="25027" y="185"/>
                  </a:lnTo>
                  <a:lnTo>
                    <a:pt x="25230" y="314"/>
                  </a:lnTo>
                  <a:lnTo>
                    <a:pt x="25451" y="444"/>
                  </a:lnTo>
                  <a:lnTo>
                    <a:pt x="25654" y="536"/>
                  </a:lnTo>
                  <a:lnTo>
                    <a:pt x="25894" y="610"/>
                  </a:lnTo>
                  <a:lnTo>
                    <a:pt x="26115" y="665"/>
                  </a:lnTo>
                  <a:lnTo>
                    <a:pt x="26355" y="684"/>
                  </a:lnTo>
                  <a:lnTo>
                    <a:pt x="26595" y="702"/>
                  </a:lnTo>
                  <a:lnTo>
                    <a:pt x="26835" y="684"/>
                  </a:lnTo>
                  <a:lnTo>
                    <a:pt x="27075" y="647"/>
                  </a:lnTo>
                  <a:lnTo>
                    <a:pt x="27297" y="591"/>
                  </a:lnTo>
                  <a:lnTo>
                    <a:pt x="27518" y="517"/>
                  </a:lnTo>
                  <a:lnTo>
                    <a:pt x="27740" y="425"/>
                  </a:lnTo>
                  <a:lnTo>
                    <a:pt x="27961" y="314"/>
                  </a:lnTo>
                  <a:lnTo>
                    <a:pt x="28164" y="167"/>
                  </a:lnTo>
                  <a:lnTo>
                    <a:pt x="28349" y="19"/>
                  </a:lnTo>
                  <a:lnTo>
                    <a:pt x="28349" y="19"/>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2081375" y="1575975"/>
              <a:ext cx="25" cy="25"/>
            </a:xfrm>
            <a:custGeom>
              <a:avLst/>
              <a:gdLst/>
              <a:ahLst/>
              <a:cxnLst/>
              <a:rect l="l" t="t" r="r" b="b"/>
              <a:pathLst>
                <a:path w="1" h="1" fill="none" extrusionOk="0">
                  <a:moveTo>
                    <a:pt x="1" y="0"/>
                  </a:moveTo>
                  <a:lnTo>
                    <a:pt x="1"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1988650" y="1873550"/>
              <a:ext cx="92750" cy="150900"/>
            </a:xfrm>
            <a:custGeom>
              <a:avLst/>
              <a:gdLst/>
              <a:ahLst/>
              <a:cxnLst/>
              <a:rect l="l" t="t" r="r" b="b"/>
              <a:pathLst>
                <a:path w="3710" h="6036" extrusionOk="0">
                  <a:moveTo>
                    <a:pt x="0" y="1"/>
                  </a:moveTo>
                  <a:lnTo>
                    <a:pt x="0" y="6036"/>
                  </a:lnTo>
                  <a:lnTo>
                    <a:pt x="3710" y="6036"/>
                  </a:lnTo>
                  <a:lnTo>
                    <a:pt x="3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1879750" y="1702375"/>
              <a:ext cx="67400" cy="322075"/>
            </a:xfrm>
            <a:custGeom>
              <a:avLst/>
              <a:gdLst/>
              <a:ahLst/>
              <a:cxnLst/>
              <a:rect l="l" t="t" r="r" b="b"/>
              <a:pathLst>
                <a:path w="2696" h="12883" extrusionOk="0">
                  <a:moveTo>
                    <a:pt x="0" y="1"/>
                  </a:moveTo>
                  <a:lnTo>
                    <a:pt x="0" y="12883"/>
                  </a:lnTo>
                  <a:lnTo>
                    <a:pt x="2695" y="12883"/>
                  </a:lnTo>
                  <a:lnTo>
                    <a:pt x="26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2014950" y="1468925"/>
              <a:ext cx="45700" cy="81700"/>
            </a:xfrm>
            <a:custGeom>
              <a:avLst/>
              <a:gdLst/>
              <a:ahLst/>
              <a:cxnLst/>
              <a:rect l="l" t="t" r="r" b="b"/>
              <a:pathLst>
                <a:path w="1828" h="3268" extrusionOk="0">
                  <a:moveTo>
                    <a:pt x="0" y="0"/>
                  </a:moveTo>
                  <a:lnTo>
                    <a:pt x="0" y="2363"/>
                  </a:lnTo>
                  <a:lnTo>
                    <a:pt x="18" y="2584"/>
                  </a:lnTo>
                  <a:lnTo>
                    <a:pt x="74" y="2769"/>
                  </a:lnTo>
                  <a:lnTo>
                    <a:pt x="166" y="2935"/>
                  </a:lnTo>
                  <a:lnTo>
                    <a:pt x="277" y="3046"/>
                  </a:lnTo>
                  <a:lnTo>
                    <a:pt x="424" y="3156"/>
                  </a:lnTo>
                  <a:lnTo>
                    <a:pt x="572" y="3230"/>
                  </a:lnTo>
                  <a:lnTo>
                    <a:pt x="738" y="3267"/>
                  </a:lnTo>
                  <a:lnTo>
                    <a:pt x="1089" y="3267"/>
                  </a:lnTo>
                  <a:lnTo>
                    <a:pt x="1255" y="3212"/>
                  </a:lnTo>
                  <a:lnTo>
                    <a:pt x="1403" y="3138"/>
                  </a:lnTo>
                  <a:lnTo>
                    <a:pt x="1532" y="3046"/>
                  </a:lnTo>
                  <a:lnTo>
                    <a:pt x="1661" y="2916"/>
                  </a:lnTo>
                  <a:lnTo>
                    <a:pt x="1753" y="2769"/>
                  </a:lnTo>
                  <a:lnTo>
                    <a:pt x="1809" y="2584"/>
                  </a:lnTo>
                  <a:lnTo>
                    <a:pt x="1827" y="2363"/>
                  </a:lnTo>
                  <a:lnTo>
                    <a:pt x="18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2014950" y="1468925"/>
              <a:ext cx="45700" cy="81700"/>
            </a:xfrm>
            <a:custGeom>
              <a:avLst/>
              <a:gdLst/>
              <a:ahLst/>
              <a:cxnLst/>
              <a:rect l="l" t="t" r="r" b="b"/>
              <a:pathLst>
                <a:path w="1828" h="3268" fill="none" extrusionOk="0">
                  <a:moveTo>
                    <a:pt x="1827" y="0"/>
                  </a:moveTo>
                  <a:lnTo>
                    <a:pt x="1827" y="2363"/>
                  </a:lnTo>
                  <a:lnTo>
                    <a:pt x="1827" y="2363"/>
                  </a:lnTo>
                  <a:lnTo>
                    <a:pt x="1809" y="2584"/>
                  </a:lnTo>
                  <a:lnTo>
                    <a:pt x="1753" y="2769"/>
                  </a:lnTo>
                  <a:lnTo>
                    <a:pt x="1661" y="2916"/>
                  </a:lnTo>
                  <a:lnTo>
                    <a:pt x="1532" y="3046"/>
                  </a:lnTo>
                  <a:lnTo>
                    <a:pt x="1403" y="3138"/>
                  </a:lnTo>
                  <a:lnTo>
                    <a:pt x="1255" y="3212"/>
                  </a:lnTo>
                  <a:lnTo>
                    <a:pt x="1089" y="3267"/>
                  </a:lnTo>
                  <a:lnTo>
                    <a:pt x="904" y="3267"/>
                  </a:lnTo>
                  <a:lnTo>
                    <a:pt x="738" y="3267"/>
                  </a:lnTo>
                  <a:lnTo>
                    <a:pt x="572" y="3230"/>
                  </a:lnTo>
                  <a:lnTo>
                    <a:pt x="424" y="3156"/>
                  </a:lnTo>
                  <a:lnTo>
                    <a:pt x="277" y="3046"/>
                  </a:lnTo>
                  <a:lnTo>
                    <a:pt x="166" y="2935"/>
                  </a:lnTo>
                  <a:lnTo>
                    <a:pt x="74" y="2769"/>
                  </a:lnTo>
                  <a:lnTo>
                    <a:pt x="18" y="2584"/>
                  </a:lnTo>
                  <a:lnTo>
                    <a:pt x="0" y="2363"/>
                  </a:lnTo>
                  <a:lnTo>
                    <a:pt x="0" y="0"/>
                  </a:lnTo>
                  <a:lnTo>
                    <a:pt x="1827"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2060625" y="1468925"/>
              <a:ext cx="25" cy="25"/>
            </a:xfrm>
            <a:custGeom>
              <a:avLst/>
              <a:gdLst/>
              <a:ahLst/>
              <a:cxnLst/>
              <a:rect l="l" t="t" r="r" b="b"/>
              <a:pathLst>
                <a:path w="1" h="1" fill="none" extrusionOk="0">
                  <a:moveTo>
                    <a:pt x="0" y="0"/>
                  </a:moveTo>
                  <a:lnTo>
                    <a:pt x="0"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1393450" y="1468925"/>
              <a:ext cx="45700" cy="81700"/>
            </a:xfrm>
            <a:custGeom>
              <a:avLst/>
              <a:gdLst/>
              <a:ahLst/>
              <a:cxnLst/>
              <a:rect l="l" t="t" r="r" b="b"/>
              <a:pathLst>
                <a:path w="1828" h="3268" extrusionOk="0">
                  <a:moveTo>
                    <a:pt x="0" y="0"/>
                  </a:moveTo>
                  <a:lnTo>
                    <a:pt x="0" y="2363"/>
                  </a:lnTo>
                  <a:lnTo>
                    <a:pt x="19" y="2584"/>
                  </a:lnTo>
                  <a:lnTo>
                    <a:pt x="74" y="2769"/>
                  </a:lnTo>
                  <a:lnTo>
                    <a:pt x="166" y="2916"/>
                  </a:lnTo>
                  <a:lnTo>
                    <a:pt x="277" y="3046"/>
                  </a:lnTo>
                  <a:lnTo>
                    <a:pt x="425" y="3156"/>
                  </a:lnTo>
                  <a:lnTo>
                    <a:pt x="572" y="3212"/>
                  </a:lnTo>
                  <a:lnTo>
                    <a:pt x="738" y="3267"/>
                  </a:lnTo>
                  <a:lnTo>
                    <a:pt x="1089" y="3267"/>
                  </a:lnTo>
                  <a:lnTo>
                    <a:pt x="1255" y="3212"/>
                  </a:lnTo>
                  <a:lnTo>
                    <a:pt x="1403" y="3138"/>
                  </a:lnTo>
                  <a:lnTo>
                    <a:pt x="1550" y="3046"/>
                  </a:lnTo>
                  <a:lnTo>
                    <a:pt x="1661" y="2916"/>
                  </a:lnTo>
                  <a:lnTo>
                    <a:pt x="1753" y="2769"/>
                  </a:lnTo>
                  <a:lnTo>
                    <a:pt x="1809" y="2584"/>
                  </a:lnTo>
                  <a:lnTo>
                    <a:pt x="1827" y="2363"/>
                  </a:lnTo>
                  <a:lnTo>
                    <a:pt x="18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1393450" y="1468925"/>
              <a:ext cx="45700" cy="81700"/>
            </a:xfrm>
            <a:custGeom>
              <a:avLst/>
              <a:gdLst/>
              <a:ahLst/>
              <a:cxnLst/>
              <a:rect l="l" t="t" r="r" b="b"/>
              <a:pathLst>
                <a:path w="1828" h="3268" fill="none" extrusionOk="0">
                  <a:moveTo>
                    <a:pt x="1827" y="2363"/>
                  </a:moveTo>
                  <a:lnTo>
                    <a:pt x="1827" y="2363"/>
                  </a:lnTo>
                  <a:lnTo>
                    <a:pt x="1809" y="2584"/>
                  </a:lnTo>
                  <a:lnTo>
                    <a:pt x="1753" y="2769"/>
                  </a:lnTo>
                  <a:lnTo>
                    <a:pt x="1661" y="2916"/>
                  </a:lnTo>
                  <a:lnTo>
                    <a:pt x="1550" y="3046"/>
                  </a:lnTo>
                  <a:lnTo>
                    <a:pt x="1403" y="3138"/>
                  </a:lnTo>
                  <a:lnTo>
                    <a:pt x="1255" y="3212"/>
                  </a:lnTo>
                  <a:lnTo>
                    <a:pt x="1089" y="3267"/>
                  </a:lnTo>
                  <a:lnTo>
                    <a:pt x="923" y="3267"/>
                  </a:lnTo>
                  <a:lnTo>
                    <a:pt x="738" y="3267"/>
                  </a:lnTo>
                  <a:lnTo>
                    <a:pt x="572" y="3212"/>
                  </a:lnTo>
                  <a:lnTo>
                    <a:pt x="425" y="3156"/>
                  </a:lnTo>
                  <a:lnTo>
                    <a:pt x="277" y="3046"/>
                  </a:lnTo>
                  <a:lnTo>
                    <a:pt x="166" y="2916"/>
                  </a:lnTo>
                  <a:lnTo>
                    <a:pt x="74" y="2769"/>
                  </a:lnTo>
                  <a:lnTo>
                    <a:pt x="19" y="2584"/>
                  </a:lnTo>
                  <a:lnTo>
                    <a:pt x="0" y="2363"/>
                  </a:lnTo>
                  <a:lnTo>
                    <a:pt x="0" y="0"/>
                  </a:lnTo>
                  <a:lnTo>
                    <a:pt x="1827" y="0"/>
                  </a:lnTo>
                  <a:lnTo>
                    <a:pt x="1827" y="2363"/>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1439125" y="1527975"/>
              <a:ext cx="25" cy="25"/>
            </a:xfrm>
            <a:custGeom>
              <a:avLst/>
              <a:gdLst/>
              <a:ahLst/>
              <a:cxnLst/>
              <a:rect l="l" t="t" r="r" b="b"/>
              <a:pathLst>
                <a:path w="1" h="1" fill="none" extrusionOk="0">
                  <a:moveTo>
                    <a:pt x="0" y="1"/>
                  </a:moveTo>
                  <a:lnTo>
                    <a:pt x="0"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1480650" y="1468925"/>
              <a:ext cx="47075" cy="82150"/>
            </a:xfrm>
            <a:custGeom>
              <a:avLst/>
              <a:gdLst/>
              <a:ahLst/>
              <a:cxnLst/>
              <a:rect l="l" t="t" r="r" b="b"/>
              <a:pathLst>
                <a:path w="1883" h="3286" extrusionOk="0">
                  <a:moveTo>
                    <a:pt x="0" y="0"/>
                  </a:moveTo>
                  <a:lnTo>
                    <a:pt x="0" y="2363"/>
                  </a:lnTo>
                  <a:lnTo>
                    <a:pt x="0" y="2473"/>
                  </a:lnTo>
                  <a:lnTo>
                    <a:pt x="19" y="2584"/>
                  </a:lnTo>
                  <a:lnTo>
                    <a:pt x="74" y="2769"/>
                  </a:lnTo>
                  <a:lnTo>
                    <a:pt x="185" y="2916"/>
                  </a:lnTo>
                  <a:lnTo>
                    <a:pt x="296" y="3046"/>
                  </a:lnTo>
                  <a:lnTo>
                    <a:pt x="443" y="3156"/>
                  </a:lnTo>
                  <a:lnTo>
                    <a:pt x="591" y="3212"/>
                  </a:lnTo>
                  <a:lnTo>
                    <a:pt x="775" y="3267"/>
                  </a:lnTo>
                  <a:lnTo>
                    <a:pt x="942" y="3286"/>
                  </a:lnTo>
                  <a:lnTo>
                    <a:pt x="1126" y="3267"/>
                  </a:lnTo>
                  <a:lnTo>
                    <a:pt x="1292" y="3212"/>
                  </a:lnTo>
                  <a:lnTo>
                    <a:pt x="1440" y="3156"/>
                  </a:lnTo>
                  <a:lnTo>
                    <a:pt x="1587" y="3046"/>
                  </a:lnTo>
                  <a:lnTo>
                    <a:pt x="1717" y="2916"/>
                  </a:lnTo>
                  <a:lnTo>
                    <a:pt x="1809" y="2769"/>
                  </a:lnTo>
                  <a:lnTo>
                    <a:pt x="1864" y="2584"/>
                  </a:lnTo>
                  <a:lnTo>
                    <a:pt x="1883" y="2473"/>
                  </a:lnTo>
                  <a:lnTo>
                    <a:pt x="1883" y="2363"/>
                  </a:lnTo>
                  <a:lnTo>
                    <a:pt x="18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1480650" y="1468925"/>
              <a:ext cx="47075" cy="82150"/>
            </a:xfrm>
            <a:custGeom>
              <a:avLst/>
              <a:gdLst/>
              <a:ahLst/>
              <a:cxnLst/>
              <a:rect l="l" t="t" r="r" b="b"/>
              <a:pathLst>
                <a:path w="1883" h="3286" fill="none" extrusionOk="0">
                  <a:moveTo>
                    <a:pt x="1883" y="2363"/>
                  </a:moveTo>
                  <a:lnTo>
                    <a:pt x="1883" y="2363"/>
                  </a:lnTo>
                  <a:lnTo>
                    <a:pt x="1883" y="2473"/>
                  </a:lnTo>
                  <a:lnTo>
                    <a:pt x="1864" y="2584"/>
                  </a:lnTo>
                  <a:lnTo>
                    <a:pt x="1809" y="2769"/>
                  </a:lnTo>
                  <a:lnTo>
                    <a:pt x="1717" y="2916"/>
                  </a:lnTo>
                  <a:lnTo>
                    <a:pt x="1587" y="3046"/>
                  </a:lnTo>
                  <a:lnTo>
                    <a:pt x="1440" y="3156"/>
                  </a:lnTo>
                  <a:lnTo>
                    <a:pt x="1292" y="3212"/>
                  </a:lnTo>
                  <a:lnTo>
                    <a:pt x="1126" y="3267"/>
                  </a:lnTo>
                  <a:lnTo>
                    <a:pt x="942" y="3286"/>
                  </a:lnTo>
                  <a:lnTo>
                    <a:pt x="775" y="3267"/>
                  </a:lnTo>
                  <a:lnTo>
                    <a:pt x="591" y="3212"/>
                  </a:lnTo>
                  <a:lnTo>
                    <a:pt x="443" y="3156"/>
                  </a:lnTo>
                  <a:lnTo>
                    <a:pt x="296" y="3046"/>
                  </a:lnTo>
                  <a:lnTo>
                    <a:pt x="185" y="2916"/>
                  </a:lnTo>
                  <a:lnTo>
                    <a:pt x="74" y="2769"/>
                  </a:lnTo>
                  <a:lnTo>
                    <a:pt x="19" y="2584"/>
                  </a:lnTo>
                  <a:lnTo>
                    <a:pt x="0" y="2473"/>
                  </a:lnTo>
                  <a:lnTo>
                    <a:pt x="0" y="2363"/>
                  </a:lnTo>
                  <a:lnTo>
                    <a:pt x="0" y="0"/>
                  </a:lnTo>
                  <a:lnTo>
                    <a:pt x="1883" y="0"/>
                  </a:lnTo>
                  <a:lnTo>
                    <a:pt x="1883" y="2363"/>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1527700" y="1527975"/>
              <a:ext cx="25" cy="25"/>
            </a:xfrm>
            <a:custGeom>
              <a:avLst/>
              <a:gdLst/>
              <a:ahLst/>
              <a:cxnLst/>
              <a:rect l="l" t="t" r="r" b="b"/>
              <a:pathLst>
                <a:path w="1" h="1" fill="none" extrusionOk="0">
                  <a:moveTo>
                    <a:pt x="1" y="1"/>
                  </a:moveTo>
                  <a:lnTo>
                    <a:pt x="1"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1569225" y="1468925"/>
              <a:ext cx="47100" cy="82150"/>
            </a:xfrm>
            <a:custGeom>
              <a:avLst/>
              <a:gdLst/>
              <a:ahLst/>
              <a:cxnLst/>
              <a:rect l="l" t="t" r="r" b="b"/>
              <a:pathLst>
                <a:path w="1884" h="3286" extrusionOk="0">
                  <a:moveTo>
                    <a:pt x="1" y="0"/>
                  </a:moveTo>
                  <a:lnTo>
                    <a:pt x="1" y="2363"/>
                  </a:lnTo>
                  <a:lnTo>
                    <a:pt x="1" y="2473"/>
                  </a:lnTo>
                  <a:lnTo>
                    <a:pt x="19" y="2584"/>
                  </a:lnTo>
                  <a:lnTo>
                    <a:pt x="75" y="2769"/>
                  </a:lnTo>
                  <a:lnTo>
                    <a:pt x="167" y="2916"/>
                  </a:lnTo>
                  <a:lnTo>
                    <a:pt x="296" y="3046"/>
                  </a:lnTo>
                  <a:lnTo>
                    <a:pt x="444" y="3156"/>
                  </a:lnTo>
                  <a:lnTo>
                    <a:pt x="591" y="3212"/>
                  </a:lnTo>
                  <a:lnTo>
                    <a:pt x="776" y="3267"/>
                  </a:lnTo>
                  <a:lnTo>
                    <a:pt x="942" y="3286"/>
                  </a:lnTo>
                  <a:lnTo>
                    <a:pt x="1127" y="3267"/>
                  </a:lnTo>
                  <a:lnTo>
                    <a:pt x="1293" y="3212"/>
                  </a:lnTo>
                  <a:lnTo>
                    <a:pt x="1440" y="3156"/>
                  </a:lnTo>
                  <a:lnTo>
                    <a:pt x="1588" y="3046"/>
                  </a:lnTo>
                  <a:lnTo>
                    <a:pt x="1717" y="2916"/>
                  </a:lnTo>
                  <a:lnTo>
                    <a:pt x="1809" y="2769"/>
                  </a:lnTo>
                  <a:lnTo>
                    <a:pt x="1865" y="2584"/>
                  </a:lnTo>
                  <a:lnTo>
                    <a:pt x="1883" y="2473"/>
                  </a:lnTo>
                  <a:lnTo>
                    <a:pt x="1883" y="2363"/>
                  </a:lnTo>
                  <a:lnTo>
                    <a:pt x="18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1569225" y="1468925"/>
              <a:ext cx="47100" cy="82150"/>
            </a:xfrm>
            <a:custGeom>
              <a:avLst/>
              <a:gdLst/>
              <a:ahLst/>
              <a:cxnLst/>
              <a:rect l="l" t="t" r="r" b="b"/>
              <a:pathLst>
                <a:path w="1884" h="3286" fill="none" extrusionOk="0">
                  <a:moveTo>
                    <a:pt x="1883" y="2363"/>
                  </a:moveTo>
                  <a:lnTo>
                    <a:pt x="1883" y="2363"/>
                  </a:lnTo>
                  <a:lnTo>
                    <a:pt x="1883" y="2473"/>
                  </a:lnTo>
                  <a:lnTo>
                    <a:pt x="1865" y="2584"/>
                  </a:lnTo>
                  <a:lnTo>
                    <a:pt x="1809" y="2769"/>
                  </a:lnTo>
                  <a:lnTo>
                    <a:pt x="1717" y="2916"/>
                  </a:lnTo>
                  <a:lnTo>
                    <a:pt x="1588" y="3046"/>
                  </a:lnTo>
                  <a:lnTo>
                    <a:pt x="1440" y="3156"/>
                  </a:lnTo>
                  <a:lnTo>
                    <a:pt x="1293" y="3212"/>
                  </a:lnTo>
                  <a:lnTo>
                    <a:pt x="1127" y="3267"/>
                  </a:lnTo>
                  <a:lnTo>
                    <a:pt x="942" y="3286"/>
                  </a:lnTo>
                  <a:lnTo>
                    <a:pt x="776" y="3267"/>
                  </a:lnTo>
                  <a:lnTo>
                    <a:pt x="591" y="3212"/>
                  </a:lnTo>
                  <a:lnTo>
                    <a:pt x="444" y="3156"/>
                  </a:lnTo>
                  <a:lnTo>
                    <a:pt x="296" y="3046"/>
                  </a:lnTo>
                  <a:lnTo>
                    <a:pt x="167" y="2916"/>
                  </a:lnTo>
                  <a:lnTo>
                    <a:pt x="75" y="2769"/>
                  </a:lnTo>
                  <a:lnTo>
                    <a:pt x="19" y="2584"/>
                  </a:lnTo>
                  <a:lnTo>
                    <a:pt x="1" y="2473"/>
                  </a:lnTo>
                  <a:lnTo>
                    <a:pt x="1" y="2363"/>
                  </a:lnTo>
                  <a:lnTo>
                    <a:pt x="1" y="0"/>
                  </a:lnTo>
                  <a:lnTo>
                    <a:pt x="1883" y="0"/>
                  </a:lnTo>
                  <a:lnTo>
                    <a:pt x="1883" y="2363"/>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1616300" y="1527975"/>
              <a:ext cx="25" cy="25"/>
            </a:xfrm>
            <a:custGeom>
              <a:avLst/>
              <a:gdLst/>
              <a:ahLst/>
              <a:cxnLst/>
              <a:rect l="l" t="t" r="r" b="b"/>
              <a:pathLst>
                <a:path w="1" h="1" fill="none" extrusionOk="0">
                  <a:moveTo>
                    <a:pt x="0" y="1"/>
                  </a:moveTo>
                  <a:lnTo>
                    <a:pt x="0"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1657825" y="1468925"/>
              <a:ext cx="48475" cy="82150"/>
            </a:xfrm>
            <a:custGeom>
              <a:avLst/>
              <a:gdLst/>
              <a:ahLst/>
              <a:cxnLst/>
              <a:rect l="l" t="t" r="r" b="b"/>
              <a:pathLst>
                <a:path w="1939" h="3286" extrusionOk="0">
                  <a:moveTo>
                    <a:pt x="0" y="0"/>
                  </a:moveTo>
                  <a:lnTo>
                    <a:pt x="0" y="2363"/>
                  </a:lnTo>
                  <a:lnTo>
                    <a:pt x="0" y="2473"/>
                  </a:lnTo>
                  <a:lnTo>
                    <a:pt x="19" y="2584"/>
                  </a:lnTo>
                  <a:lnTo>
                    <a:pt x="56" y="2676"/>
                  </a:lnTo>
                  <a:lnTo>
                    <a:pt x="93" y="2769"/>
                  </a:lnTo>
                  <a:lnTo>
                    <a:pt x="185" y="2935"/>
                  </a:lnTo>
                  <a:lnTo>
                    <a:pt x="296" y="3064"/>
                  </a:lnTo>
                  <a:lnTo>
                    <a:pt x="443" y="3156"/>
                  </a:lnTo>
                  <a:lnTo>
                    <a:pt x="609" y="3230"/>
                  </a:lnTo>
                  <a:lnTo>
                    <a:pt x="794" y="3267"/>
                  </a:lnTo>
                  <a:lnTo>
                    <a:pt x="960" y="3286"/>
                  </a:lnTo>
                  <a:lnTo>
                    <a:pt x="1145" y="3267"/>
                  </a:lnTo>
                  <a:lnTo>
                    <a:pt x="1329" y="3212"/>
                  </a:lnTo>
                  <a:lnTo>
                    <a:pt x="1495" y="3138"/>
                  </a:lnTo>
                  <a:lnTo>
                    <a:pt x="1643" y="3046"/>
                  </a:lnTo>
                  <a:lnTo>
                    <a:pt x="1754" y="2916"/>
                  </a:lnTo>
                  <a:lnTo>
                    <a:pt x="1846" y="2769"/>
                  </a:lnTo>
                  <a:lnTo>
                    <a:pt x="1883" y="2676"/>
                  </a:lnTo>
                  <a:lnTo>
                    <a:pt x="1920" y="2584"/>
                  </a:lnTo>
                  <a:lnTo>
                    <a:pt x="1938" y="2473"/>
                  </a:lnTo>
                  <a:lnTo>
                    <a:pt x="1938" y="2363"/>
                  </a:lnTo>
                  <a:lnTo>
                    <a:pt x="19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657825" y="1468925"/>
              <a:ext cx="48475" cy="82150"/>
            </a:xfrm>
            <a:custGeom>
              <a:avLst/>
              <a:gdLst/>
              <a:ahLst/>
              <a:cxnLst/>
              <a:rect l="l" t="t" r="r" b="b"/>
              <a:pathLst>
                <a:path w="1939" h="3286" fill="none" extrusionOk="0">
                  <a:moveTo>
                    <a:pt x="1938" y="2363"/>
                  </a:moveTo>
                  <a:lnTo>
                    <a:pt x="1938" y="2363"/>
                  </a:lnTo>
                  <a:lnTo>
                    <a:pt x="1938" y="2473"/>
                  </a:lnTo>
                  <a:lnTo>
                    <a:pt x="1920" y="2584"/>
                  </a:lnTo>
                  <a:lnTo>
                    <a:pt x="1883" y="2676"/>
                  </a:lnTo>
                  <a:lnTo>
                    <a:pt x="1846" y="2769"/>
                  </a:lnTo>
                  <a:lnTo>
                    <a:pt x="1754" y="2916"/>
                  </a:lnTo>
                  <a:lnTo>
                    <a:pt x="1643" y="3046"/>
                  </a:lnTo>
                  <a:lnTo>
                    <a:pt x="1495" y="3138"/>
                  </a:lnTo>
                  <a:lnTo>
                    <a:pt x="1329" y="3212"/>
                  </a:lnTo>
                  <a:lnTo>
                    <a:pt x="1145" y="3267"/>
                  </a:lnTo>
                  <a:lnTo>
                    <a:pt x="960" y="3286"/>
                  </a:lnTo>
                  <a:lnTo>
                    <a:pt x="794" y="3267"/>
                  </a:lnTo>
                  <a:lnTo>
                    <a:pt x="609" y="3230"/>
                  </a:lnTo>
                  <a:lnTo>
                    <a:pt x="443" y="3156"/>
                  </a:lnTo>
                  <a:lnTo>
                    <a:pt x="296" y="3064"/>
                  </a:lnTo>
                  <a:lnTo>
                    <a:pt x="185" y="2935"/>
                  </a:lnTo>
                  <a:lnTo>
                    <a:pt x="93" y="2769"/>
                  </a:lnTo>
                  <a:lnTo>
                    <a:pt x="56" y="2676"/>
                  </a:lnTo>
                  <a:lnTo>
                    <a:pt x="19" y="2584"/>
                  </a:lnTo>
                  <a:lnTo>
                    <a:pt x="0" y="2473"/>
                  </a:lnTo>
                  <a:lnTo>
                    <a:pt x="0" y="2363"/>
                  </a:lnTo>
                  <a:lnTo>
                    <a:pt x="0" y="0"/>
                  </a:lnTo>
                  <a:lnTo>
                    <a:pt x="1938" y="0"/>
                  </a:lnTo>
                  <a:lnTo>
                    <a:pt x="1938" y="2363"/>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1706275" y="1527975"/>
              <a:ext cx="25" cy="25"/>
            </a:xfrm>
            <a:custGeom>
              <a:avLst/>
              <a:gdLst/>
              <a:ahLst/>
              <a:cxnLst/>
              <a:rect l="l" t="t" r="r" b="b"/>
              <a:pathLst>
                <a:path w="1" h="1" fill="none" extrusionOk="0">
                  <a:moveTo>
                    <a:pt x="0" y="1"/>
                  </a:moveTo>
                  <a:lnTo>
                    <a:pt x="0"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1747800" y="1468925"/>
              <a:ext cx="48450" cy="82150"/>
            </a:xfrm>
            <a:custGeom>
              <a:avLst/>
              <a:gdLst/>
              <a:ahLst/>
              <a:cxnLst/>
              <a:rect l="l" t="t" r="r" b="b"/>
              <a:pathLst>
                <a:path w="1938" h="3286" extrusionOk="0">
                  <a:moveTo>
                    <a:pt x="0" y="0"/>
                  </a:moveTo>
                  <a:lnTo>
                    <a:pt x="0" y="2363"/>
                  </a:lnTo>
                  <a:lnTo>
                    <a:pt x="0" y="2473"/>
                  </a:lnTo>
                  <a:lnTo>
                    <a:pt x="19" y="2584"/>
                  </a:lnTo>
                  <a:lnTo>
                    <a:pt x="56" y="2676"/>
                  </a:lnTo>
                  <a:lnTo>
                    <a:pt x="74" y="2769"/>
                  </a:lnTo>
                  <a:lnTo>
                    <a:pt x="185" y="2935"/>
                  </a:lnTo>
                  <a:lnTo>
                    <a:pt x="295" y="3046"/>
                  </a:lnTo>
                  <a:lnTo>
                    <a:pt x="443" y="3156"/>
                  </a:lnTo>
                  <a:lnTo>
                    <a:pt x="609" y="3230"/>
                  </a:lnTo>
                  <a:lnTo>
                    <a:pt x="794" y="3267"/>
                  </a:lnTo>
                  <a:lnTo>
                    <a:pt x="960" y="3286"/>
                  </a:lnTo>
                  <a:lnTo>
                    <a:pt x="1144" y="3267"/>
                  </a:lnTo>
                  <a:lnTo>
                    <a:pt x="1329" y="3212"/>
                  </a:lnTo>
                  <a:lnTo>
                    <a:pt x="1495" y="3138"/>
                  </a:lnTo>
                  <a:lnTo>
                    <a:pt x="1624" y="3046"/>
                  </a:lnTo>
                  <a:lnTo>
                    <a:pt x="1753" y="2916"/>
                  </a:lnTo>
                  <a:lnTo>
                    <a:pt x="1846" y="2769"/>
                  </a:lnTo>
                  <a:lnTo>
                    <a:pt x="1883" y="2676"/>
                  </a:lnTo>
                  <a:lnTo>
                    <a:pt x="1920" y="2584"/>
                  </a:lnTo>
                  <a:lnTo>
                    <a:pt x="1938" y="2473"/>
                  </a:lnTo>
                  <a:lnTo>
                    <a:pt x="1938" y="2363"/>
                  </a:lnTo>
                  <a:lnTo>
                    <a:pt x="19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1747800" y="1468925"/>
              <a:ext cx="48450" cy="82150"/>
            </a:xfrm>
            <a:custGeom>
              <a:avLst/>
              <a:gdLst/>
              <a:ahLst/>
              <a:cxnLst/>
              <a:rect l="l" t="t" r="r" b="b"/>
              <a:pathLst>
                <a:path w="1938" h="3286" fill="none" extrusionOk="0">
                  <a:moveTo>
                    <a:pt x="1938" y="2363"/>
                  </a:moveTo>
                  <a:lnTo>
                    <a:pt x="1938" y="2363"/>
                  </a:lnTo>
                  <a:lnTo>
                    <a:pt x="1938" y="2473"/>
                  </a:lnTo>
                  <a:lnTo>
                    <a:pt x="1920" y="2584"/>
                  </a:lnTo>
                  <a:lnTo>
                    <a:pt x="1883" y="2676"/>
                  </a:lnTo>
                  <a:lnTo>
                    <a:pt x="1846" y="2769"/>
                  </a:lnTo>
                  <a:lnTo>
                    <a:pt x="1753" y="2916"/>
                  </a:lnTo>
                  <a:lnTo>
                    <a:pt x="1624" y="3046"/>
                  </a:lnTo>
                  <a:lnTo>
                    <a:pt x="1495" y="3138"/>
                  </a:lnTo>
                  <a:lnTo>
                    <a:pt x="1329" y="3212"/>
                  </a:lnTo>
                  <a:lnTo>
                    <a:pt x="1144" y="3267"/>
                  </a:lnTo>
                  <a:lnTo>
                    <a:pt x="960" y="3286"/>
                  </a:lnTo>
                  <a:lnTo>
                    <a:pt x="794" y="3267"/>
                  </a:lnTo>
                  <a:lnTo>
                    <a:pt x="609" y="3230"/>
                  </a:lnTo>
                  <a:lnTo>
                    <a:pt x="443" y="3156"/>
                  </a:lnTo>
                  <a:lnTo>
                    <a:pt x="295" y="3046"/>
                  </a:lnTo>
                  <a:lnTo>
                    <a:pt x="185" y="2935"/>
                  </a:lnTo>
                  <a:lnTo>
                    <a:pt x="74" y="2769"/>
                  </a:lnTo>
                  <a:lnTo>
                    <a:pt x="56" y="2676"/>
                  </a:lnTo>
                  <a:lnTo>
                    <a:pt x="19" y="2584"/>
                  </a:lnTo>
                  <a:lnTo>
                    <a:pt x="0" y="2473"/>
                  </a:lnTo>
                  <a:lnTo>
                    <a:pt x="0" y="2363"/>
                  </a:lnTo>
                  <a:lnTo>
                    <a:pt x="0" y="0"/>
                  </a:lnTo>
                  <a:lnTo>
                    <a:pt x="1938" y="0"/>
                  </a:lnTo>
                  <a:lnTo>
                    <a:pt x="1938" y="2363"/>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1796225" y="1527975"/>
              <a:ext cx="25" cy="25"/>
            </a:xfrm>
            <a:custGeom>
              <a:avLst/>
              <a:gdLst/>
              <a:ahLst/>
              <a:cxnLst/>
              <a:rect l="l" t="t" r="r" b="b"/>
              <a:pathLst>
                <a:path w="1" h="1" fill="none" extrusionOk="0">
                  <a:moveTo>
                    <a:pt x="1" y="1"/>
                  </a:moveTo>
                  <a:lnTo>
                    <a:pt x="1"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1837775" y="1468925"/>
              <a:ext cx="47075" cy="82150"/>
            </a:xfrm>
            <a:custGeom>
              <a:avLst/>
              <a:gdLst/>
              <a:ahLst/>
              <a:cxnLst/>
              <a:rect l="l" t="t" r="r" b="b"/>
              <a:pathLst>
                <a:path w="1883" h="3286" extrusionOk="0">
                  <a:moveTo>
                    <a:pt x="0" y="0"/>
                  </a:moveTo>
                  <a:lnTo>
                    <a:pt x="0" y="2363"/>
                  </a:lnTo>
                  <a:lnTo>
                    <a:pt x="0" y="2473"/>
                  </a:lnTo>
                  <a:lnTo>
                    <a:pt x="18" y="2584"/>
                  </a:lnTo>
                  <a:lnTo>
                    <a:pt x="74" y="2769"/>
                  </a:lnTo>
                  <a:lnTo>
                    <a:pt x="166" y="2916"/>
                  </a:lnTo>
                  <a:lnTo>
                    <a:pt x="295" y="3046"/>
                  </a:lnTo>
                  <a:lnTo>
                    <a:pt x="443" y="3156"/>
                  </a:lnTo>
                  <a:lnTo>
                    <a:pt x="591" y="3212"/>
                  </a:lnTo>
                  <a:lnTo>
                    <a:pt x="757" y="3267"/>
                  </a:lnTo>
                  <a:lnTo>
                    <a:pt x="941" y="3286"/>
                  </a:lnTo>
                  <a:lnTo>
                    <a:pt x="1107" y="3267"/>
                  </a:lnTo>
                  <a:lnTo>
                    <a:pt x="1292" y="3212"/>
                  </a:lnTo>
                  <a:lnTo>
                    <a:pt x="1440" y="3156"/>
                  </a:lnTo>
                  <a:lnTo>
                    <a:pt x="1587" y="3046"/>
                  </a:lnTo>
                  <a:lnTo>
                    <a:pt x="1698" y="2916"/>
                  </a:lnTo>
                  <a:lnTo>
                    <a:pt x="1790" y="2769"/>
                  </a:lnTo>
                  <a:lnTo>
                    <a:pt x="1864" y="2584"/>
                  </a:lnTo>
                  <a:lnTo>
                    <a:pt x="1882" y="2473"/>
                  </a:lnTo>
                  <a:lnTo>
                    <a:pt x="1882" y="2363"/>
                  </a:lnTo>
                  <a:lnTo>
                    <a:pt x="1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1837775" y="1468925"/>
              <a:ext cx="47075" cy="82150"/>
            </a:xfrm>
            <a:custGeom>
              <a:avLst/>
              <a:gdLst/>
              <a:ahLst/>
              <a:cxnLst/>
              <a:rect l="l" t="t" r="r" b="b"/>
              <a:pathLst>
                <a:path w="1883" h="3286" fill="none" extrusionOk="0">
                  <a:moveTo>
                    <a:pt x="1882" y="2363"/>
                  </a:moveTo>
                  <a:lnTo>
                    <a:pt x="1882" y="2363"/>
                  </a:lnTo>
                  <a:lnTo>
                    <a:pt x="1882" y="2473"/>
                  </a:lnTo>
                  <a:lnTo>
                    <a:pt x="1864" y="2584"/>
                  </a:lnTo>
                  <a:lnTo>
                    <a:pt x="1790" y="2769"/>
                  </a:lnTo>
                  <a:lnTo>
                    <a:pt x="1698" y="2916"/>
                  </a:lnTo>
                  <a:lnTo>
                    <a:pt x="1587" y="3046"/>
                  </a:lnTo>
                  <a:lnTo>
                    <a:pt x="1440" y="3156"/>
                  </a:lnTo>
                  <a:lnTo>
                    <a:pt x="1292" y="3212"/>
                  </a:lnTo>
                  <a:lnTo>
                    <a:pt x="1107" y="3267"/>
                  </a:lnTo>
                  <a:lnTo>
                    <a:pt x="941" y="3286"/>
                  </a:lnTo>
                  <a:lnTo>
                    <a:pt x="757" y="3267"/>
                  </a:lnTo>
                  <a:lnTo>
                    <a:pt x="591" y="3212"/>
                  </a:lnTo>
                  <a:lnTo>
                    <a:pt x="443" y="3156"/>
                  </a:lnTo>
                  <a:lnTo>
                    <a:pt x="295" y="3046"/>
                  </a:lnTo>
                  <a:lnTo>
                    <a:pt x="166" y="2916"/>
                  </a:lnTo>
                  <a:lnTo>
                    <a:pt x="74" y="2769"/>
                  </a:lnTo>
                  <a:lnTo>
                    <a:pt x="18" y="2584"/>
                  </a:lnTo>
                  <a:lnTo>
                    <a:pt x="0" y="2473"/>
                  </a:lnTo>
                  <a:lnTo>
                    <a:pt x="0" y="2363"/>
                  </a:lnTo>
                  <a:lnTo>
                    <a:pt x="0" y="0"/>
                  </a:lnTo>
                  <a:lnTo>
                    <a:pt x="1882" y="0"/>
                  </a:lnTo>
                  <a:lnTo>
                    <a:pt x="1882" y="2363"/>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884825" y="1527975"/>
              <a:ext cx="25" cy="25"/>
            </a:xfrm>
            <a:custGeom>
              <a:avLst/>
              <a:gdLst/>
              <a:ahLst/>
              <a:cxnLst/>
              <a:rect l="l" t="t" r="r" b="b"/>
              <a:pathLst>
                <a:path w="1" h="1" fill="none" extrusionOk="0">
                  <a:moveTo>
                    <a:pt x="0" y="1"/>
                  </a:moveTo>
                  <a:lnTo>
                    <a:pt x="0"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926350" y="1468925"/>
              <a:ext cx="47075" cy="82150"/>
            </a:xfrm>
            <a:custGeom>
              <a:avLst/>
              <a:gdLst/>
              <a:ahLst/>
              <a:cxnLst/>
              <a:rect l="l" t="t" r="r" b="b"/>
              <a:pathLst>
                <a:path w="1883" h="3286" extrusionOk="0">
                  <a:moveTo>
                    <a:pt x="1" y="0"/>
                  </a:moveTo>
                  <a:lnTo>
                    <a:pt x="1" y="2363"/>
                  </a:lnTo>
                  <a:lnTo>
                    <a:pt x="1" y="2473"/>
                  </a:lnTo>
                  <a:lnTo>
                    <a:pt x="19" y="2584"/>
                  </a:lnTo>
                  <a:lnTo>
                    <a:pt x="74" y="2769"/>
                  </a:lnTo>
                  <a:lnTo>
                    <a:pt x="167" y="2916"/>
                  </a:lnTo>
                  <a:lnTo>
                    <a:pt x="296" y="3046"/>
                  </a:lnTo>
                  <a:lnTo>
                    <a:pt x="443" y="3156"/>
                  </a:lnTo>
                  <a:lnTo>
                    <a:pt x="591" y="3212"/>
                  </a:lnTo>
                  <a:lnTo>
                    <a:pt x="757" y="3267"/>
                  </a:lnTo>
                  <a:lnTo>
                    <a:pt x="942" y="3286"/>
                  </a:lnTo>
                  <a:lnTo>
                    <a:pt x="1108" y="3267"/>
                  </a:lnTo>
                  <a:lnTo>
                    <a:pt x="1292" y="3212"/>
                  </a:lnTo>
                  <a:lnTo>
                    <a:pt x="1440" y="3156"/>
                  </a:lnTo>
                  <a:lnTo>
                    <a:pt x="1588" y="3046"/>
                  </a:lnTo>
                  <a:lnTo>
                    <a:pt x="1717" y="2916"/>
                  </a:lnTo>
                  <a:lnTo>
                    <a:pt x="1809" y="2769"/>
                  </a:lnTo>
                  <a:lnTo>
                    <a:pt x="1865" y="2584"/>
                  </a:lnTo>
                  <a:lnTo>
                    <a:pt x="1883" y="2473"/>
                  </a:lnTo>
                  <a:lnTo>
                    <a:pt x="1883" y="2363"/>
                  </a:lnTo>
                  <a:lnTo>
                    <a:pt x="18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a:off x="1926350" y="1468925"/>
              <a:ext cx="47075" cy="82150"/>
            </a:xfrm>
            <a:custGeom>
              <a:avLst/>
              <a:gdLst/>
              <a:ahLst/>
              <a:cxnLst/>
              <a:rect l="l" t="t" r="r" b="b"/>
              <a:pathLst>
                <a:path w="1883" h="3286" fill="none" extrusionOk="0">
                  <a:moveTo>
                    <a:pt x="1883" y="2363"/>
                  </a:moveTo>
                  <a:lnTo>
                    <a:pt x="1883" y="2363"/>
                  </a:lnTo>
                  <a:lnTo>
                    <a:pt x="1883" y="2473"/>
                  </a:lnTo>
                  <a:lnTo>
                    <a:pt x="1865" y="2584"/>
                  </a:lnTo>
                  <a:lnTo>
                    <a:pt x="1809" y="2769"/>
                  </a:lnTo>
                  <a:lnTo>
                    <a:pt x="1717" y="2916"/>
                  </a:lnTo>
                  <a:lnTo>
                    <a:pt x="1588" y="3046"/>
                  </a:lnTo>
                  <a:lnTo>
                    <a:pt x="1440" y="3156"/>
                  </a:lnTo>
                  <a:lnTo>
                    <a:pt x="1292" y="3212"/>
                  </a:lnTo>
                  <a:lnTo>
                    <a:pt x="1108" y="3267"/>
                  </a:lnTo>
                  <a:lnTo>
                    <a:pt x="942" y="3286"/>
                  </a:lnTo>
                  <a:lnTo>
                    <a:pt x="757" y="3267"/>
                  </a:lnTo>
                  <a:lnTo>
                    <a:pt x="591" y="3212"/>
                  </a:lnTo>
                  <a:lnTo>
                    <a:pt x="443" y="3156"/>
                  </a:lnTo>
                  <a:lnTo>
                    <a:pt x="296" y="3046"/>
                  </a:lnTo>
                  <a:lnTo>
                    <a:pt x="167" y="2916"/>
                  </a:lnTo>
                  <a:lnTo>
                    <a:pt x="74" y="2769"/>
                  </a:lnTo>
                  <a:lnTo>
                    <a:pt x="19" y="2584"/>
                  </a:lnTo>
                  <a:lnTo>
                    <a:pt x="1" y="2473"/>
                  </a:lnTo>
                  <a:lnTo>
                    <a:pt x="1" y="2363"/>
                  </a:lnTo>
                  <a:lnTo>
                    <a:pt x="1" y="0"/>
                  </a:lnTo>
                  <a:lnTo>
                    <a:pt x="1883" y="0"/>
                  </a:lnTo>
                  <a:lnTo>
                    <a:pt x="1883" y="2363"/>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a:off x="1973400" y="1527975"/>
              <a:ext cx="25" cy="25"/>
            </a:xfrm>
            <a:custGeom>
              <a:avLst/>
              <a:gdLst/>
              <a:ahLst/>
              <a:cxnLst/>
              <a:rect l="l" t="t" r="r" b="b"/>
              <a:pathLst>
                <a:path w="1" h="1" fill="none" extrusionOk="0">
                  <a:moveTo>
                    <a:pt x="1" y="1"/>
                  </a:moveTo>
                  <a:lnTo>
                    <a:pt x="1"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2014950" y="1468925"/>
              <a:ext cx="45700" cy="81700"/>
            </a:xfrm>
            <a:custGeom>
              <a:avLst/>
              <a:gdLst/>
              <a:ahLst/>
              <a:cxnLst/>
              <a:rect l="l" t="t" r="r" b="b"/>
              <a:pathLst>
                <a:path w="1828" h="3268" extrusionOk="0">
                  <a:moveTo>
                    <a:pt x="0" y="0"/>
                  </a:moveTo>
                  <a:lnTo>
                    <a:pt x="0" y="2363"/>
                  </a:lnTo>
                  <a:lnTo>
                    <a:pt x="18" y="2584"/>
                  </a:lnTo>
                  <a:lnTo>
                    <a:pt x="74" y="2769"/>
                  </a:lnTo>
                  <a:lnTo>
                    <a:pt x="166" y="2935"/>
                  </a:lnTo>
                  <a:lnTo>
                    <a:pt x="277" y="3046"/>
                  </a:lnTo>
                  <a:lnTo>
                    <a:pt x="424" y="3156"/>
                  </a:lnTo>
                  <a:lnTo>
                    <a:pt x="572" y="3230"/>
                  </a:lnTo>
                  <a:lnTo>
                    <a:pt x="738" y="3267"/>
                  </a:lnTo>
                  <a:lnTo>
                    <a:pt x="1089" y="3267"/>
                  </a:lnTo>
                  <a:lnTo>
                    <a:pt x="1255" y="3212"/>
                  </a:lnTo>
                  <a:lnTo>
                    <a:pt x="1403" y="3138"/>
                  </a:lnTo>
                  <a:lnTo>
                    <a:pt x="1532" y="3046"/>
                  </a:lnTo>
                  <a:lnTo>
                    <a:pt x="1661" y="2916"/>
                  </a:lnTo>
                  <a:lnTo>
                    <a:pt x="1753" y="2769"/>
                  </a:lnTo>
                  <a:lnTo>
                    <a:pt x="1809" y="2584"/>
                  </a:lnTo>
                  <a:lnTo>
                    <a:pt x="1827" y="2363"/>
                  </a:lnTo>
                  <a:lnTo>
                    <a:pt x="18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2014950" y="1468925"/>
              <a:ext cx="45700" cy="81700"/>
            </a:xfrm>
            <a:custGeom>
              <a:avLst/>
              <a:gdLst/>
              <a:ahLst/>
              <a:cxnLst/>
              <a:rect l="l" t="t" r="r" b="b"/>
              <a:pathLst>
                <a:path w="1828" h="3268" fill="none" extrusionOk="0">
                  <a:moveTo>
                    <a:pt x="1827" y="2363"/>
                  </a:moveTo>
                  <a:lnTo>
                    <a:pt x="1827" y="2363"/>
                  </a:lnTo>
                  <a:lnTo>
                    <a:pt x="1809" y="2584"/>
                  </a:lnTo>
                  <a:lnTo>
                    <a:pt x="1753" y="2769"/>
                  </a:lnTo>
                  <a:lnTo>
                    <a:pt x="1661" y="2916"/>
                  </a:lnTo>
                  <a:lnTo>
                    <a:pt x="1532" y="3046"/>
                  </a:lnTo>
                  <a:lnTo>
                    <a:pt x="1403" y="3138"/>
                  </a:lnTo>
                  <a:lnTo>
                    <a:pt x="1255" y="3212"/>
                  </a:lnTo>
                  <a:lnTo>
                    <a:pt x="1089" y="3267"/>
                  </a:lnTo>
                  <a:lnTo>
                    <a:pt x="904" y="3267"/>
                  </a:lnTo>
                  <a:lnTo>
                    <a:pt x="738" y="3267"/>
                  </a:lnTo>
                  <a:lnTo>
                    <a:pt x="572" y="3230"/>
                  </a:lnTo>
                  <a:lnTo>
                    <a:pt x="424" y="3156"/>
                  </a:lnTo>
                  <a:lnTo>
                    <a:pt x="277" y="3046"/>
                  </a:lnTo>
                  <a:lnTo>
                    <a:pt x="166" y="2935"/>
                  </a:lnTo>
                  <a:lnTo>
                    <a:pt x="74" y="2769"/>
                  </a:lnTo>
                  <a:lnTo>
                    <a:pt x="18" y="2584"/>
                  </a:lnTo>
                  <a:lnTo>
                    <a:pt x="0" y="2363"/>
                  </a:lnTo>
                  <a:lnTo>
                    <a:pt x="0" y="0"/>
                  </a:lnTo>
                  <a:lnTo>
                    <a:pt x="1827" y="0"/>
                  </a:lnTo>
                  <a:lnTo>
                    <a:pt x="1827" y="2363"/>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2060625" y="1527975"/>
              <a:ext cx="25" cy="25"/>
            </a:xfrm>
            <a:custGeom>
              <a:avLst/>
              <a:gdLst/>
              <a:ahLst/>
              <a:cxnLst/>
              <a:rect l="l" t="t" r="r" b="b"/>
              <a:pathLst>
                <a:path w="1" h="1" fill="none" extrusionOk="0">
                  <a:moveTo>
                    <a:pt x="0" y="1"/>
                  </a:moveTo>
                  <a:lnTo>
                    <a:pt x="0"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1482950" y="1702375"/>
              <a:ext cx="202575" cy="129675"/>
            </a:xfrm>
            <a:custGeom>
              <a:avLst/>
              <a:gdLst/>
              <a:ahLst/>
              <a:cxnLst/>
              <a:rect l="l" t="t" r="r" b="b"/>
              <a:pathLst>
                <a:path w="8103" h="5187" extrusionOk="0">
                  <a:moveTo>
                    <a:pt x="1" y="1"/>
                  </a:moveTo>
                  <a:lnTo>
                    <a:pt x="1" y="5187"/>
                  </a:lnTo>
                  <a:lnTo>
                    <a:pt x="8103" y="5187"/>
                  </a:lnTo>
                  <a:lnTo>
                    <a:pt x="81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1372675" y="1873550"/>
              <a:ext cx="465575" cy="150900"/>
            </a:xfrm>
            <a:custGeom>
              <a:avLst/>
              <a:gdLst/>
              <a:ahLst/>
              <a:cxnLst/>
              <a:rect l="l" t="t" r="r" b="b"/>
              <a:pathLst>
                <a:path w="18623" h="6036" extrusionOk="0">
                  <a:moveTo>
                    <a:pt x="1" y="1"/>
                  </a:moveTo>
                  <a:lnTo>
                    <a:pt x="1" y="6036"/>
                  </a:lnTo>
                  <a:lnTo>
                    <a:pt x="18622" y="6036"/>
                  </a:lnTo>
                  <a:lnTo>
                    <a:pt x="186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6"/>
          <p:cNvGrpSpPr/>
          <p:nvPr/>
        </p:nvGrpSpPr>
        <p:grpSpPr>
          <a:xfrm>
            <a:off x="7125525" y="2911900"/>
            <a:ext cx="1054500" cy="191700"/>
            <a:chOff x="7125525" y="2911900"/>
            <a:chExt cx="1054500" cy="191700"/>
          </a:xfrm>
        </p:grpSpPr>
        <p:sp>
          <p:nvSpPr>
            <p:cNvPr id="224" name="Google Shape;224;p16"/>
            <p:cNvSpPr/>
            <p:nvPr/>
          </p:nvSpPr>
          <p:spPr>
            <a:xfrm>
              <a:off x="7125525" y="2911900"/>
              <a:ext cx="1054500" cy="191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7125525" y="2911900"/>
              <a:ext cx="812100" cy="1917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6"/>
          <p:cNvGrpSpPr/>
          <p:nvPr/>
        </p:nvGrpSpPr>
        <p:grpSpPr>
          <a:xfrm>
            <a:off x="6715113" y="1124900"/>
            <a:ext cx="1875300" cy="3454650"/>
            <a:chOff x="6715113" y="1124900"/>
            <a:chExt cx="1875300" cy="3454650"/>
          </a:xfrm>
        </p:grpSpPr>
        <p:sp>
          <p:nvSpPr>
            <p:cNvPr id="227" name="Google Shape;227;p16"/>
            <p:cNvSpPr txBox="1"/>
            <p:nvPr/>
          </p:nvSpPr>
          <p:spPr>
            <a:xfrm>
              <a:off x="7109763" y="1456700"/>
              <a:ext cx="1086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Toronto</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28" name="Google Shape;228;p16"/>
            <p:cNvSpPr txBox="1"/>
            <p:nvPr/>
          </p:nvSpPr>
          <p:spPr>
            <a:xfrm>
              <a:off x="6715113" y="1798300"/>
              <a:ext cx="18753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But wines in Toronto is no comparable</a:t>
              </a:r>
              <a:endParaRPr dirty="0">
                <a:solidFill>
                  <a:schemeClr val="dk1"/>
                </a:solidFill>
                <a:latin typeface="Roboto"/>
                <a:ea typeface="Roboto"/>
                <a:cs typeface="Roboto"/>
                <a:sym typeface="Roboto"/>
              </a:endParaRPr>
            </a:p>
          </p:txBody>
        </p:sp>
        <p:sp>
          <p:nvSpPr>
            <p:cNvPr id="229" name="Google Shape;229;p16"/>
            <p:cNvSpPr txBox="1"/>
            <p:nvPr/>
          </p:nvSpPr>
          <p:spPr>
            <a:xfrm>
              <a:off x="7401213" y="1124900"/>
              <a:ext cx="5031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5"/>
                  </a:solidFill>
                  <a:latin typeface="Fira Sans Extra Condensed"/>
                  <a:ea typeface="Fira Sans Extra Condensed"/>
                  <a:cs typeface="Fira Sans Extra Condensed"/>
                  <a:sym typeface="Fira Sans Extra Condensed"/>
                </a:rPr>
                <a:t>02</a:t>
              </a:r>
              <a:endParaRPr sz="1800" b="1">
                <a:solidFill>
                  <a:schemeClr val="accent5"/>
                </a:solidFill>
                <a:latin typeface="Fira Sans Extra Condensed"/>
                <a:ea typeface="Fira Sans Extra Condensed"/>
                <a:cs typeface="Fira Sans Extra Condensed"/>
                <a:sym typeface="Fira Sans Extra Condensed"/>
              </a:endParaRPr>
            </a:p>
          </p:txBody>
        </p:sp>
        <p:sp>
          <p:nvSpPr>
            <p:cNvPr id="230" name="Google Shape;230;p16"/>
            <p:cNvSpPr txBox="1"/>
            <p:nvPr/>
          </p:nvSpPr>
          <p:spPr>
            <a:xfrm>
              <a:off x="7329828" y="3102025"/>
              <a:ext cx="6459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5"/>
                  </a:solidFill>
                  <a:latin typeface="Fira Sans Extra Condensed"/>
                  <a:ea typeface="Fira Sans Extra Condensed"/>
                  <a:cs typeface="Fira Sans Extra Condensed"/>
                  <a:sym typeface="Fira Sans Extra Condensed"/>
                </a:rPr>
                <a:t>70 %</a:t>
              </a:r>
              <a:endParaRPr sz="1800" b="1">
                <a:solidFill>
                  <a:schemeClr val="accent5"/>
                </a:solidFill>
                <a:latin typeface="Fira Sans Extra Condensed"/>
                <a:ea typeface="Fira Sans Extra Condensed"/>
                <a:cs typeface="Fira Sans Extra Condensed"/>
                <a:sym typeface="Fira Sans Extra Condensed"/>
              </a:endParaRPr>
            </a:p>
          </p:txBody>
        </p:sp>
        <p:sp>
          <p:nvSpPr>
            <p:cNvPr id="231" name="Google Shape;231;p16"/>
            <p:cNvSpPr txBox="1"/>
            <p:nvPr/>
          </p:nvSpPr>
          <p:spPr>
            <a:xfrm>
              <a:off x="7329828" y="4247750"/>
              <a:ext cx="6459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5"/>
                  </a:solidFill>
                  <a:latin typeface="Fira Sans Extra Condensed"/>
                  <a:ea typeface="Fira Sans Extra Condensed"/>
                  <a:cs typeface="Fira Sans Extra Condensed"/>
                  <a:sym typeface="Fira Sans Extra Condensed"/>
                </a:rPr>
                <a:t>30 %</a:t>
              </a:r>
              <a:endParaRPr sz="1800" b="1">
                <a:solidFill>
                  <a:schemeClr val="accent5"/>
                </a:solidFill>
                <a:latin typeface="Fira Sans Extra Condensed"/>
                <a:ea typeface="Fira Sans Extra Condensed"/>
                <a:cs typeface="Fira Sans Extra Condensed"/>
                <a:sym typeface="Fira Sans Extra Condensed"/>
              </a:endParaRPr>
            </a:p>
          </p:txBody>
        </p:sp>
      </p:grpSp>
      <p:grpSp>
        <p:nvGrpSpPr>
          <p:cNvPr id="232" name="Google Shape;232;p16"/>
          <p:cNvGrpSpPr/>
          <p:nvPr/>
        </p:nvGrpSpPr>
        <p:grpSpPr>
          <a:xfrm>
            <a:off x="7125525" y="4057625"/>
            <a:ext cx="1054500" cy="191700"/>
            <a:chOff x="7125525" y="4057625"/>
            <a:chExt cx="1054500" cy="191700"/>
          </a:xfrm>
        </p:grpSpPr>
        <p:sp>
          <p:nvSpPr>
            <p:cNvPr id="233" name="Google Shape;233;p16"/>
            <p:cNvSpPr/>
            <p:nvPr/>
          </p:nvSpPr>
          <p:spPr>
            <a:xfrm>
              <a:off x="7125525" y="4057625"/>
              <a:ext cx="1054500" cy="191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7125525" y="4057625"/>
              <a:ext cx="373200" cy="1917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6"/>
          <p:cNvGrpSpPr/>
          <p:nvPr/>
        </p:nvGrpSpPr>
        <p:grpSpPr>
          <a:xfrm>
            <a:off x="2693095" y="2398451"/>
            <a:ext cx="3758473" cy="2333511"/>
            <a:chOff x="2693095" y="2398451"/>
            <a:chExt cx="3758473" cy="2333511"/>
          </a:xfrm>
        </p:grpSpPr>
        <p:grpSp>
          <p:nvGrpSpPr>
            <p:cNvPr id="236" name="Google Shape;236;p16"/>
            <p:cNvGrpSpPr/>
            <p:nvPr/>
          </p:nvGrpSpPr>
          <p:grpSpPr>
            <a:xfrm>
              <a:off x="2693095" y="2398451"/>
              <a:ext cx="3758473" cy="2333511"/>
              <a:chOff x="2408781" y="2012246"/>
              <a:chExt cx="4380505" cy="2719710"/>
            </a:xfrm>
          </p:grpSpPr>
          <p:sp>
            <p:nvSpPr>
              <p:cNvPr id="237" name="Google Shape;237;p16"/>
              <p:cNvSpPr/>
              <p:nvPr/>
            </p:nvSpPr>
            <p:spPr>
              <a:xfrm>
                <a:off x="3399881" y="3313221"/>
                <a:ext cx="311044" cy="1412261"/>
              </a:xfrm>
              <a:custGeom>
                <a:avLst/>
                <a:gdLst/>
                <a:ahLst/>
                <a:cxnLst/>
                <a:rect l="l" t="t" r="r" b="b"/>
                <a:pathLst>
                  <a:path w="13838" h="62830" extrusionOk="0">
                    <a:moveTo>
                      <a:pt x="9163" y="0"/>
                    </a:moveTo>
                    <a:lnTo>
                      <a:pt x="1" y="62830"/>
                    </a:lnTo>
                    <a:lnTo>
                      <a:pt x="4688" y="62830"/>
                    </a:lnTo>
                    <a:lnTo>
                      <a:pt x="138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2566280" y="3151788"/>
                <a:ext cx="885186" cy="222864"/>
              </a:xfrm>
              <a:custGeom>
                <a:avLst/>
                <a:gdLst/>
                <a:ahLst/>
                <a:cxnLst/>
                <a:rect l="l" t="t" r="r" b="b"/>
                <a:pathLst>
                  <a:path w="39381" h="9915" extrusionOk="0">
                    <a:moveTo>
                      <a:pt x="27812" y="0"/>
                    </a:moveTo>
                    <a:lnTo>
                      <a:pt x="0" y="13"/>
                    </a:lnTo>
                    <a:lnTo>
                      <a:pt x="11180" y="9914"/>
                    </a:lnTo>
                    <a:lnTo>
                      <a:pt x="38979" y="9914"/>
                    </a:lnTo>
                    <a:lnTo>
                      <a:pt x="39343" y="7796"/>
                    </a:lnTo>
                    <a:lnTo>
                      <a:pt x="39368" y="7571"/>
                    </a:lnTo>
                    <a:lnTo>
                      <a:pt x="39380" y="7345"/>
                    </a:lnTo>
                    <a:lnTo>
                      <a:pt x="39380" y="7119"/>
                    </a:lnTo>
                    <a:lnTo>
                      <a:pt x="39368" y="6894"/>
                    </a:lnTo>
                    <a:lnTo>
                      <a:pt x="39330" y="6681"/>
                    </a:lnTo>
                    <a:lnTo>
                      <a:pt x="39292" y="6468"/>
                    </a:lnTo>
                    <a:lnTo>
                      <a:pt x="39230" y="6255"/>
                    </a:lnTo>
                    <a:lnTo>
                      <a:pt x="39155" y="6054"/>
                    </a:lnTo>
                    <a:lnTo>
                      <a:pt x="39067" y="5841"/>
                    </a:lnTo>
                    <a:lnTo>
                      <a:pt x="38967" y="5653"/>
                    </a:lnTo>
                    <a:lnTo>
                      <a:pt x="38854" y="5465"/>
                    </a:lnTo>
                    <a:lnTo>
                      <a:pt x="38728" y="5277"/>
                    </a:lnTo>
                    <a:lnTo>
                      <a:pt x="38591" y="5114"/>
                    </a:lnTo>
                    <a:lnTo>
                      <a:pt x="38440" y="4951"/>
                    </a:lnTo>
                    <a:lnTo>
                      <a:pt x="38277" y="4788"/>
                    </a:lnTo>
                    <a:lnTo>
                      <a:pt x="38102" y="4650"/>
                    </a:lnTo>
                    <a:lnTo>
                      <a:pt x="35395" y="2582"/>
                    </a:lnTo>
                    <a:lnTo>
                      <a:pt x="34981" y="2269"/>
                    </a:lnTo>
                    <a:lnTo>
                      <a:pt x="34567" y="1993"/>
                    </a:lnTo>
                    <a:lnTo>
                      <a:pt x="34129" y="1717"/>
                    </a:lnTo>
                    <a:lnTo>
                      <a:pt x="33678" y="1467"/>
                    </a:lnTo>
                    <a:lnTo>
                      <a:pt x="33226" y="1241"/>
                    </a:lnTo>
                    <a:lnTo>
                      <a:pt x="32763" y="1028"/>
                    </a:lnTo>
                    <a:lnTo>
                      <a:pt x="32299" y="840"/>
                    </a:lnTo>
                    <a:lnTo>
                      <a:pt x="31823" y="665"/>
                    </a:lnTo>
                    <a:lnTo>
                      <a:pt x="31334" y="514"/>
                    </a:lnTo>
                    <a:lnTo>
                      <a:pt x="30845" y="376"/>
                    </a:lnTo>
                    <a:lnTo>
                      <a:pt x="30344" y="264"/>
                    </a:lnTo>
                    <a:lnTo>
                      <a:pt x="29842" y="176"/>
                    </a:lnTo>
                    <a:lnTo>
                      <a:pt x="29341" y="101"/>
                    </a:lnTo>
                    <a:lnTo>
                      <a:pt x="28827" y="51"/>
                    </a:lnTo>
                    <a:lnTo>
                      <a:pt x="28326" y="13"/>
                    </a:lnTo>
                    <a:lnTo>
                      <a:pt x="27812"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3125768" y="3222772"/>
                <a:ext cx="325699" cy="1502711"/>
              </a:xfrm>
              <a:custGeom>
                <a:avLst/>
                <a:gdLst/>
                <a:ahLst/>
                <a:cxnLst/>
                <a:rect l="l" t="t" r="r" b="b"/>
                <a:pathLst>
                  <a:path w="14490" h="66854" extrusionOk="0">
                    <a:moveTo>
                      <a:pt x="11256" y="1"/>
                    </a:moveTo>
                    <a:lnTo>
                      <a:pt x="1" y="66854"/>
                    </a:lnTo>
                    <a:lnTo>
                      <a:pt x="3974" y="66854"/>
                    </a:lnTo>
                    <a:lnTo>
                      <a:pt x="14452" y="4663"/>
                    </a:lnTo>
                    <a:lnTo>
                      <a:pt x="14477" y="4438"/>
                    </a:lnTo>
                    <a:lnTo>
                      <a:pt x="14489" y="4212"/>
                    </a:lnTo>
                    <a:lnTo>
                      <a:pt x="14489" y="3986"/>
                    </a:lnTo>
                    <a:lnTo>
                      <a:pt x="14477" y="3773"/>
                    </a:lnTo>
                    <a:lnTo>
                      <a:pt x="14452" y="3560"/>
                    </a:lnTo>
                    <a:lnTo>
                      <a:pt x="14401" y="3335"/>
                    </a:lnTo>
                    <a:lnTo>
                      <a:pt x="14339" y="3134"/>
                    </a:lnTo>
                    <a:lnTo>
                      <a:pt x="14276" y="2921"/>
                    </a:lnTo>
                    <a:lnTo>
                      <a:pt x="14188" y="2721"/>
                    </a:lnTo>
                    <a:lnTo>
                      <a:pt x="14088" y="2533"/>
                    </a:lnTo>
                    <a:lnTo>
                      <a:pt x="13975" y="2345"/>
                    </a:lnTo>
                    <a:lnTo>
                      <a:pt x="13850" y="2157"/>
                    </a:lnTo>
                    <a:lnTo>
                      <a:pt x="13712" y="1994"/>
                    </a:lnTo>
                    <a:lnTo>
                      <a:pt x="13562" y="1831"/>
                    </a:lnTo>
                    <a:lnTo>
                      <a:pt x="13399" y="1668"/>
                    </a:lnTo>
                    <a:lnTo>
                      <a:pt x="13223" y="1530"/>
                    </a:lnTo>
                    <a:lnTo>
                      <a:pt x="1125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3203518" y="3820876"/>
                <a:ext cx="872801" cy="78604"/>
              </a:xfrm>
              <a:custGeom>
                <a:avLst/>
                <a:gdLst/>
                <a:ahLst/>
                <a:cxnLst/>
                <a:rect l="l" t="t" r="r" b="b"/>
                <a:pathLst>
                  <a:path w="38830" h="3497" extrusionOk="0">
                    <a:moveTo>
                      <a:pt x="3485" y="0"/>
                    </a:moveTo>
                    <a:lnTo>
                      <a:pt x="3310" y="13"/>
                    </a:lnTo>
                    <a:lnTo>
                      <a:pt x="3134" y="25"/>
                    </a:lnTo>
                    <a:lnTo>
                      <a:pt x="2959" y="50"/>
                    </a:lnTo>
                    <a:lnTo>
                      <a:pt x="2783" y="75"/>
                    </a:lnTo>
                    <a:lnTo>
                      <a:pt x="2620" y="113"/>
                    </a:lnTo>
                    <a:lnTo>
                      <a:pt x="2457" y="163"/>
                    </a:lnTo>
                    <a:lnTo>
                      <a:pt x="2294" y="213"/>
                    </a:lnTo>
                    <a:lnTo>
                      <a:pt x="2131" y="276"/>
                    </a:lnTo>
                    <a:lnTo>
                      <a:pt x="1981" y="351"/>
                    </a:lnTo>
                    <a:lnTo>
                      <a:pt x="1831" y="426"/>
                    </a:lnTo>
                    <a:lnTo>
                      <a:pt x="1680" y="514"/>
                    </a:lnTo>
                    <a:lnTo>
                      <a:pt x="1542" y="602"/>
                    </a:lnTo>
                    <a:lnTo>
                      <a:pt x="1405" y="702"/>
                    </a:lnTo>
                    <a:lnTo>
                      <a:pt x="1267" y="802"/>
                    </a:lnTo>
                    <a:lnTo>
                      <a:pt x="1141" y="915"/>
                    </a:lnTo>
                    <a:lnTo>
                      <a:pt x="1016" y="1028"/>
                    </a:lnTo>
                    <a:lnTo>
                      <a:pt x="903" y="1153"/>
                    </a:lnTo>
                    <a:lnTo>
                      <a:pt x="790" y="1279"/>
                    </a:lnTo>
                    <a:lnTo>
                      <a:pt x="690" y="1404"/>
                    </a:lnTo>
                    <a:lnTo>
                      <a:pt x="590" y="1542"/>
                    </a:lnTo>
                    <a:lnTo>
                      <a:pt x="502" y="1692"/>
                    </a:lnTo>
                    <a:lnTo>
                      <a:pt x="414" y="1830"/>
                    </a:lnTo>
                    <a:lnTo>
                      <a:pt x="339" y="1980"/>
                    </a:lnTo>
                    <a:lnTo>
                      <a:pt x="277" y="2143"/>
                    </a:lnTo>
                    <a:lnTo>
                      <a:pt x="214" y="2294"/>
                    </a:lnTo>
                    <a:lnTo>
                      <a:pt x="151" y="2457"/>
                    </a:lnTo>
                    <a:lnTo>
                      <a:pt x="114" y="2620"/>
                    </a:lnTo>
                    <a:lnTo>
                      <a:pt x="76" y="2795"/>
                    </a:lnTo>
                    <a:lnTo>
                      <a:pt x="38" y="2971"/>
                    </a:lnTo>
                    <a:lnTo>
                      <a:pt x="13" y="3133"/>
                    </a:lnTo>
                    <a:lnTo>
                      <a:pt x="1" y="3321"/>
                    </a:lnTo>
                    <a:lnTo>
                      <a:pt x="1" y="3497"/>
                    </a:lnTo>
                    <a:lnTo>
                      <a:pt x="38829" y="3497"/>
                    </a:lnTo>
                    <a:lnTo>
                      <a:pt x="38817" y="3321"/>
                    </a:lnTo>
                    <a:lnTo>
                      <a:pt x="38804" y="3133"/>
                    </a:lnTo>
                    <a:lnTo>
                      <a:pt x="38792" y="2971"/>
                    </a:lnTo>
                    <a:lnTo>
                      <a:pt x="38754" y="2795"/>
                    </a:lnTo>
                    <a:lnTo>
                      <a:pt x="38717" y="2620"/>
                    </a:lnTo>
                    <a:lnTo>
                      <a:pt x="38666" y="2457"/>
                    </a:lnTo>
                    <a:lnTo>
                      <a:pt x="38616" y="2294"/>
                    </a:lnTo>
                    <a:lnTo>
                      <a:pt x="38554" y="2143"/>
                    </a:lnTo>
                    <a:lnTo>
                      <a:pt x="38478" y="1980"/>
                    </a:lnTo>
                    <a:lnTo>
                      <a:pt x="38403" y="1830"/>
                    </a:lnTo>
                    <a:lnTo>
                      <a:pt x="38316" y="1692"/>
                    </a:lnTo>
                    <a:lnTo>
                      <a:pt x="38228" y="1542"/>
                    </a:lnTo>
                    <a:lnTo>
                      <a:pt x="38128" y="1404"/>
                    </a:lnTo>
                    <a:lnTo>
                      <a:pt x="38027" y="1279"/>
                    </a:lnTo>
                    <a:lnTo>
                      <a:pt x="37914" y="1153"/>
                    </a:lnTo>
                    <a:lnTo>
                      <a:pt x="37802" y="1028"/>
                    </a:lnTo>
                    <a:lnTo>
                      <a:pt x="37676" y="915"/>
                    </a:lnTo>
                    <a:lnTo>
                      <a:pt x="37551" y="802"/>
                    </a:lnTo>
                    <a:lnTo>
                      <a:pt x="37426" y="702"/>
                    </a:lnTo>
                    <a:lnTo>
                      <a:pt x="37288" y="602"/>
                    </a:lnTo>
                    <a:lnTo>
                      <a:pt x="37150" y="514"/>
                    </a:lnTo>
                    <a:lnTo>
                      <a:pt x="37000" y="426"/>
                    </a:lnTo>
                    <a:lnTo>
                      <a:pt x="36849" y="351"/>
                    </a:lnTo>
                    <a:lnTo>
                      <a:pt x="36699" y="276"/>
                    </a:lnTo>
                    <a:lnTo>
                      <a:pt x="36536" y="213"/>
                    </a:lnTo>
                    <a:lnTo>
                      <a:pt x="36373" y="163"/>
                    </a:lnTo>
                    <a:lnTo>
                      <a:pt x="36210" y="113"/>
                    </a:lnTo>
                    <a:lnTo>
                      <a:pt x="36034" y="75"/>
                    </a:lnTo>
                    <a:lnTo>
                      <a:pt x="35872" y="50"/>
                    </a:lnTo>
                    <a:lnTo>
                      <a:pt x="35696" y="25"/>
                    </a:lnTo>
                    <a:lnTo>
                      <a:pt x="35521" y="13"/>
                    </a:lnTo>
                    <a:lnTo>
                      <a:pt x="3533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3517371" y="3899457"/>
                <a:ext cx="558948" cy="147093"/>
              </a:xfrm>
              <a:custGeom>
                <a:avLst/>
                <a:gdLst/>
                <a:ahLst/>
                <a:cxnLst/>
                <a:rect l="l" t="t" r="r" b="b"/>
                <a:pathLst>
                  <a:path w="24867" h="6544" extrusionOk="0">
                    <a:moveTo>
                      <a:pt x="0" y="1"/>
                    </a:moveTo>
                    <a:lnTo>
                      <a:pt x="0" y="6543"/>
                    </a:lnTo>
                    <a:lnTo>
                      <a:pt x="24866" y="6543"/>
                    </a:lnTo>
                    <a:lnTo>
                      <a:pt x="2486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44592" y="3899457"/>
                <a:ext cx="872801" cy="147093"/>
              </a:xfrm>
              <a:custGeom>
                <a:avLst/>
                <a:gdLst/>
                <a:ahLst/>
                <a:cxnLst/>
                <a:rect l="l" t="t" r="r" b="b"/>
                <a:pathLst>
                  <a:path w="38830" h="6544" extrusionOk="0">
                    <a:moveTo>
                      <a:pt x="0" y="1"/>
                    </a:moveTo>
                    <a:lnTo>
                      <a:pt x="0" y="6543"/>
                    </a:lnTo>
                    <a:lnTo>
                      <a:pt x="38829" y="6543"/>
                    </a:lnTo>
                    <a:lnTo>
                      <a:pt x="3882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644592" y="3820876"/>
                <a:ext cx="872801" cy="78604"/>
              </a:xfrm>
              <a:custGeom>
                <a:avLst/>
                <a:gdLst/>
                <a:ahLst/>
                <a:cxnLst/>
                <a:rect l="l" t="t" r="r" b="b"/>
                <a:pathLst>
                  <a:path w="38830" h="3497" extrusionOk="0">
                    <a:moveTo>
                      <a:pt x="3485" y="0"/>
                    </a:moveTo>
                    <a:lnTo>
                      <a:pt x="3309" y="13"/>
                    </a:lnTo>
                    <a:lnTo>
                      <a:pt x="3134" y="25"/>
                    </a:lnTo>
                    <a:lnTo>
                      <a:pt x="2958" y="50"/>
                    </a:lnTo>
                    <a:lnTo>
                      <a:pt x="2783" y="75"/>
                    </a:lnTo>
                    <a:lnTo>
                      <a:pt x="2620" y="113"/>
                    </a:lnTo>
                    <a:lnTo>
                      <a:pt x="2444" y="163"/>
                    </a:lnTo>
                    <a:lnTo>
                      <a:pt x="2294" y="213"/>
                    </a:lnTo>
                    <a:lnTo>
                      <a:pt x="2131" y="276"/>
                    </a:lnTo>
                    <a:lnTo>
                      <a:pt x="1981" y="351"/>
                    </a:lnTo>
                    <a:lnTo>
                      <a:pt x="1830" y="426"/>
                    </a:lnTo>
                    <a:lnTo>
                      <a:pt x="1680" y="514"/>
                    </a:lnTo>
                    <a:lnTo>
                      <a:pt x="1542" y="602"/>
                    </a:lnTo>
                    <a:lnTo>
                      <a:pt x="1404" y="702"/>
                    </a:lnTo>
                    <a:lnTo>
                      <a:pt x="1266" y="802"/>
                    </a:lnTo>
                    <a:lnTo>
                      <a:pt x="1141" y="915"/>
                    </a:lnTo>
                    <a:lnTo>
                      <a:pt x="1016" y="1028"/>
                    </a:lnTo>
                    <a:lnTo>
                      <a:pt x="903" y="1153"/>
                    </a:lnTo>
                    <a:lnTo>
                      <a:pt x="790" y="1279"/>
                    </a:lnTo>
                    <a:lnTo>
                      <a:pt x="690" y="1404"/>
                    </a:lnTo>
                    <a:lnTo>
                      <a:pt x="590" y="1542"/>
                    </a:lnTo>
                    <a:lnTo>
                      <a:pt x="502" y="1692"/>
                    </a:lnTo>
                    <a:lnTo>
                      <a:pt x="414" y="1830"/>
                    </a:lnTo>
                    <a:lnTo>
                      <a:pt x="339" y="1980"/>
                    </a:lnTo>
                    <a:lnTo>
                      <a:pt x="276" y="2143"/>
                    </a:lnTo>
                    <a:lnTo>
                      <a:pt x="214" y="2294"/>
                    </a:lnTo>
                    <a:lnTo>
                      <a:pt x="151" y="2457"/>
                    </a:lnTo>
                    <a:lnTo>
                      <a:pt x="113" y="2620"/>
                    </a:lnTo>
                    <a:lnTo>
                      <a:pt x="63" y="2795"/>
                    </a:lnTo>
                    <a:lnTo>
                      <a:pt x="38" y="2971"/>
                    </a:lnTo>
                    <a:lnTo>
                      <a:pt x="13" y="3133"/>
                    </a:lnTo>
                    <a:lnTo>
                      <a:pt x="0" y="3321"/>
                    </a:lnTo>
                    <a:lnTo>
                      <a:pt x="0" y="3497"/>
                    </a:lnTo>
                    <a:lnTo>
                      <a:pt x="38829" y="3497"/>
                    </a:lnTo>
                    <a:lnTo>
                      <a:pt x="38817" y="3321"/>
                    </a:lnTo>
                    <a:lnTo>
                      <a:pt x="38804" y="3133"/>
                    </a:lnTo>
                    <a:lnTo>
                      <a:pt x="38779" y="2971"/>
                    </a:lnTo>
                    <a:lnTo>
                      <a:pt x="38754" y="2795"/>
                    </a:lnTo>
                    <a:lnTo>
                      <a:pt x="38716" y="2620"/>
                    </a:lnTo>
                    <a:lnTo>
                      <a:pt x="38666" y="2457"/>
                    </a:lnTo>
                    <a:lnTo>
                      <a:pt x="38616" y="2294"/>
                    </a:lnTo>
                    <a:lnTo>
                      <a:pt x="38553" y="2143"/>
                    </a:lnTo>
                    <a:lnTo>
                      <a:pt x="38478" y="1980"/>
                    </a:lnTo>
                    <a:lnTo>
                      <a:pt x="38403" y="1830"/>
                    </a:lnTo>
                    <a:lnTo>
                      <a:pt x="38315" y="1692"/>
                    </a:lnTo>
                    <a:lnTo>
                      <a:pt x="38227" y="1542"/>
                    </a:lnTo>
                    <a:lnTo>
                      <a:pt x="38127" y="1404"/>
                    </a:lnTo>
                    <a:lnTo>
                      <a:pt x="38027" y="1279"/>
                    </a:lnTo>
                    <a:lnTo>
                      <a:pt x="37914" y="1153"/>
                    </a:lnTo>
                    <a:lnTo>
                      <a:pt x="37801" y="1028"/>
                    </a:lnTo>
                    <a:lnTo>
                      <a:pt x="37676" y="915"/>
                    </a:lnTo>
                    <a:lnTo>
                      <a:pt x="37551" y="802"/>
                    </a:lnTo>
                    <a:lnTo>
                      <a:pt x="37425" y="702"/>
                    </a:lnTo>
                    <a:lnTo>
                      <a:pt x="37287" y="602"/>
                    </a:lnTo>
                    <a:lnTo>
                      <a:pt x="37150" y="514"/>
                    </a:lnTo>
                    <a:lnTo>
                      <a:pt x="36999" y="426"/>
                    </a:lnTo>
                    <a:lnTo>
                      <a:pt x="36849" y="351"/>
                    </a:lnTo>
                    <a:lnTo>
                      <a:pt x="36698" y="276"/>
                    </a:lnTo>
                    <a:lnTo>
                      <a:pt x="36535" y="213"/>
                    </a:lnTo>
                    <a:lnTo>
                      <a:pt x="36372" y="163"/>
                    </a:lnTo>
                    <a:lnTo>
                      <a:pt x="36210" y="113"/>
                    </a:lnTo>
                    <a:lnTo>
                      <a:pt x="36034" y="75"/>
                    </a:lnTo>
                    <a:lnTo>
                      <a:pt x="35871" y="50"/>
                    </a:lnTo>
                    <a:lnTo>
                      <a:pt x="35696" y="25"/>
                    </a:lnTo>
                    <a:lnTo>
                      <a:pt x="35520" y="13"/>
                    </a:lnTo>
                    <a:lnTo>
                      <a:pt x="3533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4031791" y="3899457"/>
                <a:ext cx="89033" cy="826026"/>
              </a:xfrm>
              <a:custGeom>
                <a:avLst/>
                <a:gdLst/>
                <a:ahLst/>
                <a:cxnLst/>
                <a:rect l="l" t="t" r="r" b="b"/>
                <a:pathLst>
                  <a:path w="3961" h="36749" extrusionOk="0">
                    <a:moveTo>
                      <a:pt x="0" y="1"/>
                    </a:moveTo>
                    <a:lnTo>
                      <a:pt x="0" y="36749"/>
                    </a:lnTo>
                    <a:lnTo>
                      <a:pt x="3961" y="36749"/>
                    </a:lnTo>
                    <a:lnTo>
                      <a:pt x="39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517371" y="3899457"/>
                <a:ext cx="89033" cy="826026"/>
              </a:xfrm>
              <a:custGeom>
                <a:avLst/>
                <a:gdLst/>
                <a:ahLst/>
                <a:cxnLst/>
                <a:rect l="l" t="t" r="r" b="b"/>
                <a:pathLst>
                  <a:path w="3961" h="36749" extrusionOk="0">
                    <a:moveTo>
                      <a:pt x="0" y="1"/>
                    </a:moveTo>
                    <a:lnTo>
                      <a:pt x="0" y="36749"/>
                    </a:lnTo>
                    <a:lnTo>
                      <a:pt x="3961" y="36749"/>
                    </a:lnTo>
                    <a:lnTo>
                      <a:pt x="39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2500624" y="3284203"/>
                <a:ext cx="324575" cy="1441280"/>
              </a:xfrm>
              <a:custGeom>
                <a:avLst/>
                <a:gdLst/>
                <a:ahLst/>
                <a:cxnLst/>
                <a:rect l="l" t="t" r="r" b="b"/>
                <a:pathLst>
                  <a:path w="14440" h="64121" extrusionOk="0">
                    <a:moveTo>
                      <a:pt x="10805" y="0"/>
                    </a:moveTo>
                    <a:lnTo>
                      <a:pt x="1" y="64121"/>
                    </a:lnTo>
                    <a:lnTo>
                      <a:pt x="3974" y="64121"/>
                    </a:lnTo>
                    <a:lnTo>
                      <a:pt x="14414" y="2143"/>
                    </a:lnTo>
                    <a:lnTo>
                      <a:pt x="14439" y="1930"/>
                    </a:lnTo>
                    <a:lnTo>
                      <a:pt x="14439" y="1730"/>
                    </a:lnTo>
                    <a:lnTo>
                      <a:pt x="14414" y="1529"/>
                    </a:lnTo>
                    <a:lnTo>
                      <a:pt x="14364" y="1329"/>
                    </a:lnTo>
                    <a:lnTo>
                      <a:pt x="14302" y="1141"/>
                    </a:lnTo>
                    <a:lnTo>
                      <a:pt x="14226" y="965"/>
                    </a:lnTo>
                    <a:lnTo>
                      <a:pt x="14126" y="802"/>
                    </a:lnTo>
                    <a:lnTo>
                      <a:pt x="14001" y="652"/>
                    </a:lnTo>
                    <a:lnTo>
                      <a:pt x="13875" y="501"/>
                    </a:lnTo>
                    <a:lnTo>
                      <a:pt x="13725" y="376"/>
                    </a:lnTo>
                    <a:lnTo>
                      <a:pt x="13562" y="263"/>
                    </a:lnTo>
                    <a:lnTo>
                      <a:pt x="13387" y="176"/>
                    </a:lnTo>
                    <a:lnTo>
                      <a:pt x="13211" y="100"/>
                    </a:lnTo>
                    <a:lnTo>
                      <a:pt x="13011" y="38"/>
                    </a:lnTo>
                    <a:lnTo>
                      <a:pt x="12810" y="13"/>
                    </a:lnTo>
                    <a:lnTo>
                      <a:pt x="1259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2408781" y="3152058"/>
                <a:ext cx="417542" cy="300906"/>
              </a:xfrm>
              <a:custGeom>
                <a:avLst/>
                <a:gdLst/>
                <a:ahLst/>
                <a:cxnLst/>
                <a:rect l="l" t="t" r="r" b="b"/>
                <a:pathLst>
                  <a:path w="18576" h="13387" extrusionOk="0">
                    <a:moveTo>
                      <a:pt x="1304" y="1"/>
                    </a:moveTo>
                    <a:lnTo>
                      <a:pt x="1154" y="13"/>
                    </a:lnTo>
                    <a:lnTo>
                      <a:pt x="1016" y="39"/>
                    </a:lnTo>
                    <a:lnTo>
                      <a:pt x="878" y="76"/>
                    </a:lnTo>
                    <a:lnTo>
                      <a:pt x="753" y="126"/>
                    </a:lnTo>
                    <a:lnTo>
                      <a:pt x="628" y="189"/>
                    </a:lnTo>
                    <a:lnTo>
                      <a:pt x="515" y="264"/>
                    </a:lnTo>
                    <a:lnTo>
                      <a:pt x="415" y="352"/>
                    </a:lnTo>
                    <a:lnTo>
                      <a:pt x="314" y="452"/>
                    </a:lnTo>
                    <a:lnTo>
                      <a:pt x="239" y="565"/>
                    </a:lnTo>
                    <a:lnTo>
                      <a:pt x="164" y="678"/>
                    </a:lnTo>
                    <a:lnTo>
                      <a:pt x="101" y="791"/>
                    </a:lnTo>
                    <a:lnTo>
                      <a:pt x="64" y="928"/>
                    </a:lnTo>
                    <a:lnTo>
                      <a:pt x="26" y="1054"/>
                    </a:lnTo>
                    <a:lnTo>
                      <a:pt x="13" y="1204"/>
                    </a:lnTo>
                    <a:lnTo>
                      <a:pt x="1" y="1342"/>
                    </a:lnTo>
                    <a:lnTo>
                      <a:pt x="13" y="1480"/>
                    </a:lnTo>
                    <a:lnTo>
                      <a:pt x="1141" y="9100"/>
                    </a:lnTo>
                    <a:lnTo>
                      <a:pt x="1154" y="9226"/>
                    </a:lnTo>
                    <a:lnTo>
                      <a:pt x="1192" y="9338"/>
                    </a:lnTo>
                    <a:lnTo>
                      <a:pt x="1229" y="9464"/>
                    </a:lnTo>
                    <a:lnTo>
                      <a:pt x="1279" y="9576"/>
                    </a:lnTo>
                    <a:lnTo>
                      <a:pt x="1342" y="9677"/>
                    </a:lnTo>
                    <a:lnTo>
                      <a:pt x="1405" y="9777"/>
                    </a:lnTo>
                    <a:lnTo>
                      <a:pt x="1480" y="9877"/>
                    </a:lnTo>
                    <a:lnTo>
                      <a:pt x="1568" y="9965"/>
                    </a:lnTo>
                    <a:lnTo>
                      <a:pt x="1655" y="10053"/>
                    </a:lnTo>
                    <a:lnTo>
                      <a:pt x="1743" y="10128"/>
                    </a:lnTo>
                    <a:lnTo>
                      <a:pt x="1843" y="10191"/>
                    </a:lnTo>
                    <a:lnTo>
                      <a:pt x="1956" y="10253"/>
                    </a:lnTo>
                    <a:lnTo>
                      <a:pt x="2069" y="10303"/>
                    </a:lnTo>
                    <a:lnTo>
                      <a:pt x="2182" y="10354"/>
                    </a:lnTo>
                    <a:lnTo>
                      <a:pt x="2307" y="10379"/>
                    </a:lnTo>
                    <a:lnTo>
                      <a:pt x="2432" y="10404"/>
                    </a:lnTo>
                    <a:lnTo>
                      <a:pt x="2834" y="10466"/>
                    </a:lnTo>
                    <a:lnTo>
                      <a:pt x="3260" y="10504"/>
                    </a:lnTo>
                    <a:lnTo>
                      <a:pt x="3673" y="10554"/>
                    </a:lnTo>
                    <a:lnTo>
                      <a:pt x="4099" y="10579"/>
                    </a:lnTo>
                    <a:lnTo>
                      <a:pt x="4952" y="10629"/>
                    </a:lnTo>
                    <a:lnTo>
                      <a:pt x="5804" y="10642"/>
                    </a:lnTo>
                    <a:lnTo>
                      <a:pt x="6631" y="10642"/>
                    </a:lnTo>
                    <a:lnTo>
                      <a:pt x="7446" y="10629"/>
                    </a:lnTo>
                    <a:lnTo>
                      <a:pt x="8223" y="10592"/>
                    </a:lnTo>
                    <a:lnTo>
                      <a:pt x="8962" y="10542"/>
                    </a:lnTo>
                    <a:lnTo>
                      <a:pt x="9652" y="10491"/>
                    </a:lnTo>
                    <a:lnTo>
                      <a:pt x="10278" y="10429"/>
                    </a:lnTo>
                    <a:lnTo>
                      <a:pt x="11319" y="10316"/>
                    </a:lnTo>
                    <a:lnTo>
                      <a:pt x="11995" y="10228"/>
                    </a:lnTo>
                    <a:lnTo>
                      <a:pt x="12234" y="10191"/>
                    </a:lnTo>
                    <a:lnTo>
                      <a:pt x="17585" y="13387"/>
                    </a:lnTo>
                    <a:lnTo>
                      <a:pt x="18538" y="7797"/>
                    </a:lnTo>
                    <a:lnTo>
                      <a:pt x="18563" y="7571"/>
                    </a:lnTo>
                    <a:lnTo>
                      <a:pt x="18576" y="7345"/>
                    </a:lnTo>
                    <a:lnTo>
                      <a:pt x="18576" y="7120"/>
                    </a:lnTo>
                    <a:lnTo>
                      <a:pt x="18563" y="6907"/>
                    </a:lnTo>
                    <a:lnTo>
                      <a:pt x="18525" y="6681"/>
                    </a:lnTo>
                    <a:lnTo>
                      <a:pt x="18488" y="6468"/>
                    </a:lnTo>
                    <a:lnTo>
                      <a:pt x="18425" y="6255"/>
                    </a:lnTo>
                    <a:lnTo>
                      <a:pt x="18350" y="6055"/>
                    </a:lnTo>
                    <a:lnTo>
                      <a:pt x="18262" y="5854"/>
                    </a:lnTo>
                    <a:lnTo>
                      <a:pt x="18162" y="5653"/>
                    </a:lnTo>
                    <a:lnTo>
                      <a:pt x="18049" y="5465"/>
                    </a:lnTo>
                    <a:lnTo>
                      <a:pt x="17924" y="5290"/>
                    </a:lnTo>
                    <a:lnTo>
                      <a:pt x="17786" y="5115"/>
                    </a:lnTo>
                    <a:lnTo>
                      <a:pt x="17636" y="4952"/>
                    </a:lnTo>
                    <a:lnTo>
                      <a:pt x="17473" y="4789"/>
                    </a:lnTo>
                    <a:lnTo>
                      <a:pt x="17297" y="4651"/>
                    </a:lnTo>
                    <a:lnTo>
                      <a:pt x="14602" y="2583"/>
                    </a:lnTo>
                    <a:lnTo>
                      <a:pt x="14176" y="2282"/>
                    </a:lnTo>
                    <a:lnTo>
                      <a:pt x="13763" y="1994"/>
                    </a:lnTo>
                    <a:lnTo>
                      <a:pt x="13324" y="1718"/>
                    </a:lnTo>
                    <a:lnTo>
                      <a:pt x="12873" y="1467"/>
                    </a:lnTo>
                    <a:lnTo>
                      <a:pt x="12422" y="1242"/>
                    </a:lnTo>
                    <a:lnTo>
                      <a:pt x="11958" y="1029"/>
                    </a:lnTo>
                    <a:lnTo>
                      <a:pt x="11494" y="841"/>
                    </a:lnTo>
                    <a:lnTo>
                      <a:pt x="11018" y="665"/>
                    </a:lnTo>
                    <a:lnTo>
                      <a:pt x="10529" y="515"/>
                    </a:lnTo>
                    <a:lnTo>
                      <a:pt x="10040" y="377"/>
                    </a:lnTo>
                    <a:lnTo>
                      <a:pt x="9539" y="264"/>
                    </a:lnTo>
                    <a:lnTo>
                      <a:pt x="9038" y="176"/>
                    </a:lnTo>
                    <a:lnTo>
                      <a:pt x="8536" y="101"/>
                    </a:lnTo>
                    <a:lnTo>
                      <a:pt x="8022" y="51"/>
                    </a:lnTo>
                    <a:lnTo>
                      <a:pt x="7521" y="13"/>
                    </a:lnTo>
                    <a:lnTo>
                      <a:pt x="7007"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3497366" y="2930924"/>
                <a:ext cx="198634" cy="265122"/>
              </a:xfrm>
              <a:custGeom>
                <a:avLst/>
                <a:gdLst/>
                <a:ahLst/>
                <a:cxnLst/>
                <a:rect l="l" t="t" r="r" b="b"/>
                <a:pathLst>
                  <a:path w="8837" h="11795" extrusionOk="0">
                    <a:moveTo>
                      <a:pt x="3773" y="0"/>
                    </a:moveTo>
                    <a:lnTo>
                      <a:pt x="0" y="3146"/>
                    </a:lnTo>
                    <a:lnTo>
                      <a:pt x="414" y="3948"/>
                    </a:lnTo>
                    <a:lnTo>
                      <a:pt x="878" y="4801"/>
                    </a:lnTo>
                    <a:lnTo>
                      <a:pt x="1429" y="5816"/>
                    </a:lnTo>
                    <a:lnTo>
                      <a:pt x="2031" y="6894"/>
                    </a:lnTo>
                    <a:lnTo>
                      <a:pt x="2331" y="7420"/>
                    </a:lnTo>
                    <a:lnTo>
                      <a:pt x="2632" y="7921"/>
                    </a:lnTo>
                    <a:lnTo>
                      <a:pt x="2920" y="8385"/>
                    </a:lnTo>
                    <a:lnTo>
                      <a:pt x="3196" y="8799"/>
                    </a:lnTo>
                    <a:lnTo>
                      <a:pt x="3434" y="9162"/>
                    </a:lnTo>
                    <a:lnTo>
                      <a:pt x="3660" y="9438"/>
                    </a:lnTo>
                    <a:lnTo>
                      <a:pt x="4048" y="9902"/>
                    </a:lnTo>
                    <a:lnTo>
                      <a:pt x="4249" y="10127"/>
                    </a:lnTo>
                    <a:lnTo>
                      <a:pt x="4462" y="10340"/>
                    </a:lnTo>
                    <a:lnTo>
                      <a:pt x="4675" y="10541"/>
                    </a:lnTo>
                    <a:lnTo>
                      <a:pt x="4913" y="10741"/>
                    </a:lnTo>
                    <a:lnTo>
                      <a:pt x="5164" y="10917"/>
                    </a:lnTo>
                    <a:lnTo>
                      <a:pt x="5427" y="11092"/>
                    </a:lnTo>
                    <a:lnTo>
                      <a:pt x="5728" y="11243"/>
                    </a:lnTo>
                    <a:lnTo>
                      <a:pt x="6054" y="11381"/>
                    </a:lnTo>
                    <a:lnTo>
                      <a:pt x="6417" y="11493"/>
                    </a:lnTo>
                    <a:lnTo>
                      <a:pt x="6806" y="11594"/>
                    </a:lnTo>
                    <a:lnTo>
                      <a:pt x="7245" y="11681"/>
                    </a:lnTo>
                    <a:lnTo>
                      <a:pt x="7733" y="11744"/>
                    </a:lnTo>
                    <a:lnTo>
                      <a:pt x="8260" y="11782"/>
                    </a:lnTo>
                    <a:lnTo>
                      <a:pt x="8836" y="11794"/>
                    </a:lnTo>
                    <a:lnTo>
                      <a:pt x="8147" y="10090"/>
                    </a:lnTo>
                    <a:lnTo>
                      <a:pt x="7420" y="8322"/>
                    </a:lnTo>
                    <a:lnTo>
                      <a:pt x="6568" y="6279"/>
                    </a:lnTo>
                    <a:lnTo>
                      <a:pt x="5678" y="4174"/>
                    </a:lnTo>
                    <a:lnTo>
                      <a:pt x="4863" y="2269"/>
                    </a:lnTo>
                    <a:lnTo>
                      <a:pt x="4500" y="1467"/>
                    </a:lnTo>
                    <a:lnTo>
                      <a:pt x="4199" y="802"/>
                    </a:lnTo>
                    <a:lnTo>
                      <a:pt x="3948" y="301"/>
                    </a:lnTo>
                    <a:lnTo>
                      <a:pt x="3848" y="126"/>
                    </a:lnTo>
                    <a:lnTo>
                      <a:pt x="377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3042376" y="3403648"/>
                <a:ext cx="773923" cy="425139"/>
              </a:xfrm>
              <a:custGeom>
                <a:avLst/>
                <a:gdLst/>
                <a:ahLst/>
                <a:cxnLst/>
                <a:rect l="l" t="t" r="r" b="b"/>
                <a:pathLst>
                  <a:path w="34431" h="18914" extrusionOk="0">
                    <a:moveTo>
                      <a:pt x="978" y="0"/>
                    </a:moveTo>
                    <a:lnTo>
                      <a:pt x="865" y="1203"/>
                    </a:lnTo>
                    <a:lnTo>
                      <a:pt x="602" y="4161"/>
                    </a:lnTo>
                    <a:lnTo>
                      <a:pt x="452" y="5966"/>
                    </a:lnTo>
                    <a:lnTo>
                      <a:pt x="314" y="7821"/>
                    </a:lnTo>
                    <a:lnTo>
                      <a:pt x="189" y="9601"/>
                    </a:lnTo>
                    <a:lnTo>
                      <a:pt x="101" y="11180"/>
                    </a:lnTo>
                    <a:lnTo>
                      <a:pt x="38" y="12496"/>
                    </a:lnTo>
                    <a:lnTo>
                      <a:pt x="13" y="13135"/>
                    </a:lnTo>
                    <a:lnTo>
                      <a:pt x="1" y="13737"/>
                    </a:lnTo>
                    <a:lnTo>
                      <a:pt x="13" y="14326"/>
                    </a:lnTo>
                    <a:lnTo>
                      <a:pt x="38" y="14890"/>
                    </a:lnTo>
                    <a:lnTo>
                      <a:pt x="63" y="15166"/>
                    </a:lnTo>
                    <a:lnTo>
                      <a:pt x="101" y="15429"/>
                    </a:lnTo>
                    <a:lnTo>
                      <a:pt x="139" y="15679"/>
                    </a:lnTo>
                    <a:lnTo>
                      <a:pt x="189" y="15930"/>
                    </a:lnTo>
                    <a:lnTo>
                      <a:pt x="239" y="16168"/>
                    </a:lnTo>
                    <a:lnTo>
                      <a:pt x="314" y="16394"/>
                    </a:lnTo>
                    <a:lnTo>
                      <a:pt x="389" y="16619"/>
                    </a:lnTo>
                    <a:lnTo>
                      <a:pt x="477" y="16833"/>
                    </a:lnTo>
                    <a:lnTo>
                      <a:pt x="577" y="17033"/>
                    </a:lnTo>
                    <a:lnTo>
                      <a:pt x="690" y="17234"/>
                    </a:lnTo>
                    <a:lnTo>
                      <a:pt x="815" y="17409"/>
                    </a:lnTo>
                    <a:lnTo>
                      <a:pt x="953" y="17585"/>
                    </a:lnTo>
                    <a:lnTo>
                      <a:pt x="1104" y="17747"/>
                    </a:lnTo>
                    <a:lnTo>
                      <a:pt x="1267" y="17898"/>
                    </a:lnTo>
                    <a:lnTo>
                      <a:pt x="1455" y="18048"/>
                    </a:lnTo>
                    <a:lnTo>
                      <a:pt x="1643" y="18174"/>
                    </a:lnTo>
                    <a:lnTo>
                      <a:pt x="1868" y="18286"/>
                    </a:lnTo>
                    <a:lnTo>
                      <a:pt x="2094" y="18399"/>
                    </a:lnTo>
                    <a:lnTo>
                      <a:pt x="2344" y="18487"/>
                    </a:lnTo>
                    <a:lnTo>
                      <a:pt x="2608" y="18562"/>
                    </a:lnTo>
                    <a:lnTo>
                      <a:pt x="2921" y="18637"/>
                    </a:lnTo>
                    <a:lnTo>
                      <a:pt x="3309" y="18700"/>
                    </a:lnTo>
                    <a:lnTo>
                      <a:pt x="3761" y="18750"/>
                    </a:lnTo>
                    <a:lnTo>
                      <a:pt x="4287" y="18800"/>
                    </a:lnTo>
                    <a:lnTo>
                      <a:pt x="4851" y="18825"/>
                    </a:lnTo>
                    <a:lnTo>
                      <a:pt x="5478" y="18863"/>
                    </a:lnTo>
                    <a:lnTo>
                      <a:pt x="6155" y="18888"/>
                    </a:lnTo>
                    <a:lnTo>
                      <a:pt x="6869" y="18901"/>
                    </a:lnTo>
                    <a:lnTo>
                      <a:pt x="8386" y="18913"/>
                    </a:lnTo>
                    <a:lnTo>
                      <a:pt x="10002" y="18913"/>
                    </a:lnTo>
                    <a:lnTo>
                      <a:pt x="11682" y="18901"/>
                    </a:lnTo>
                    <a:lnTo>
                      <a:pt x="13361" y="18863"/>
                    </a:lnTo>
                    <a:lnTo>
                      <a:pt x="15003" y="18825"/>
                    </a:lnTo>
                    <a:lnTo>
                      <a:pt x="16570" y="18775"/>
                    </a:lnTo>
                    <a:lnTo>
                      <a:pt x="19302" y="18675"/>
                    </a:lnTo>
                    <a:lnTo>
                      <a:pt x="21195" y="18600"/>
                    </a:lnTo>
                    <a:lnTo>
                      <a:pt x="21897" y="18562"/>
                    </a:lnTo>
                    <a:lnTo>
                      <a:pt x="22072" y="18061"/>
                    </a:lnTo>
                    <a:lnTo>
                      <a:pt x="22260" y="17497"/>
                    </a:lnTo>
                    <a:lnTo>
                      <a:pt x="22536" y="16745"/>
                    </a:lnTo>
                    <a:lnTo>
                      <a:pt x="22862" y="15855"/>
                    </a:lnTo>
                    <a:lnTo>
                      <a:pt x="23238" y="14877"/>
                    </a:lnTo>
                    <a:lnTo>
                      <a:pt x="23664" y="13812"/>
                    </a:lnTo>
                    <a:lnTo>
                      <a:pt x="24128" y="12722"/>
                    </a:lnTo>
                    <a:lnTo>
                      <a:pt x="24366" y="12183"/>
                    </a:lnTo>
                    <a:lnTo>
                      <a:pt x="24616" y="11631"/>
                    </a:lnTo>
                    <a:lnTo>
                      <a:pt x="24880" y="11092"/>
                    </a:lnTo>
                    <a:lnTo>
                      <a:pt x="25143" y="10566"/>
                    </a:lnTo>
                    <a:lnTo>
                      <a:pt x="25406" y="10065"/>
                    </a:lnTo>
                    <a:lnTo>
                      <a:pt x="25669" y="9576"/>
                    </a:lnTo>
                    <a:lnTo>
                      <a:pt x="25945" y="9112"/>
                    </a:lnTo>
                    <a:lnTo>
                      <a:pt x="26208" y="8686"/>
                    </a:lnTo>
                    <a:lnTo>
                      <a:pt x="26484" y="8285"/>
                    </a:lnTo>
                    <a:lnTo>
                      <a:pt x="26760" y="7921"/>
                    </a:lnTo>
                    <a:lnTo>
                      <a:pt x="27023" y="7608"/>
                    </a:lnTo>
                    <a:lnTo>
                      <a:pt x="27161" y="7458"/>
                    </a:lnTo>
                    <a:lnTo>
                      <a:pt x="27299" y="7332"/>
                    </a:lnTo>
                    <a:lnTo>
                      <a:pt x="27424" y="7207"/>
                    </a:lnTo>
                    <a:lnTo>
                      <a:pt x="27562" y="7107"/>
                    </a:lnTo>
                    <a:lnTo>
                      <a:pt x="27687" y="7019"/>
                    </a:lnTo>
                    <a:lnTo>
                      <a:pt x="27812" y="6944"/>
                    </a:lnTo>
                    <a:lnTo>
                      <a:pt x="27950" y="6881"/>
                    </a:lnTo>
                    <a:lnTo>
                      <a:pt x="28076" y="6831"/>
                    </a:lnTo>
                    <a:lnTo>
                      <a:pt x="28201" y="6806"/>
                    </a:lnTo>
                    <a:lnTo>
                      <a:pt x="28326" y="6793"/>
                    </a:lnTo>
                    <a:lnTo>
                      <a:pt x="29341" y="6743"/>
                    </a:lnTo>
                    <a:lnTo>
                      <a:pt x="30382" y="6718"/>
                    </a:lnTo>
                    <a:lnTo>
                      <a:pt x="32362" y="6681"/>
                    </a:lnTo>
                    <a:lnTo>
                      <a:pt x="33841" y="6668"/>
                    </a:lnTo>
                    <a:lnTo>
                      <a:pt x="34430" y="6655"/>
                    </a:lnTo>
                    <a:lnTo>
                      <a:pt x="32976" y="6442"/>
                    </a:lnTo>
                    <a:lnTo>
                      <a:pt x="31447" y="6204"/>
                    </a:lnTo>
                    <a:lnTo>
                      <a:pt x="29680" y="5929"/>
                    </a:lnTo>
                    <a:lnTo>
                      <a:pt x="27863" y="5628"/>
                    </a:lnTo>
                    <a:lnTo>
                      <a:pt x="26196" y="5327"/>
                    </a:lnTo>
                    <a:lnTo>
                      <a:pt x="25481" y="5189"/>
                    </a:lnTo>
                    <a:lnTo>
                      <a:pt x="24880" y="5064"/>
                    </a:lnTo>
                    <a:lnTo>
                      <a:pt x="24428" y="4951"/>
                    </a:lnTo>
                    <a:lnTo>
                      <a:pt x="24265" y="4901"/>
                    </a:lnTo>
                    <a:lnTo>
                      <a:pt x="24140" y="4863"/>
                    </a:lnTo>
                    <a:lnTo>
                      <a:pt x="24040" y="4813"/>
                    </a:lnTo>
                    <a:lnTo>
                      <a:pt x="23952" y="4738"/>
                    </a:lnTo>
                    <a:lnTo>
                      <a:pt x="23852" y="4638"/>
                    </a:lnTo>
                    <a:lnTo>
                      <a:pt x="23764" y="4525"/>
                    </a:lnTo>
                    <a:lnTo>
                      <a:pt x="23676" y="4399"/>
                    </a:lnTo>
                    <a:lnTo>
                      <a:pt x="23589" y="4249"/>
                    </a:lnTo>
                    <a:lnTo>
                      <a:pt x="23501" y="4086"/>
                    </a:lnTo>
                    <a:lnTo>
                      <a:pt x="23426" y="3923"/>
                    </a:lnTo>
                    <a:lnTo>
                      <a:pt x="23263" y="3547"/>
                    </a:lnTo>
                    <a:lnTo>
                      <a:pt x="23125" y="3134"/>
                    </a:lnTo>
                    <a:lnTo>
                      <a:pt x="22987" y="2707"/>
                    </a:lnTo>
                    <a:lnTo>
                      <a:pt x="22862" y="2269"/>
                    </a:lnTo>
                    <a:lnTo>
                      <a:pt x="22749" y="1843"/>
                    </a:lnTo>
                    <a:lnTo>
                      <a:pt x="22649" y="1429"/>
                    </a:lnTo>
                    <a:lnTo>
                      <a:pt x="22498" y="702"/>
                    </a:lnTo>
                    <a:lnTo>
                      <a:pt x="22398" y="188"/>
                    </a:lnTo>
                    <a:lnTo>
                      <a:pt x="2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3099851" y="3452672"/>
                <a:ext cx="462047" cy="296096"/>
              </a:xfrm>
              <a:custGeom>
                <a:avLst/>
                <a:gdLst/>
                <a:ahLst/>
                <a:cxnLst/>
                <a:rect l="l" t="t" r="r" b="b"/>
                <a:pathLst>
                  <a:path w="20556" h="13173" extrusionOk="0">
                    <a:moveTo>
                      <a:pt x="715" y="0"/>
                    </a:moveTo>
                    <a:lnTo>
                      <a:pt x="564" y="1228"/>
                    </a:lnTo>
                    <a:lnTo>
                      <a:pt x="427" y="2432"/>
                    </a:lnTo>
                    <a:lnTo>
                      <a:pt x="276" y="3860"/>
                    </a:lnTo>
                    <a:lnTo>
                      <a:pt x="214" y="4625"/>
                    </a:lnTo>
                    <a:lnTo>
                      <a:pt x="138" y="5414"/>
                    </a:lnTo>
                    <a:lnTo>
                      <a:pt x="88" y="6192"/>
                    </a:lnTo>
                    <a:lnTo>
                      <a:pt x="38" y="6956"/>
                    </a:lnTo>
                    <a:lnTo>
                      <a:pt x="13" y="7683"/>
                    </a:lnTo>
                    <a:lnTo>
                      <a:pt x="0" y="8360"/>
                    </a:lnTo>
                    <a:lnTo>
                      <a:pt x="13" y="8986"/>
                    </a:lnTo>
                    <a:lnTo>
                      <a:pt x="26" y="9275"/>
                    </a:lnTo>
                    <a:lnTo>
                      <a:pt x="51" y="9538"/>
                    </a:lnTo>
                    <a:lnTo>
                      <a:pt x="63" y="9651"/>
                    </a:lnTo>
                    <a:lnTo>
                      <a:pt x="101" y="9751"/>
                    </a:lnTo>
                    <a:lnTo>
                      <a:pt x="163" y="9864"/>
                    </a:lnTo>
                    <a:lnTo>
                      <a:pt x="239" y="9977"/>
                    </a:lnTo>
                    <a:lnTo>
                      <a:pt x="339" y="10077"/>
                    </a:lnTo>
                    <a:lnTo>
                      <a:pt x="452" y="10190"/>
                    </a:lnTo>
                    <a:lnTo>
                      <a:pt x="590" y="10290"/>
                    </a:lnTo>
                    <a:lnTo>
                      <a:pt x="752" y="10390"/>
                    </a:lnTo>
                    <a:lnTo>
                      <a:pt x="928" y="10490"/>
                    </a:lnTo>
                    <a:lnTo>
                      <a:pt x="1116" y="10591"/>
                    </a:lnTo>
                    <a:lnTo>
                      <a:pt x="1329" y="10691"/>
                    </a:lnTo>
                    <a:lnTo>
                      <a:pt x="1567" y="10791"/>
                    </a:lnTo>
                    <a:lnTo>
                      <a:pt x="1818" y="10879"/>
                    </a:lnTo>
                    <a:lnTo>
                      <a:pt x="2094" y="10979"/>
                    </a:lnTo>
                    <a:lnTo>
                      <a:pt x="2708" y="11155"/>
                    </a:lnTo>
                    <a:lnTo>
                      <a:pt x="3397" y="11330"/>
                    </a:lnTo>
                    <a:lnTo>
                      <a:pt x="4162" y="11506"/>
                    </a:lnTo>
                    <a:lnTo>
                      <a:pt x="5001" y="11669"/>
                    </a:lnTo>
                    <a:lnTo>
                      <a:pt x="5929" y="11832"/>
                    </a:lnTo>
                    <a:lnTo>
                      <a:pt x="6944" y="11994"/>
                    </a:lnTo>
                    <a:lnTo>
                      <a:pt x="8022" y="12145"/>
                    </a:lnTo>
                    <a:lnTo>
                      <a:pt x="9200" y="12283"/>
                    </a:lnTo>
                    <a:lnTo>
                      <a:pt x="10441" y="12433"/>
                    </a:lnTo>
                    <a:lnTo>
                      <a:pt x="12321" y="12609"/>
                    </a:lnTo>
                    <a:lnTo>
                      <a:pt x="14126" y="12772"/>
                    </a:lnTo>
                    <a:lnTo>
                      <a:pt x="15830" y="12897"/>
                    </a:lnTo>
                    <a:lnTo>
                      <a:pt x="17359" y="12997"/>
                    </a:lnTo>
                    <a:lnTo>
                      <a:pt x="18650" y="13072"/>
                    </a:lnTo>
                    <a:lnTo>
                      <a:pt x="19653" y="13135"/>
                    </a:lnTo>
                    <a:lnTo>
                      <a:pt x="20543" y="13173"/>
                    </a:lnTo>
                    <a:lnTo>
                      <a:pt x="20555" y="12897"/>
                    </a:lnTo>
                    <a:lnTo>
                      <a:pt x="19665" y="12847"/>
                    </a:lnTo>
                    <a:lnTo>
                      <a:pt x="18663" y="12797"/>
                    </a:lnTo>
                    <a:lnTo>
                      <a:pt x="17372" y="12721"/>
                    </a:lnTo>
                    <a:lnTo>
                      <a:pt x="15843" y="12621"/>
                    </a:lnTo>
                    <a:lnTo>
                      <a:pt x="14151" y="12483"/>
                    </a:lnTo>
                    <a:lnTo>
                      <a:pt x="12346" y="12333"/>
                    </a:lnTo>
                    <a:lnTo>
                      <a:pt x="10478" y="12145"/>
                    </a:lnTo>
                    <a:lnTo>
                      <a:pt x="8924" y="11969"/>
                    </a:lnTo>
                    <a:lnTo>
                      <a:pt x="7546" y="11794"/>
                    </a:lnTo>
                    <a:lnTo>
                      <a:pt x="6317" y="11606"/>
                    </a:lnTo>
                    <a:lnTo>
                      <a:pt x="5227" y="11430"/>
                    </a:lnTo>
                    <a:lnTo>
                      <a:pt x="4274" y="11242"/>
                    </a:lnTo>
                    <a:lnTo>
                      <a:pt x="3460" y="11054"/>
                    </a:lnTo>
                    <a:lnTo>
                      <a:pt x="2745" y="10879"/>
                    </a:lnTo>
                    <a:lnTo>
                      <a:pt x="2156" y="10704"/>
                    </a:lnTo>
                    <a:lnTo>
                      <a:pt x="1667" y="10528"/>
                    </a:lnTo>
                    <a:lnTo>
                      <a:pt x="1266" y="10353"/>
                    </a:lnTo>
                    <a:lnTo>
                      <a:pt x="1103" y="10277"/>
                    </a:lnTo>
                    <a:lnTo>
                      <a:pt x="953" y="10190"/>
                    </a:lnTo>
                    <a:lnTo>
                      <a:pt x="828" y="10114"/>
                    </a:lnTo>
                    <a:lnTo>
                      <a:pt x="715" y="10039"/>
                    </a:lnTo>
                    <a:lnTo>
                      <a:pt x="615" y="9964"/>
                    </a:lnTo>
                    <a:lnTo>
                      <a:pt x="539" y="9889"/>
                    </a:lnTo>
                    <a:lnTo>
                      <a:pt x="477" y="9814"/>
                    </a:lnTo>
                    <a:lnTo>
                      <a:pt x="427" y="9751"/>
                    </a:lnTo>
                    <a:lnTo>
                      <a:pt x="389" y="9688"/>
                    </a:lnTo>
                    <a:lnTo>
                      <a:pt x="351" y="9626"/>
                    </a:lnTo>
                    <a:lnTo>
                      <a:pt x="339" y="9563"/>
                    </a:lnTo>
                    <a:lnTo>
                      <a:pt x="326" y="9513"/>
                    </a:lnTo>
                    <a:lnTo>
                      <a:pt x="314" y="9250"/>
                    </a:lnTo>
                    <a:lnTo>
                      <a:pt x="301" y="8961"/>
                    </a:lnTo>
                    <a:lnTo>
                      <a:pt x="289" y="8347"/>
                    </a:lnTo>
                    <a:lnTo>
                      <a:pt x="301" y="7658"/>
                    </a:lnTo>
                    <a:lnTo>
                      <a:pt x="326" y="6918"/>
                    </a:lnTo>
                    <a:lnTo>
                      <a:pt x="376" y="6154"/>
                    </a:lnTo>
                    <a:lnTo>
                      <a:pt x="427" y="5364"/>
                    </a:lnTo>
                    <a:lnTo>
                      <a:pt x="502" y="4575"/>
                    </a:lnTo>
                    <a:lnTo>
                      <a:pt x="564" y="3798"/>
                    </a:lnTo>
                    <a:lnTo>
                      <a:pt x="715" y="2369"/>
                    </a:lnTo>
                    <a:lnTo>
                      <a:pt x="853" y="1166"/>
                    </a:lnTo>
                    <a:lnTo>
                      <a:pt x="1003" y="38"/>
                    </a:lnTo>
                    <a:lnTo>
                      <a:pt x="7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3457356" y="3521970"/>
                <a:ext cx="183147" cy="302862"/>
              </a:xfrm>
              <a:custGeom>
                <a:avLst/>
                <a:gdLst/>
                <a:ahLst/>
                <a:cxnLst/>
                <a:rect l="l" t="t" r="r" b="b"/>
                <a:pathLst>
                  <a:path w="8148" h="13474" extrusionOk="0">
                    <a:moveTo>
                      <a:pt x="8097" y="0"/>
                    </a:moveTo>
                    <a:lnTo>
                      <a:pt x="7621" y="75"/>
                    </a:lnTo>
                    <a:lnTo>
                      <a:pt x="7157" y="163"/>
                    </a:lnTo>
                    <a:lnTo>
                      <a:pt x="6606" y="276"/>
                    </a:lnTo>
                    <a:lnTo>
                      <a:pt x="6016" y="414"/>
                    </a:lnTo>
                    <a:lnTo>
                      <a:pt x="5427" y="564"/>
                    </a:lnTo>
                    <a:lnTo>
                      <a:pt x="5139" y="652"/>
                    </a:lnTo>
                    <a:lnTo>
                      <a:pt x="4876" y="740"/>
                    </a:lnTo>
                    <a:lnTo>
                      <a:pt x="4650" y="827"/>
                    </a:lnTo>
                    <a:lnTo>
                      <a:pt x="4437" y="915"/>
                    </a:lnTo>
                    <a:lnTo>
                      <a:pt x="4362" y="965"/>
                    </a:lnTo>
                    <a:lnTo>
                      <a:pt x="4274" y="1053"/>
                    </a:lnTo>
                    <a:lnTo>
                      <a:pt x="4162" y="1178"/>
                    </a:lnTo>
                    <a:lnTo>
                      <a:pt x="4036" y="1379"/>
                    </a:lnTo>
                    <a:lnTo>
                      <a:pt x="3886" y="1667"/>
                    </a:lnTo>
                    <a:lnTo>
                      <a:pt x="3710" y="2043"/>
                    </a:lnTo>
                    <a:lnTo>
                      <a:pt x="3497" y="2532"/>
                    </a:lnTo>
                    <a:lnTo>
                      <a:pt x="3259" y="3134"/>
                    </a:lnTo>
                    <a:lnTo>
                      <a:pt x="2946" y="3998"/>
                    </a:lnTo>
                    <a:lnTo>
                      <a:pt x="2595" y="4989"/>
                    </a:lnTo>
                    <a:lnTo>
                      <a:pt x="2206" y="6117"/>
                    </a:lnTo>
                    <a:lnTo>
                      <a:pt x="1805" y="7382"/>
                    </a:lnTo>
                    <a:lnTo>
                      <a:pt x="1454" y="8498"/>
                    </a:lnTo>
                    <a:lnTo>
                      <a:pt x="1128" y="9588"/>
                    </a:lnTo>
                    <a:lnTo>
                      <a:pt x="552" y="11506"/>
                    </a:lnTo>
                    <a:lnTo>
                      <a:pt x="151" y="12872"/>
                    </a:lnTo>
                    <a:lnTo>
                      <a:pt x="0" y="13398"/>
                    </a:lnTo>
                    <a:lnTo>
                      <a:pt x="276" y="13474"/>
                    </a:lnTo>
                    <a:lnTo>
                      <a:pt x="427" y="12947"/>
                    </a:lnTo>
                    <a:lnTo>
                      <a:pt x="815" y="11594"/>
                    </a:lnTo>
                    <a:lnTo>
                      <a:pt x="1392" y="9676"/>
                    </a:lnTo>
                    <a:lnTo>
                      <a:pt x="1730" y="8586"/>
                    </a:lnTo>
                    <a:lnTo>
                      <a:pt x="2081" y="7470"/>
                    </a:lnTo>
                    <a:lnTo>
                      <a:pt x="2382" y="6505"/>
                    </a:lnTo>
                    <a:lnTo>
                      <a:pt x="2670" y="5640"/>
                    </a:lnTo>
                    <a:lnTo>
                      <a:pt x="2933" y="4876"/>
                    </a:lnTo>
                    <a:lnTo>
                      <a:pt x="3171" y="4199"/>
                    </a:lnTo>
                    <a:lnTo>
                      <a:pt x="3384" y="3622"/>
                    </a:lnTo>
                    <a:lnTo>
                      <a:pt x="3572" y="3109"/>
                    </a:lnTo>
                    <a:lnTo>
                      <a:pt x="3748" y="2682"/>
                    </a:lnTo>
                    <a:lnTo>
                      <a:pt x="3898" y="2319"/>
                    </a:lnTo>
                    <a:lnTo>
                      <a:pt x="4036" y="2006"/>
                    </a:lnTo>
                    <a:lnTo>
                      <a:pt x="4149" y="1767"/>
                    </a:lnTo>
                    <a:lnTo>
                      <a:pt x="4249" y="1567"/>
                    </a:lnTo>
                    <a:lnTo>
                      <a:pt x="4337" y="1429"/>
                    </a:lnTo>
                    <a:lnTo>
                      <a:pt x="4412" y="1316"/>
                    </a:lnTo>
                    <a:lnTo>
                      <a:pt x="4475" y="1241"/>
                    </a:lnTo>
                    <a:lnTo>
                      <a:pt x="4525" y="1191"/>
                    </a:lnTo>
                    <a:lnTo>
                      <a:pt x="4563" y="1166"/>
                    </a:lnTo>
                    <a:lnTo>
                      <a:pt x="4763" y="1078"/>
                    </a:lnTo>
                    <a:lnTo>
                      <a:pt x="4989" y="990"/>
                    </a:lnTo>
                    <a:lnTo>
                      <a:pt x="5252" y="915"/>
                    </a:lnTo>
                    <a:lnTo>
                      <a:pt x="5528" y="827"/>
                    </a:lnTo>
                    <a:lnTo>
                      <a:pt x="6117" y="677"/>
                    </a:lnTo>
                    <a:lnTo>
                      <a:pt x="6706" y="539"/>
                    </a:lnTo>
                    <a:lnTo>
                      <a:pt x="7257" y="439"/>
                    </a:lnTo>
                    <a:lnTo>
                      <a:pt x="7708" y="351"/>
                    </a:lnTo>
                    <a:lnTo>
                      <a:pt x="8147" y="276"/>
                    </a:lnTo>
                    <a:lnTo>
                      <a:pt x="80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3675410" y="3552944"/>
                <a:ext cx="460339" cy="972242"/>
              </a:xfrm>
              <a:custGeom>
                <a:avLst/>
                <a:gdLst/>
                <a:ahLst/>
                <a:cxnLst/>
                <a:rect l="l" t="t" r="r" b="b"/>
                <a:pathLst>
                  <a:path w="20480" h="43254" extrusionOk="0">
                    <a:moveTo>
                      <a:pt x="12007" y="1"/>
                    </a:moveTo>
                    <a:lnTo>
                      <a:pt x="10854" y="26"/>
                    </a:lnTo>
                    <a:lnTo>
                      <a:pt x="9714" y="64"/>
                    </a:lnTo>
                    <a:lnTo>
                      <a:pt x="9162" y="89"/>
                    </a:lnTo>
                    <a:lnTo>
                      <a:pt x="8623" y="126"/>
                    </a:lnTo>
                    <a:lnTo>
                      <a:pt x="8109" y="164"/>
                    </a:lnTo>
                    <a:lnTo>
                      <a:pt x="7621" y="214"/>
                    </a:lnTo>
                    <a:lnTo>
                      <a:pt x="7157" y="277"/>
                    </a:lnTo>
                    <a:lnTo>
                      <a:pt x="6731" y="339"/>
                    </a:lnTo>
                    <a:lnTo>
                      <a:pt x="6342" y="415"/>
                    </a:lnTo>
                    <a:lnTo>
                      <a:pt x="5991" y="502"/>
                    </a:lnTo>
                    <a:lnTo>
                      <a:pt x="5678" y="603"/>
                    </a:lnTo>
                    <a:lnTo>
                      <a:pt x="5415" y="703"/>
                    </a:lnTo>
                    <a:lnTo>
                      <a:pt x="5314" y="753"/>
                    </a:lnTo>
                    <a:lnTo>
                      <a:pt x="5214" y="816"/>
                    </a:lnTo>
                    <a:lnTo>
                      <a:pt x="5139" y="878"/>
                    </a:lnTo>
                    <a:lnTo>
                      <a:pt x="5064" y="941"/>
                    </a:lnTo>
                    <a:lnTo>
                      <a:pt x="4951" y="1104"/>
                    </a:lnTo>
                    <a:lnTo>
                      <a:pt x="4826" y="1304"/>
                    </a:lnTo>
                    <a:lnTo>
                      <a:pt x="4700" y="1543"/>
                    </a:lnTo>
                    <a:lnTo>
                      <a:pt x="4575" y="1818"/>
                    </a:lnTo>
                    <a:lnTo>
                      <a:pt x="4437" y="2132"/>
                    </a:lnTo>
                    <a:lnTo>
                      <a:pt x="4312" y="2483"/>
                    </a:lnTo>
                    <a:lnTo>
                      <a:pt x="4186" y="2859"/>
                    </a:lnTo>
                    <a:lnTo>
                      <a:pt x="4049" y="3260"/>
                    </a:lnTo>
                    <a:lnTo>
                      <a:pt x="3785" y="4124"/>
                    </a:lnTo>
                    <a:lnTo>
                      <a:pt x="3535" y="5039"/>
                    </a:lnTo>
                    <a:lnTo>
                      <a:pt x="3284" y="6004"/>
                    </a:lnTo>
                    <a:lnTo>
                      <a:pt x="3046" y="6969"/>
                    </a:lnTo>
                    <a:lnTo>
                      <a:pt x="2820" y="7922"/>
                    </a:lnTo>
                    <a:lnTo>
                      <a:pt x="2620" y="8824"/>
                    </a:lnTo>
                    <a:lnTo>
                      <a:pt x="2281" y="10404"/>
                    </a:lnTo>
                    <a:lnTo>
                      <a:pt x="2056" y="11507"/>
                    </a:lnTo>
                    <a:lnTo>
                      <a:pt x="1968" y="11920"/>
                    </a:lnTo>
                    <a:lnTo>
                      <a:pt x="8724" y="11920"/>
                    </a:lnTo>
                    <a:lnTo>
                      <a:pt x="0" y="42802"/>
                    </a:lnTo>
                    <a:lnTo>
                      <a:pt x="4738" y="43254"/>
                    </a:lnTo>
                    <a:lnTo>
                      <a:pt x="5252" y="42251"/>
                    </a:lnTo>
                    <a:lnTo>
                      <a:pt x="6618" y="39531"/>
                    </a:lnTo>
                    <a:lnTo>
                      <a:pt x="8586" y="35571"/>
                    </a:lnTo>
                    <a:lnTo>
                      <a:pt x="9714" y="33277"/>
                    </a:lnTo>
                    <a:lnTo>
                      <a:pt x="10904" y="30846"/>
                    </a:lnTo>
                    <a:lnTo>
                      <a:pt x="12108" y="28339"/>
                    </a:lnTo>
                    <a:lnTo>
                      <a:pt x="13311" y="25820"/>
                    </a:lnTo>
                    <a:lnTo>
                      <a:pt x="14464" y="23351"/>
                    </a:lnTo>
                    <a:lnTo>
                      <a:pt x="15554" y="20969"/>
                    </a:lnTo>
                    <a:lnTo>
                      <a:pt x="16056" y="19841"/>
                    </a:lnTo>
                    <a:lnTo>
                      <a:pt x="16532" y="18763"/>
                    </a:lnTo>
                    <a:lnTo>
                      <a:pt x="16983" y="17736"/>
                    </a:lnTo>
                    <a:lnTo>
                      <a:pt x="17384" y="16758"/>
                    </a:lnTo>
                    <a:lnTo>
                      <a:pt x="17748" y="15868"/>
                    </a:lnTo>
                    <a:lnTo>
                      <a:pt x="18061" y="15053"/>
                    </a:lnTo>
                    <a:lnTo>
                      <a:pt x="18324" y="14314"/>
                    </a:lnTo>
                    <a:lnTo>
                      <a:pt x="18537" y="13675"/>
                    </a:lnTo>
                    <a:lnTo>
                      <a:pt x="18901" y="12472"/>
                    </a:lnTo>
                    <a:lnTo>
                      <a:pt x="19239" y="11281"/>
                    </a:lnTo>
                    <a:lnTo>
                      <a:pt x="19552" y="10078"/>
                    </a:lnTo>
                    <a:lnTo>
                      <a:pt x="19703" y="9489"/>
                    </a:lnTo>
                    <a:lnTo>
                      <a:pt x="19828" y="8912"/>
                    </a:lnTo>
                    <a:lnTo>
                      <a:pt x="19954" y="8336"/>
                    </a:lnTo>
                    <a:lnTo>
                      <a:pt x="20066" y="7759"/>
                    </a:lnTo>
                    <a:lnTo>
                      <a:pt x="20179" y="7208"/>
                    </a:lnTo>
                    <a:lnTo>
                      <a:pt x="20267" y="6656"/>
                    </a:lnTo>
                    <a:lnTo>
                      <a:pt x="20342" y="6117"/>
                    </a:lnTo>
                    <a:lnTo>
                      <a:pt x="20392" y="5603"/>
                    </a:lnTo>
                    <a:lnTo>
                      <a:pt x="20442" y="5089"/>
                    </a:lnTo>
                    <a:lnTo>
                      <a:pt x="20467" y="4601"/>
                    </a:lnTo>
                    <a:lnTo>
                      <a:pt x="20480" y="4137"/>
                    </a:lnTo>
                    <a:lnTo>
                      <a:pt x="20480" y="3673"/>
                    </a:lnTo>
                    <a:lnTo>
                      <a:pt x="20455" y="3247"/>
                    </a:lnTo>
                    <a:lnTo>
                      <a:pt x="20405" y="2833"/>
                    </a:lnTo>
                    <a:lnTo>
                      <a:pt x="20342" y="2445"/>
                    </a:lnTo>
                    <a:lnTo>
                      <a:pt x="20254" y="2094"/>
                    </a:lnTo>
                    <a:lnTo>
                      <a:pt x="20204" y="1919"/>
                    </a:lnTo>
                    <a:lnTo>
                      <a:pt x="20142" y="1756"/>
                    </a:lnTo>
                    <a:lnTo>
                      <a:pt x="20079" y="1593"/>
                    </a:lnTo>
                    <a:lnTo>
                      <a:pt x="20004" y="1442"/>
                    </a:lnTo>
                    <a:lnTo>
                      <a:pt x="19928" y="1304"/>
                    </a:lnTo>
                    <a:lnTo>
                      <a:pt x="19853" y="1167"/>
                    </a:lnTo>
                    <a:lnTo>
                      <a:pt x="19766" y="1041"/>
                    </a:lnTo>
                    <a:lnTo>
                      <a:pt x="19665" y="916"/>
                    </a:lnTo>
                    <a:lnTo>
                      <a:pt x="19565" y="803"/>
                    </a:lnTo>
                    <a:lnTo>
                      <a:pt x="19465" y="703"/>
                    </a:lnTo>
                    <a:lnTo>
                      <a:pt x="19339" y="603"/>
                    </a:lnTo>
                    <a:lnTo>
                      <a:pt x="19227" y="515"/>
                    </a:lnTo>
                    <a:lnTo>
                      <a:pt x="19101" y="440"/>
                    </a:lnTo>
                    <a:lnTo>
                      <a:pt x="18963" y="364"/>
                    </a:lnTo>
                    <a:lnTo>
                      <a:pt x="18813" y="302"/>
                    </a:lnTo>
                    <a:lnTo>
                      <a:pt x="18663" y="252"/>
                    </a:lnTo>
                    <a:lnTo>
                      <a:pt x="18512" y="201"/>
                    </a:lnTo>
                    <a:lnTo>
                      <a:pt x="18349" y="176"/>
                    </a:lnTo>
                    <a:lnTo>
                      <a:pt x="18174" y="151"/>
                    </a:lnTo>
                    <a:lnTo>
                      <a:pt x="17998" y="126"/>
                    </a:lnTo>
                    <a:lnTo>
                      <a:pt x="17484" y="101"/>
                    </a:lnTo>
                    <a:lnTo>
                      <a:pt x="16156" y="64"/>
                    </a:lnTo>
                    <a:lnTo>
                      <a:pt x="15254" y="39"/>
                    </a:lnTo>
                    <a:lnTo>
                      <a:pt x="14238" y="13"/>
                    </a:lnTo>
                    <a:lnTo>
                      <a:pt x="13148" y="1"/>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3584983" y="4419227"/>
                <a:ext cx="347929" cy="312729"/>
              </a:xfrm>
              <a:custGeom>
                <a:avLst/>
                <a:gdLst/>
                <a:ahLst/>
                <a:cxnLst/>
                <a:rect l="l" t="t" r="r" b="b"/>
                <a:pathLst>
                  <a:path w="15479" h="13913" extrusionOk="0">
                    <a:moveTo>
                      <a:pt x="4688" y="1"/>
                    </a:moveTo>
                    <a:lnTo>
                      <a:pt x="3046" y="3836"/>
                    </a:lnTo>
                    <a:lnTo>
                      <a:pt x="1792" y="6756"/>
                    </a:lnTo>
                    <a:lnTo>
                      <a:pt x="1304" y="7935"/>
                    </a:lnTo>
                    <a:lnTo>
                      <a:pt x="978" y="8724"/>
                    </a:lnTo>
                    <a:lnTo>
                      <a:pt x="877" y="9012"/>
                    </a:lnTo>
                    <a:lnTo>
                      <a:pt x="790" y="9338"/>
                    </a:lnTo>
                    <a:lnTo>
                      <a:pt x="689" y="9702"/>
                    </a:lnTo>
                    <a:lnTo>
                      <a:pt x="602" y="10090"/>
                    </a:lnTo>
                    <a:lnTo>
                      <a:pt x="439" y="10892"/>
                    </a:lnTo>
                    <a:lnTo>
                      <a:pt x="288" y="11707"/>
                    </a:lnTo>
                    <a:lnTo>
                      <a:pt x="163" y="12447"/>
                    </a:lnTo>
                    <a:lnTo>
                      <a:pt x="75" y="13061"/>
                    </a:lnTo>
                    <a:lnTo>
                      <a:pt x="0" y="13625"/>
                    </a:lnTo>
                    <a:lnTo>
                      <a:pt x="1429" y="13625"/>
                    </a:lnTo>
                    <a:lnTo>
                      <a:pt x="2808" y="10354"/>
                    </a:lnTo>
                    <a:lnTo>
                      <a:pt x="2933" y="10780"/>
                    </a:lnTo>
                    <a:lnTo>
                      <a:pt x="3083" y="11218"/>
                    </a:lnTo>
                    <a:lnTo>
                      <a:pt x="3271" y="11745"/>
                    </a:lnTo>
                    <a:lnTo>
                      <a:pt x="3472" y="12309"/>
                    </a:lnTo>
                    <a:lnTo>
                      <a:pt x="3697" y="12848"/>
                    </a:lnTo>
                    <a:lnTo>
                      <a:pt x="3810" y="13086"/>
                    </a:lnTo>
                    <a:lnTo>
                      <a:pt x="3923" y="13299"/>
                    </a:lnTo>
                    <a:lnTo>
                      <a:pt x="4036" y="13487"/>
                    </a:lnTo>
                    <a:lnTo>
                      <a:pt x="4136" y="13625"/>
                    </a:lnTo>
                    <a:lnTo>
                      <a:pt x="4174" y="13662"/>
                    </a:lnTo>
                    <a:lnTo>
                      <a:pt x="4224" y="13687"/>
                    </a:lnTo>
                    <a:lnTo>
                      <a:pt x="4362" y="13738"/>
                    </a:lnTo>
                    <a:lnTo>
                      <a:pt x="4550" y="13775"/>
                    </a:lnTo>
                    <a:lnTo>
                      <a:pt x="4788" y="13813"/>
                    </a:lnTo>
                    <a:lnTo>
                      <a:pt x="5064" y="13850"/>
                    </a:lnTo>
                    <a:lnTo>
                      <a:pt x="5389" y="13875"/>
                    </a:lnTo>
                    <a:lnTo>
                      <a:pt x="6141" y="13900"/>
                    </a:lnTo>
                    <a:lnTo>
                      <a:pt x="7006" y="13913"/>
                    </a:lnTo>
                    <a:lnTo>
                      <a:pt x="7971" y="13913"/>
                    </a:lnTo>
                    <a:lnTo>
                      <a:pt x="8974" y="13900"/>
                    </a:lnTo>
                    <a:lnTo>
                      <a:pt x="10014" y="13875"/>
                    </a:lnTo>
                    <a:lnTo>
                      <a:pt x="12032" y="13800"/>
                    </a:lnTo>
                    <a:lnTo>
                      <a:pt x="13787" y="13725"/>
                    </a:lnTo>
                    <a:lnTo>
                      <a:pt x="15479" y="13625"/>
                    </a:lnTo>
                    <a:lnTo>
                      <a:pt x="15441" y="13499"/>
                    </a:lnTo>
                    <a:lnTo>
                      <a:pt x="15354" y="13148"/>
                    </a:lnTo>
                    <a:lnTo>
                      <a:pt x="15216" y="12647"/>
                    </a:lnTo>
                    <a:lnTo>
                      <a:pt x="15015" y="12033"/>
                    </a:lnTo>
                    <a:lnTo>
                      <a:pt x="14890" y="11707"/>
                    </a:lnTo>
                    <a:lnTo>
                      <a:pt x="14764" y="11381"/>
                    </a:lnTo>
                    <a:lnTo>
                      <a:pt x="14627" y="11043"/>
                    </a:lnTo>
                    <a:lnTo>
                      <a:pt x="14464" y="10730"/>
                    </a:lnTo>
                    <a:lnTo>
                      <a:pt x="14301" y="10429"/>
                    </a:lnTo>
                    <a:lnTo>
                      <a:pt x="14125" y="10153"/>
                    </a:lnTo>
                    <a:lnTo>
                      <a:pt x="14025" y="10028"/>
                    </a:lnTo>
                    <a:lnTo>
                      <a:pt x="13937" y="9902"/>
                    </a:lnTo>
                    <a:lnTo>
                      <a:pt x="13837" y="9802"/>
                    </a:lnTo>
                    <a:lnTo>
                      <a:pt x="13737" y="9702"/>
                    </a:lnTo>
                    <a:lnTo>
                      <a:pt x="13624" y="9614"/>
                    </a:lnTo>
                    <a:lnTo>
                      <a:pt x="13499" y="9526"/>
                    </a:lnTo>
                    <a:lnTo>
                      <a:pt x="13348" y="9426"/>
                    </a:lnTo>
                    <a:lnTo>
                      <a:pt x="13198" y="9351"/>
                    </a:lnTo>
                    <a:lnTo>
                      <a:pt x="12847" y="9175"/>
                    </a:lnTo>
                    <a:lnTo>
                      <a:pt x="12458" y="9012"/>
                    </a:lnTo>
                    <a:lnTo>
                      <a:pt x="12032" y="8862"/>
                    </a:lnTo>
                    <a:lnTo>
                      <a:pt x="11594" y="8724"/>
                    </a:lnTo>
                    <a:lnTo>
                      <a:pt x="11155" y="8586"/>
                    </a:lnTo>
                    <a:lnTo>
                      <a:pt x="10704" y="8461"/>
                    </a:lnTo>
                    <a:lnTo>
                      <a:pt x="9876" y="8248"/>
                    </a:lnTo>
                    <a:lnTo>
                      <a:pt x="9162" y="8098"/>
                    </a:lnTo>
                    <a:lnTo>
                      <a:pt x="8498" y="7960"/>
                    </a:lnTo>
                    <a:lnTo>
                      <a:pt x="10541" y="1405"/>
                    </a:lnTo>
                    <a:lnTo>
                      <a:pt x="4688" y="1"/>
                    </a:lnTo>
                    <a:close/>
                  </a:path>
                </a:pathLst>
              </a:custGeom>
              <a:solidFill>
                <a:srgbClr val="6C5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3490308" y="3552944"/>
                <a:ext cx="460362" cy="972242"/>
              </a:xfrm>
              <a:custGeom>
                <a:avLst/>
                <a:gdLst/>
                <a:ahLst/>
                <a:cxnLst/>
                <a:rect l="l" t="t" r="r" b="b"/>
                <a:pathLst>
                  <a:path w="20481" h="43254" extrusionOk="0">
                    <a:moveTo>
                      <a:pt x="11995" y="1"/>
                    </a:moveTo>
                    <a:lnTo>
                      <a:pt x="10842" y="26"/>
                    </a:lnTo>
                    <a:lnTo>
                      <a:pt x="9714" y="64"/>
                    </a:lnTo>
                    <a:lnTo>
                      <a:pt x="9163" y="89"/>
                    </a:lnTo>
                    <a:lnTo>
                      <a:pt x="8624" y="126"/>
                    </a:lnTo>
                    <a:lnTo>
                      <a:pt x="8110" y="164"/>
                    </a:lnTo>
                    <a:lnTo>
                      <a:pt x="7621" y="214"/>
                    </a:lnTo>
                    <a:lnTo>
                      <a:pt x="7157" y="277"/>
                    </a:lnTo>
                    <a:lnTo>
                      <a:pt x="6731" y="339"/>
                    </a:lnTo>
                    <a:lnTo>
                      <a:pt x="6330" y="415"/>
                    </a:lnTo>
                    <a:lnTo>
                      <a:pt x="5979" y="502"/>
                    </a:lnTo>
                    <a:lnTo>
                      <a:pt x="5678" y="603"/>
                    </a:lnTo>
                    <a:lnTo>
                      <a:pt x="5415" y="703"/>
                    </a:lnTo>
                    <a:lnTo>
                      <a:pt x="5302" y="753"/>
                    </a:lnTo>
                    <a:lnTo>
                      <a:pt x="5215" y="816"/>
                    </a:lnTo>
                    <a:lnTo>
                      <a:pt x="5127" y="878"/>
                    </a:lnTo>
                    <a:lnTo>
                      <a:pt x="5064" y="941"/>
                    </a:lnTo>
                    <a:lnTo>
                      <a:pt x="4939" y="1104"/>
                    </a:lnTo>
                    <a:lnTo>
                      <a:pt x="4826" y="1304"/>
                    </a:lnTo>
                    <a:lnTo>
                      <a:pt x="4701" y="1543"/>
                    </a:lnTo>
                    <a:lnTo>
                      <a:pt x="4563" y="1818"/>
                    </a:lnTo>
                    <a:lnTo>
                      <a:pt x="4438" y="2132"/>
                    </a:lnTo>
                    <a:lnTo>
                      <a:pt x="4312" y="2483"/>
                    </a:lnTo>
                    <a:lnTo>
                      <a:pt x="4174" y="2859"/>
                    </a:lnTo>
                    <a:lnTo>
                      <a:pt x="4049" y="3260"/>
                    </a:lnTo>
                    <a:lnTo>
                      <a:pt x="3786" y="4124"/>
                    </a:lnTo>
                    <a:lnTo>
                      <a:pt x="3535" y="5039"/>
                    </a:lnTo>
                    <a:lnTo>
                      <a:pt x="3285" y="6004"/>
                    </a:lnTo>
                    <a:lnTo>
                      <a:pt x="3046" y="6969"/>
                    </a:lnTo>
                    <a:lnTo>
                      <a:pt x="2821" y="7922"/>
                    </a:lnTo>
                    <a:lnTo>
                      <a:pt x="2620" y="8824"/>
                    </a:lnTo>
                    <a:lnTo>
                      <a:pt x="2269" y="10404"/>
                    </a:lnTo>
                    <a:lnTo>
                      <a:pt x="2056" y="11507"/>
                    </a:lnTo>
                    <a:lnTo>
                      <a:pt x="1969" y="11920"/>
                    </a:lnTo>
                    <a:lnTo>
                      <a:pt x="8724" y="11920"/>
                    </a:lnTo>
                    <a:lnTo>
                      <a:pt x="1" y="42802"/>
                    </a:lnTo>
                    <a:lnTo>
                      <a:pt x="4738" y="43254"/>
                    </a:lnTo>
                    <a:lnTo>
                      <a:pt x="5252" y="42251"/>
                    </a:lnTo>
                    <a:lnTo>
                      <a:pt x="6619" y="39531"/>
                    </a:lnTo>
                    <a:lnTo>
                      <a:pt x="8586" y="35571"/>
                    </a:lnTo>
                    <a:lnTo>
                      <a:pt x="9714" y="33277"/>
                    </a:lnTo>
                    <a:lnTo>
                      <a:pt x="10892" y="30846"/>
                    </a:lnTo>
                    <a:lnTo>
                      <a:pt x="12108" y="28339"/>
                    </a:lnTo>
                    <a:lnTo>
                      <a:pt x="13311" y="25820"/>
                    </a:lnTo>
                    <a:lnTo>
                      <a:pt x="14464" y="23351"/>
                    </a:lnTo>
                    <a:lnTo>
                      <a:pt x="15555" y="20969"/>
                    </a:lnTo>
                    <a:lnTo>
                      <a:pt x="16056" y="19841"/>
                    </a:lnTo>
                    <a:lnTo>
                      <a:pt x="16532" y="18763"/>
                    </a:lnTo>
                    <a:lnTo>
                      <a:pt x="16971" y="17736"/>
                    </a:lnTo>
                    <a:lnTo>
                      <a:pt x="17385" y="16758"/>
                    </a:lnTo>
                    <a:lnTo>
                      <a:pt x="17736" y="15868"/>
                    </a:lnTo>
                    <a:lnTo>
                      <a:pt x="18062" y="15053"/>
                    </a:lnTo>
                    <a:lnTo>
                      <a:pt x="18325" y="14314"/>
                    </a:lnTo>
                    <a:lnTo>
                      <a:pt x="18538" y="13675"/>
                    </a:lnTo>
                    <a:lnTo>
                      <a:pt x="18901" y="12472"/>
                    </a:lnTo>
                    <a:lnTo>
                      <a:pt x="19240" y="11281"/>
                    </a:lnTo>
                    <a:lnTo>
                      <a:pt x="19553" y="10078"/>
                    </a:lnTo>
                    <a:lnTo>
                      <a:pt x="19691" y="9489"/>
                    </a:lnTo>
                    <a:lnTo>
                      <a:pt x="19829" y="8912"/>
                    </a:lnTo>
                    <a:lnTo>
                      <a:pt x="19954" y="8336"/>
                    </a:lnTo>
                    <a:lnTo>
                      <a:pt x="20067" y="7759"/>
                    </a:lnTo>
                    <a:lnTo>
                      <a:pt x="20167" y="7208"/>
                    </a:lnTo>
                    <a:lnTo>
                      <a:pt x="20255" y="6656"/>
                    </a:lnTo>
                    <a:lnTo>
                      <a:pt x="20330" y="6117"/>
                    </a:lnTo>
                    <a:lnTo>
                      <a:pt x="20393" y="5603"/>
                    </a:lnTo>
                    <a:lnTo>
                      <a:pt x="20443" y="5089"/>
                    </a:lnTo>
                    <a:lnTo>
                      <a:pt x="20468" y="4601"/>
                    </a:lnTo>
                    <a:lnTo>
                      <a:pt x="20480" y="4137"/>
                    </a:lnTo>
                    <a:lnTo>
                      <a:pt x="20480" y="3673"/>
                    </a:lnTo>
                    <a:lnTo>
                      <a:pt x="20443" y="3247"/>
                    </a:lnTo>
                    <a:lnTo>
                      <a:pt x="20405" y="2833"/>
                    </a:lnTo>
                    <a:lnTo>
                      <a:pt x="20343" y="2445"/>
                    </a:lnTo>
                    <a:lnTo>
                      <a:pt x="20255" y="2094"/>
                    </a:lnTo>
                    <a:lnTo>
                      <a:pt x="20192" y="1919"/>
                    </a:lnTo>
                    <a:lnTo>
                      <a:pt x="20142" y="1756"/>
                    </a:lnTo>
                    <a:lnTo>
                      <a:pt x="20079" y="1593"/>
                    </a:lnTo>
                    <a:lnTo>
                      <a:pt x="20004" y="1442"/>
                    </a:lnTo>
                    <a:lnTo>
                      <a:pt x="19929" y="1304"/>
                    </a:lnTo>
                    <a:lnTo>
                      <a:pt x="19854" y="1167"/>
                    </a:lnTo>
                    <a:lnTo>
                      <a:pt x="19766" y="1041"/>
                    </a:lnTo>
                    <a:lnTo>
                      <a:pt x="19666" y="916"/>
                    </a:lnTo>
                    <a:lnTo>
                      <a:pt x="19566" y="803"/>
                    </a:lnTo>
                    <a:lnTo>
                      <a:pt x="19453" y="703"/>
                    </a:lnTo>
                    <a:lnTo>
                      <a:pt x="19340" y="603"/>
                    </a:lnTo>
                    <a:lnTo>
                      <a:pt x="19215" y="515"/>
                    </a:lnTo>
                    <a:lnTo>
                      <a:pt x="19089" y="440"/>
                    </a:lnTo>
                    <a:lnTo>
                      <a:pt x="18951" y="364"/>
                    </a:lnTo>
                    <a:lnTo>
                      <a:pt x="18814" y="302"/>
                    </a:lnTo>
                    <a:lnTo>
                      <a:pt x="18663" y="252"/>
                    </a:lnTo>
                    <a:lnTo>
                      <a:pt x="18513" y="201"/>
                    </a:lnTo>
                    <a:lnTo>
                      <a:pt x="18337" y="176"/>
                    </a:lnTo>
                    <a:lnTo>
                      <a:pt x="18174" y="151"/>
                    </a:lnTo>
                    <a:lnTo>
                      <a:pt x="17986" y="126"/>
                    </a:lnTo>
                    <a:lnTo>
                      <a:pt x="17485" y="101"/>
                    </a:lnTo>
                    <a:lnTo>
                      <a:pt x="16144" y="64"/>
                    </a:lnTo>
                    <a:lnTo>
                      <a:pt x="15242" y="39"/>
                    </a:lnTo>
                    <a:lnTo>
                      <a:pt x="14239" y="13"/>
                    </a:lnTo>
                    <a:lnTo>
                      <a:pt x="13136"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2905174" y="2952885"/>
                <a:ext cx="192452" cy="252175"/>
              </a:xfrm>
              <a:custGeom>
                <a:avLst/>
                <a:gdLst/>
                <a:ahLst/>
                <a:cxnLst/>
                <a:rect l="l" t="t" r="r" b="b"/>
                <a:pathLst>
                  <a:path w="8562" h="11219" extrusionOk="0">
                    <a:moveTo>
                      <a:pt x="3021" y="1"/>
                    </a:moveTo>
                    <a:lnTo>
                      <a:pt x="1" y="4613"/>
                    </a:lnTo>
                    <a:lnTo>
                      <a:pt x="101" y="4939"/>
                    </a:lnTo>
                    <a:lnTo>
                      <a:pt x="364" y="5766"/>
                    </a:lnTo>
                    <a:lnTo>
                      <a:pt x="552" y="6318"/>
                    </a:lnTo>
                    <a:lnTo>
                      <a:pt x="778" y="6919"/>
                    </a:lnTo>
                    <a:lnTo>
                      <a:pt x="1016" y="7571"/>
                    </a:lnTo>
                    <a:lnTo>
                      <a:pt x="1279" y="8223"/>
                    </a:lnTo>
                    <a:lnTo>
                      <a:pt x="1555" y="8862"/>
                    </a:lnTo>
                    <a:lnTo>
                      <a:pt x="1856" y="9476"/>
                    </a:lnTo>
                    <a:lnTo>
                      <a:pt x="2006" y="9764"/>
                    </a:lnTo>
                    <a:lnTo>
                      <a:pt x="2157" y="10028"/>
                    </a:lnTo>
                    <a:lnTo>
                      <a:pt x="2307" y="10278"/>
                    </a:lnTo>
                    <a:lnTo>
                      <a:pt x="2457" y="10504"/>
                    </a:lnTo>
                    <a:lnTo>
                      <a:pt x="2608" y="10704"/>
                    </a:lnTo>
                    <a:lnTo>
                      <a:pt x="2758" y="10880"/>
                    </a:lnTo>
                    <a:lnTo>
                      <a:pt x="2896" y="11018"/>
                    </a:lnTo>
                    <a:lnTo>
                      <a:pt x="3047" y="11118"/>
                    </a:lnTo>
                    <a:lnTo>
                      <a:pt x="3122" y="11156"/>
                    </a:lnTo>
                    <a:lnTo>
                      <a:pt x="3197" y="11193"/>
                    </a:lnTo>
                    <a:lnTo>
                      <a:pt x="3260" y="11206"/>
                    </a:lnTo>
                    <a:lnTo>
                      <a:pt x="3335" y="11218"/>
                    </a:lnTo>
                    <a:lnTo>
                      <a:pt x="3397" y="11218"/>
                    </a:lnTo>
                    <a:lnTo>
                      <a:pt x="3473" y="11193"/>
                    </a:lnTo>
                    <a:lnTo>
                      <a:pt x="3535" y="11168"/>
                    </a:lnTo>
                    <a:lnTo>
                      <a:pt x="3598" y="11130"/>
                    </a:lnTo>
                    <a:lnTo>
                      <a:pt x="3736" y="11030"/>
                    </a:lnTo>
                    <a:lnTo>
                      <a:pt x="3886" y="10905"/>
                    </a:lnTo>
                    <a:lnTo>
                      <a:pt x="4049" y="10742"/>
                    </a:lnTo>
                    <a:lnTo>
                      <a:pt x="4212" y="10566"/>
                    </a:lnTo>
                    <a:lnTo>
                      <a:pt x="4388" y="10366"/>
                    </a:lnTo>
                    <a:lnTo>
                      <a:pt x="4576" y="10140"/>
                    </a:lnTo>
                    <a:lnTo>
                      <a:pt x="4964" y="9626"/>
                    </a:lnTo>
                    <a:lnTo>
                      <a:pt x="5365" y="9075"/>
                    </a:lnTo>
                    <a:lnTo>
                      <a:pt x="5779" y="8473"/>
                    </a:lnTo>
                    <a:lnTo>
                      <a:pt x="6192" y="7847"/>
                    </a:lnTo>
                    <a:lnTo>
                      <a:pt x="6606" y="7220"/>
                    </a:lnTo>
                    <a:lnTo>
                      <a:pt x="7358" y="6004"/>
                    </a:lnTo>
                    <a:lnTo>
                      <a:pt x="7972" y="4977"/>
                    </a:lnTo>
                    <a:lnTo>
                      <a:pt x="8561" y="3986"/>
                    </a:lnTo>
                    <a:lnTo>
                      <a:pt x="3021"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3044624" y="3403648"/>
                <a:ext cx="540382" cy="89888"/>
              </a:xfrm>
              <a:custGeom>
                <a:avLst/>
                <a:gdLst/>
                <a:ahLst/>
                <a:cxnLst/>
                <a:rect l="l" t="t" r="r" b="b"/>
                <a:pathLst>
                  <a:path w="24041" h="3999" extrusionOk="0">
                    <a:moveTo>
                      <a:pt x="878" y="0"/>
                    </a:moveTo>
                    <a:lnTo>
                      <a:pt x="1" y="3998"/>
                    </a:lnTo>
                    <a:lnTo>
                      <a:pt x="13487" y="3998"/>
                    </a:lnTo>
                    <a:lnTo>
                      <a:pt x="14728" y="1329"/>
                    </a:lnTo>
                    <a:lnTo>
                      <a:pt x="15730" y="3998"/>
                    </a:lnTo>
                    <a:lnTo>
                      <a:pt x="24040" y="3998"/>
                    </a:lnTo>
                    <a:lnTo>
                      <a:pt x="22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3064359" y="2616531"/>
                <a:ext cx="540067" cy="787140"/>
              </a:xfrm>
              <a:custGeom>
                <a:avLst/>
                <a:gdLst/>
                <a:ahLst/>
                <a:cxnLst/>
                <a:rect l="l" t="t" r="r" b="b"/>
                <a:pathLst>
                  <a:path w="24027" h="35019" extrusionOk="0">
                    <a:moveTo>
                      <a:pt x="8398" y="0"/>
                    </a:moveTo>
                    <a:lnTo>
                      <a:pt x="1642" y="1429"/>
                    </a:lnTo>
                    <a:lnTo>
                      <a:pt x="1529" y="4086"/>
                    </a:lnTo>
                    <a:lnTo>
                      <a:pt x="1279" y="10039"/>
                    </a:lnTo>
                    <a:lnTo>
                      <a:pt x="1128" y="13310"/>
                    </a:lnTo>
                    <a:lnTo>
                      <a:pt x="978" y="16281"/>
                    </a:lnTo>
                    <a:lnTo>
                      <a:pt x="903" y="17522"/>
                    </a:lnTo>
                    <a:lnTo>
                      <a:pt x="840" y="18549"/>
                    </a:lnTo>
                    <a:lnTo>
                      <a:pt x="790" y="19314"/>
                    </a:lnTo>
                    <a:lnTo>
                      <a:pt x="740" y="19765"/>
                    </a:lnTo>
                    <a:lnTo>
                      <a:pt x="690" y="20179"/>
                    </a:lnTo>
                    <a:lnTo>
                      <a:pt x="639" y="20843"/>
                    </a:lnTo>
                    <a:lnTo>
                      <a:pt x="527" y="22761"/>
                    </a:lnTo>
                    <a:lnTo>
                      <a:pt x="401" y="25230"/>
                    </a:lnTo>
                    <a:lnTo>
                      <a:pt x="276" y="27937"/>
                    </a:lnTo>
                    <a:lnTo>
                      <a:pt x="75" y="32837"/>
                    </a:lnTo>
                    <a:lnTo>
                      <a:pt x="0" y="35018"/>
                    </a:lnTo>
                    <a:lnTo>
                      <a:pt x="21808" y="35018"/>
                    </a:lnTo>
                    <a:lnTo>
                      <a:pt x="19954" y="18048"/>
                    </a:lnTo>
                    <a:lnTo>
                      <a:pt x="20154" y="17860"/>
                    </a:lnTo>
                    <a:lnTo>
                      <a:pt x="20680" y="17371"/>
                    </a:lnTo>
                    <a:lnTo>
                      <a:pt x="21019" y="17033"/>
                    </a:lnTo>
                    <a:lnTo>
                      <a:pt x="21395" y="16657"/>
                    </a:lnTo>
                    <a:lnTo>
                      <a:pt x="21808" y="16231"/>
                    </a:lnTo>
                    <a:lnTo>
                      <a:pt x="22210" y="15792"/>
                    </a:lnTo>
                    <a:lnTo>
                      <a:pt x="22611" y="15328"/>
                    </a:lnTo>
                    <a:lnTo>
                      <a:pt x="22999" y="14852"/>
                    </a:lnTo>
                    <a:lnTo>
                      <a:pt x="23175" y="14626"/>
                    </a:lnTo>
                    <a:lnTo>
                      <a:pt x="23338" y="14388"/>
                    </a:lnTo>
                    <a:lnTo>
                      <a:pt x="23488" y="14163"/>
                    </a:lnTo>
                    <a:lnTo>
                      <a:pt x="23626" y="13950"/>
                    </a:lnTo>
                    <a:lnTo>
                      <a:pt x="23739" y="13724"/>
                    </a:lnTo>
                    <a:lnTo>
                      <a:pt x="23851" y="13524"/>
                    </a:lnTo>
                    <a:lnTo>
                      <a:pt x="23927" y="13323"/>
                    </a:lnTo>
                    <a:lnTo>
                      <a:pt x="23989" y="13135"/>
                    </a:lnTo>
                    <a:lnTo>
                      <a:pt x="24027" y="12960"/>
                    </a:lnTo>
                    <a:lnTo>
                      <a:pt x="24027" y="12784"/>
                    </a:lnTo>
                    <a:lnTo>
                      <a:pt x="24027" y="12709"/>
                    </a:lnTo>
                    <a:lnTo>
                      <a:pt x="24014" y="12634"/>
                    </a:lnTo>
                    <a:lnTo>
                      <a:pt x="23989" y="12571"/>
                    </a:lnTo>
                    <a:lnTo>
                      <a:pt x="23964" y="12508"/>
                    </a:lnTo>
                    <a:lnTo>
                      <a:pt x="23801" y="12145"/>
                    </a:lnTo>
                    <a:lnTo>
                      <a:pt x="23551" y="11618"/>
                    </a:lnTo>
                    <a:lnTo>
                      <a:pt x="22899" y="10114"/>
                    </a:lnTo>
                    <a:lnTo>
                      <a:pt x="22059" y="8234"/>
                    </a:lnTo>
                    <a:lnTo>
                      <a:pt x="21132" y="6166"/>
                    </a:lnTo>
                    <a:lnTo>
                      <a:pt x="20655" y="5139"/>
                    </a:lnTo>
                    <a:lnTo>
                      <a:pt x="20192" y="4149"/>
                    </a:lnTo>
                    <a:lnTo>
                      <a:pt x="19740" y="3221"/>
                    </a:lnTo>
                    <a:lnTo>
                      <a:pt x="19314" y="2381"/>
                    </a:lnTo>
                    <a:lnTo>
                      <a:pt x="18926" y="1667"/>
                    </a:lnTo>
                    <a:lnTo>
                      <a:pt x="18750" y="1366"/>
                    </a:lnTo>
                    <a:lnTo>
                      <a:pt x="18587" y="1103"/>
                    </a:lnTo>
                    <a:lnTo>
                      <a:pt x="18437" y="877"/>
                    </a:lnTo>
                    <a:lnTo>
                      <a:pt x="18312" y="702"/>
                    </a:lnTo>
                    <a:lnTo>
                      <a:pt x="18186" y="577"/>
                    </a:lnTo>
                    <a:lnTo>
                      <a:pt x="18136" y="539"/>
                    </a:lnTo>
                    <a:lnTo>
                      <a:pt x="18099" y="501"/>
                    </a:lnTo>
                    <a:lnTo>
                      <a:pt x="18011" y="476"/>
                    </a:lnTo>
                    <a:lnTo>
                      <a:pt x="17898" y="451"/>
                    </a:lnTo>
                    <a:lnTo>
                      <a:pt x="17572" y="389"/>
                    </a:lnTo>
                    <a:lnTo>
                      <a:pt x="17159" y="326"/>
                    </a:lnTo>
                    <a:lnTo>
                      <a:pt x="16707" y="263"/>
                    </a:lnTo>
                    <a:lnTo>
                      <a:pt x="15918" y="163"/>
                    </a:lnTo>
                    <a:lnTo>
                      <a:pt x="15554" y="125"/>
                    </a:lnTo>
                    <a:lnTo>
                      <a:pt x="8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3217319" y="3094605"/>
                <a:ext cx="272180" cy="240037"/>
              </a:xfrm>
              <a:custGeom>
                <a:avLst/>
                <a:gdLst/>
                <a:ahLst/>
                <a:cxnLst/>
                <a:rect l="l" t="t" r="r" b="b"/>
                <a:pathLst>
                  <a:path w="12109" h="10679" extrusionOk="0">
                    <a:moveTo>
                      <a:pt x="11920" y="0"/>
                    </a:moveTo>
                    <a:lnTo>
                      <a:pt x="1" y="10466"/>
                    </a:lnTo>
                    <a:lnTo>
                      <a:pt x="189" y="10679"/>
                    </a:lnTo>
                    <a:lnTo>
                      <a:pt x="12108" y="213"/>
                    </a:lnTo>
                    <a:lnTo>
                      <a:pt x="119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3391722" y="3207577"/>
                <a:ext cx="72423" cy="96923"/>
              </a:xfrm>
              <a:custGeom>
                <a:avLst/>
                <a:gdLst/>
                <a:ahLst/>
                <a:cxnLst/>
                <a:rect l="l" t="t" r="r" b="b"/>
                <a:pathLst>
                  <a:path w="3222" h="4312" extrusionOk="0">
                    <a:moveTo>
                      <a:pt x="2983" y="0"/>
                    </a:moveTo>
                    <a:lnTo>
                      <a:pt x="0" y="4149"/>
                    </a:lnTo>
                    <a:lnTo>
                      <a:pt x="238" y="4311"/>
                    </a:lnTo>
                    <a:lnTo>
                      <a:pt x="3221" y="163"/>
                    </a:lnTo>
                    <a:lnTo>
                      <a:pt x="29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3173937" y="2616531"/>
                <a:ext cx="243724" cy="169615"/>
              </a:xfrm>
              <a:custGeom>
                <a:avLst/>
                <a:gdLst/>
                <a:ahLst/>
                <a:cxnLst/>
                <a:rect l="l" t="t" r="r" b="b"/>
                <a:pathLst>
                  <a:path w="10843" h="7546" extrusionOk="0">
                    <a:moveTo>
                      <a:pt x="3523" y="0"/>
                    </a:moveTo>
                    <a:lnTo>
                      <a:pt x="1" y="752"/>
                    </a:lnTo>
                    <a:lnTo>
                      <a:pt x="214" y="1166"/>
                    </a:lnTo>
                    <a:lnTo>
                      <a:pt x="490" y="1642"/>
                    </a:lnTo>
                    <a:lnTo>
                      <a:pt x="853" y="2244"/>
                    </a:lnTo>
                    <a:lnTo>
                      <a:pt x="1116" y="2645"/>
                    </a:lnTo>
                    <a:lnTo>
                      <a:pt x="1405" y="3071"/>
                    </a:lnTo>
                    <a:lnTo>
                      <a:pt x="1718" y="3522"/>
                    </a:lnTo>
                    <a:lnTo>
                      <a:pt x="2069" y="3973"/>
                    </a:lnTo>
                    <a:lnTo>
                      <a:pt x="2432" y="4437"/>
                    </a:lnTo>
                    <a:lnTo>
                      <a:pt x="2833" y="4888"/>
                    </a:lnTo>
                    <a:lnTo>
                      <a:pt x="3247" y="5327"/>
                    </a:lnTo>
                    <a:lnTo>
                      <a:pt x="3460" y="5540"/>
                    </a:lnTo>
                    <a:lnTo>
                      <a:pt x="3686" y="5753"/>
                    </a:lnTo>
                    <a:lnTo>
                      <a:pt x="3911" y="5953"/>
                    </a:lnTo>
                    <a:lnTo>
                      <a:pt x="4137" y="6154"/>
                    </a:lnTo>
                    <a:lnTo>
                      <a:pt x="4375" y="6329"/>
                    </a:lnTo>
                    <a:lnTo>
                      <a:pt x="4613" y="6505"/>
                    </a:lnTo>
                    <a:lnTo>
                      <a:pt x="4851" y="6680"/>
                    </a:lnTo>
                    <a:lnTo>
                      <a:pt x="5102" y="6831"/>
                    </a:lnTo>
                    <a:lnTo>
                      <a:pt x="5353" y="6969"/>
                    </a:lnTo>
                    <a:lnTo>
                      <a:pt x="5603" y="7094"/>
                    </a:lnTo>
                    <a:lnTo>
                      <a:pt x="5866" y="7207"/>
                    </a:lnTo>
                    <a:lnTo>
                      <a:pt x="6117" y="7307"/>
                    </a:lnTo>
                    <a:lnTo>
                      <a:pt x="6380" y="7395"/>
                    </a:lnTo>
                    <a:lnTo>
                      <a:pt x="6656" y="7457"/>
                    </a:lnTo>
                    <a:lnTo>
                      <a:pt x="6919" y="7508"/>
                    </a:lnTo>
                    <a:lnTo>
                      <a:pt x="7182" y="7533"/>
                    </a:lnTo>
                    <a:lnTo>
                      <a:pt x="7458" y="7545"/>
                    </a:lnTo>
                    <a:lnTo>
                      <a:pt x="7734" y="7533"/>
                    </a:lnTo>
                    <a:lnTo>
                      <a:pt x="7960" y="7495"/>
                    </a:lnTo>
                    <a:lnTo>
                      <a:pt x="8185" y="7457"/>
                    </a:lnTo>
                    <a:lnTo>
                      <a:pt x="8398" y="7407"/>
                    </a:lnTo>
                    <a:lnTo>
                      <a:pt x="8599" y="7332"/>
                    </a:lnTo>
                    <a:lnTo>
                      <a:pt x="8787" y="7257"/>
                    </a:lnTo>
                    <a:lnTo>
                      <a:pt x="8962" y="7157"/>
                    </a:lnTo>
                    <a:lnTo>
                      <a:pt x="9125" y="7056"/>
                    </a:lnTo>
                    <a:lnTo>
                      <a:pt x="9288" y="6944"/>
                    </a:lnTo>
                    <a:lnTo>
                      <a:pt x="9438" y="6818"/>
                    </a:lnTo>
                    <a:lnTo>
                      <a:pt x="9576" y="6680"/>
                    </a:lnTo>
                    <a:lnTo>
                      <a:pt x="9702" y="6542"/>
                    </a:lnTo>
                    <a:lnTo>
                      <a:pt x="9827" y="6392"/>
                    </a:lnTo>
                    <a:lnTo>
                      <a:pt x="9940" y="6229"/>
                    </a:lnTo>
                    <a:lnTo>
                      <a:pt x="10040" y="6066"/>
                    </a:lnTo>
                    <a:lnTo>
                      <a:pt x="10140" y="5891"/>
                    </a:lnTo>
                    <a:lnTo>
                      <a:pt x="10228" y="5715"/>
                    </a:lnTo>
                    <a:lnTo>
                      <a:pt x="10316" y="5527"/>
                    </a:lnTo>
                    <a:lnTo>
                      <a:pt x="10391" y="5339"/>
                    </a:lnTo>
                    <a:lnTo>
                      <a:pt x="10454" y="5151"/>
                    </a:lnTo>
                    <a:lnTo>
                      <a:pt x="10516" y="4951"/>
                    </a:lnTo>
                    <a:lnTo>
                      <a:pt x="10617" y="4550"/>
                    </a:lnTo>
                    <a:lnTo>
                      <a:pt x="10704" y="4136"/>
                    </a:lnTo>
                    <a:lnTo>
                      <a:pt x="10767" y="3722"/>
                    </a:lnTo>
                    <a:lnTo>
                      <a:pt x="10805" y="3309"/>
                    </a:lnTo>
                    <a:lnTo>
                      <a:pt x="10830" y="2895"/>
                    </a:lnTo>
                    <a:lnTo>
                      <a:pt x="10842" y="2507"/>
                    </a:lnTo>
                    <a:lnTo>
                      <a:pt x="10842" y="2018"/>
                    </a:lnTo>
                    <a:lnTo>
                      <a:pt x="10830" y="1579"/>
                    </a:lnTo>
                    <a:lnTo>
                      <a:pt x="10805" y="1166"/>
                    </a:lnTo>
                    <a:lnTo>
                      <a:pt x="10767" y="815"/>
                    </a:lnTo>
                    <a:lnTo>
                      <a:pt x="10704" y="313"/>
                    </a:lnTo>
                    <a:lnTo>
                      <a:pt x="10679" y="125"/>
                    </a:lnTo>
                    <a:lnTo>
                      <a:pt x="352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2905174" y="2026879"/>
                <a:ext cx="384590" cy="452742"/>
              </a:xfrm>
              <a:custGeom>
                <a:avLst/>
                <a:gdLst/>
                <a:ahLst/>
                <a:cxnLst/>
                <a:rect l="l" t="t" r="r" b="b"/>
                <a:pathLst>
                  <a:path w="17110" h="20142" extrusionOk="0">
                    <a:moveTo>
                      <a:pt x="9739" y="1"/>
                    </a:moveTo>
                    <a:lnTo>
                      <a:pt x="9301" y="13"/>
                    </a:lnTo>
                    <a:lnTo>
                      <a:pt x="8862" y="38"/>
                    </a:lnTo>
                    <a:lnTo>
                      <a:pt x="8649" y="63"/>
                    </a:lnTo>
                    <a:lnTo>
                      <a:pt x="8436" y="101"/>
                    </a:lnTo>
                    <a:lnTo>
                      <a:pt x="8223" y="139"/>
                    </a:lnTo>
                    <a:lnTo>
                      <a:pt x="8022" y="189"/>
                    </a:lnTo>
                    <a:lnTo>
                      <a:pt x="7822" y="251"/>
                    </a:lnTo>
                    <a:lnTo>
                      <a:pt x="7621" y="314"/>
                    </a:lnTo>
                    <a:lnTo>
                      <a:pt x="7433" y="402"/>
                    </a:lnTo>
                    <a:lnTo>
                      <a:pt x="7245" y="490"/>
                    </a:lnTo>
                    <a:lnTo>
                      <a:pt x="7070" y="590"/>
                    </a:lnTo>
                    <a:lnTo>
                      <a:pt x="6894" y="690"/>
                    </a:lnTo>
                    <a:lnTo>
                      <a:pt x="6731" y="815"/>
                    </a:lnTo>
                    <a:lnTo>
                      <a:pt x="6568" y="953"/>
                    </a:lnTo>
                    <a:lnTo>
                      <a:pt x="6431" y="1091"/>
                    </a:lnTo>
                    <a:lnTo>
                      <a:pt x="6293" y="1242"/>
                    </a:lnTo>
                    <a:lnTo>
                      <a:pt x="6167" y="1392"/>
                    </a:lnTo>
                    <a:lnTo>
                      <a:pt x="6042" y="1555"/>
                    </a:lnTo>
                    <a:lnTo>
                      <a:pt x="5942" y="1718"/>
                    </a:lnTo>
                    <a:lnTo>
                      <a:pt x="5841" y="1893"/>
                    </a:lnTo>
                    <a:lnTo>
                      <a:pt x="5741" y="2069"/>
                    </a:lnTo>
                    <a:lnTo>
                      <a:pt x="5666" y="2257"/>
                    </a:lnTo>
                    <a:lnTo>
                      <a:pt x="5578" y="2432"/>
                    </a:lnTo>
                    <a:lnTo>
                      <a:pt x="5516" y="2633"/>
                    </a:lnTo>
                    <a:lnTo>
                      <a:pt x="5378" y="3009"/>
                    </a:lnTo>
                    <a:lnTo>
                      <a:pt x="5277" y="3410"/>
                    </a:lnTo>
                    <a:lnTo>
                      <a:pt x="5190" y="3798"/>
                    </a:lnTo>
                    <a:lnTo>
                      <a:pt x="5102" y="4350"/>
                    </a:lnTo>
                    <a:lnTo>
                      <a:pt x="5027" y="4901"/>
                    </a:lnTo>
                    <a:lnTo>
                      <a:pt x="4964" y="5453"/>
                    </a:lnTo>
                    <a:lnTo>
                      <a:pt x="4927" y="6004"/>
                    </a:lnTo>
                    <a:lnTo>
                      <a:pt x="4901" y="6556"/>
                    </a:lnTo>
                    <a:lnTo>
                      <a:pt x="4876" y="7120"/>
                    </a:lnTo>
                    <a:lnTo>
                      <a:pt x="4864" y="8235"/>
                    </a:lnTo>
                    <a:lnTo>
                      <a:pt x="4864" y="9351"/>
                    </a:lnTo>
                    <a:lnTo>
                      <a:pt x="4864" y="10466"/>
                    </a:lnTo>
                    <a:lnTo>
                      <a:pt x="4851" y="11018"/>
                    </a:lnTo>
                    <a:lnTo>
                      <a:pt x="4826" y="11582"/>
                    </a:lnTo>
                    <a:lnTo>
                      <a:pt x="4789" y="12133"/>
                    </a:lnTo>
                    <a:lnTo>
                      <a:pt x="4751" y="12684"/>
                    </a:lnTo>
                    <a:lnTo>
                      <a:pt x="4688" y="13161"/>
                    </a:lnTo>
                    <a:lnTo>
                      <a:pt x="4613" y="13637"/>
                    </a:lnTo>
                    <a:lnTo>
                      <a:pt x="4563" y="13875"/>
                    </a:lnTo>
                    <a:lnTo>
                      <a:pt x="4500" y="14101"/>
                    </a:lnTo>
                    <a:lnTo>
                      <a:pt x="4438" y="14339"/>
                    </a:lnTo>
                    <a:lnTo>
                      <a:pt x="4363" y="14564"/>
                    </a:lnTo>
                    <a:lnTo>
                      <a:pt x="4287" y="14778"/>
                    </a:lnTo>
                    <a:lnTo>
                      <a:pt x="4200" y="15003"/>
                    </a:lnTo>
                    <a:lnTo>
                      <a:pt x="4099" y="15216"/>
                    </a:lnTo>
                    <a:lnTo>
                      <a:pt x="3987" y="15417"/>
                    </a:lnTo>
                    <a:lnTo>
                      <a:pt x="3861" y="15617"/>
                    </a:lnTo>
                    <a:lnTo>
                      <a:pt x="3723" y="15805"/>
                    </a:lnTo>
                    <a:lnTo>
                      <a:pt x="3573" y="15981"/>
                    </a:lnTo>
                    <a:lnTo>
                      <a:pt x="3410" y="16156"/>
                    </a:lnTo>
                    <a:lnTo>
                      <a:pt x="3235" y="16319"/>
                    </a:lnTo>
                    <a:lnTo>
                      <a:pt x="3034" y="16457"/>
                    </a:lnTo>
                    <a:lnTo>
                      <a:pt x="2833" y="16582"/>
                    </a:lnTo>
                    <a:lnTo>
                      <a:pt x="2620" y="16683"/>
                    </a:lnTo>
                    <a:lnTo>
                      <a:pt x="2395" y="16770"/>
                    </a:lnTo>
                    <a:lnTo>
                      <a:pt x="2157" y="16833"/>
                    </a:lnTo>
                    <a:lnTo>
                      <a:pt x="1918" y="16883"/>
                    </a:lnTo>
                    <a:lnTo>
                      <a:pt x="1680" y="16908"/>
                    </a:lnTo>
                    <a:lnTo>
                      <a:pt x="1455" y="16908"/>
                    </a:lnTo>
                    <a:lnTo>
                      <a:pt x="1217" y="16896"/>
                    </a:lnTo>
                    <a:lnTo>
                      <a:pt x="991" y="16858"/>
                    </a:lnTo>
                    <a:lnTo>
                      <a:pt x="778" y="16783"/>
                    </a:lnTo>
                    <a:lnTo>
                      <a:pt x="565" y="16695"/>
                    </a:lnTo>
                    <a:lnTo>
                      <a:pt x="377" y="16582"/>
                    </a:lnTo>
                    <a:lnTo>
                      <a:pt x="289" y="16507"/>
                    </a:lnTo>
                    <a:lnTo>
                      <a:pt x="201" y="16432"/>
                    </a:lnTo>
                    <a:lnTo>
                      <a:pt x="114" y="16357"/>
                    </a:lnTo>
                    <a:lnTo>
                      <a:pt x="38" y="16269"/>
                    </a:lnTo>
                    <a:lnTo>
                      <a:pt x="13" y="16457"/>
                    </a:lnTo>
                    <a:lnTo>
                      <a:pt x="1" y="16658"/>
                    </a:lnTo>
                    <a:lnTo>
                      <a:pt x="13" y="16846"/>
                    </a:lnTo>
                    <a:lnTo>
                      <a:pt x="38" y="17046"/>
                    </a:lnTo>
                    <a:lnTo>
                      <a:pt x="89" y="17247"/>
                    </a:lnTo>
                    <a:lnTo>
                      <a:pt x="151" y="17435"/>
                    </a:lnTo>
                    <a:lnTo>
                      <a:pt x="226" y="17635"/>
                    </a:lnTo>
                    <a:lnTo>
                      <a:pt x="314" y="17823"/>
                    </a:lnTo>
                    <a:lnTo>
                      <a:pt x="414" y="18011"/>
                    </a:lnTo>
                    <a:lnTo>
                      <a:pt x="515" y="18187"/>
                    </a:lnTo>
                    <a:lnTo>
                      <a:pt x="640" y="18362"/>
                    </a:lnTo>
                    <a:lnTo>
                      <a:pt x="765" y="18525"/>
                    </a:lnTo>
                    <a:lnTo>
                      <a:pt x="891" y="18688"/>
                    </a:lnTo>
                    <a:lnTo>
                      <a:pt x="1041" y="18838"/>
                    </a:lnTo>
                    <a:lnTo>
                      <a:pt x="1179" y="18976"/>
                    </a:lnTo>
                    <a:lnTo>
                      <a:pt x="1329" y="19102"/>
                    </a:lnTo>
                    <a:lnTo>
                      <a:pt x="1480" y="19227"/>
                    </a:lnTo>
                    <a:lnTo>
                      <a:pt x="1643" y="19340"/>
                    </a:lnTo>
                    <a:lnTo>
                      <a:pt x="1806" y="19440"/>
                    </a:lnTo>
                    <a:lnTo>
                      <a:pt x="1969" y="19540"/>
                    </a:lnTo>
                    <a:lnTo>
                      <a:pt x="2144" y="19615"/>
                    </a:lnTo>
                    <a:lnTo>
                      <a:pt x="2320" y="19703"/>
                    </a:lnTo>
                    <a:lnTo>
                      <a:pt x="2495" y="19778"/>
                    </a:lnTo>
                    <a:lnTo>
                      <a:pt x="2671" y="19841"/>
                    </a:lnTo>
                    <a:lnTo>
                      <a:pt x="3047" y="19941"/>
                    </a:lnTo>
                    <a:lnTo>
                      <a:pt x="3423" y="20029"/>
                    </a:lnTo>
                    <a:lnTo>
                      <a:pt x="3811" y="20092"/>
                    </a:lnTo>
                    <a:lnTo>
                      <a:pt x="4200" y="20129"/>
                    </a:lnTo>
                    <a:lnTo>
                      <a:pt x="4638" y="20142"/>
                    </a:lnTo>
                    <a:lnTo>
                      <a:pt x="5077" y="20129"/>
                    </a:lnTo>
                    <a:lnTo>
                      <a:pt x="5516" y="20092"/>
                    </a:lnTo>
                    <a:lnTo>
                      <a:pt x="5942" y="20017"/>
                    </a:lnTo>
                    <a:lnTo>
                      <a:pt x="6368" y="19916"/>
                    </a:lnTo>
                    <a:lnTo>
                      <a:pt x="6794" y="19791"/>
                    </a:lnTo>
                    <a:lnTo>
                      <a:pt x="7208" y="19641"/>
                    </a:lnTo>
                    <a:lnTo>
                      <a:pt x="7408" y="19553"/>
                    </a:lnTo>
                    <a:lnTo>
                      <a:pt x="7596" y="19465"/>
                    </a:lnTo>
                    <a:lnTo>
                      <a:pt x="7797" y="19365"/>
                    </a:lnTo>
                    <a:lnTo>
                      <a:pt x="7985" y="19265"/>
                    </a:lnTo>
                    <a:lnTo>
                      <a:pt x="8173" y="19152"/>
                    </a:lnTo>
                    <a:lnTo>
                      <a:pt x="8348" y="19026"/>
                    </a:lnTo>
                    <a:lnTo>
                      <a:pt x="8524" y="18901"/>
                    </a:lnTo>
                    <a:lnTo>
                      <a:pt x="8687" y="18776"/>
                    </a:lnTo>
                    <a:lnTo>
                      <a:pt x="8849" y="18638"/>
                    </a:lnTo>
                    <a:lnTo>
                      <a:pt x="9012" y="18487"/>
                    </a:lnTo>
                    <a:lnTo>
                      <a:pt x="9163" y="18337"/>
                    </a:lnTo>
                    <a:lnTo>
                      <a:pt x="9313" y="18187"/>
                    </a:lnTo>
                    <a:lnTo>
                      <a:pt x="9451" y="18024"/>
                    </a:lnTo>
                    <a:lnTo>
                      <a:pt x="9576" y="17848"/>
                    </a:lnTo>
                    <a:lnTo>
                      <a:pt x="9702" y="17673"/>
                    </a:lnTo>
                    <a:lnTo>
                      <a:pt x="9815" y="17497"/>
                    </a:lnTo>
                    <a:lnTo>
                      <a:pt x="9915" y="17309"/>
                    </a:lnTo>
                    <a:lnTo>
                      <a:pt x="10015" y="17109"/>
                    </a:lnTo>
                    <a:lnTo>
                      <a:pt x="10128" y="16858"/>
                    </a:lnTo>
                    <a:lnTo>
                      <a:pt x="10228" y="16607"/>
                    </a:lnTo>
                    <a:lnTo>
                      <a:pt x="10303" y="16357"/>
                    </a:lnTo>
                    <a:lnTo>
                      <a:pt x="10379" y="16094"/>
                    </a:lnTo>
                    <a:lnTo>
                      <a:pt x="10441" y="15830"/>
                    </a:lnTo>
                    <a:lnTo>
                      <a:pt x="10479" y="15555"/>
                    </a:lnTo>
                    <a:lnTo>
                      <a:pt x="10529" y="15291"/>
                    </a:lnTo>
                    <a:lnTo>
                      <a:pt x="10554" y="15016"/>
                    </a:lnTo>
                    <a:lnTo>
                      <a:pt x="10592" y="14464"/>
                    </a:lnTo>
                    <a:lnTo>
                      <a:pt x="10604" y="13913"/>
                    </a:lnTo>
                    <a:lnTo>
                      <a:pt x="10604" y="13361"/>
                    </a:lnTo>
                    <a:lnTo>
                      <a:pt x="10592" y="12810"/>
                    </a:lnTo>
                    <a:lnTo>
                      <a:pt x="10567" y="12058"/>
                    </a:lnTo>
                    <a:lnTo>
                      <a:pt x="10529" y="11293"/>
                    </a:lnTo>
                    <a:lnTo>
                      <a:pt x="10441" y="9752"/>
                    </a:lnTo>
                    <a:lnTo>
                      <a:pt x="10416" y="8987"/>
                    </a:lnTo>
                    <a:lnTo>
                      <a:pt x="10404" y="8223"/>
                    </a:lnTo>
                    <a:lnTo>
                      <a:pt x="10416" y="7458"/>
                    </a:lnTo>
                    <a:lnTo>
                      <a:pt x="10429" y="7082"/>
                    </a:lnTo>
                    <a:lnTo>
                      <a:pt x="10466" y="6706"/>
                    </a:lnTo>
                    <a:lnTo>
                      <a:pt x="10479" y="6556"/>
                    </a:lnTo>
                    <a:lnTo>
                      <a:pt x="10504" y="6418"/>
                    </a:lnTo>
                    <a:lnTo>
                      <a:pt x="10529" y="6280"/>
                    </a:lnTo>
                    <a:lnTo>
                      <a:pt x="10579" y="6155"/>
                    </a:lnTo>
                    <a:lnTo>
                      <a:pt x="10617" y="6042"/>
                    </a:lnTo>
                    <a:lnTo>
                      <a:pt x="10667" y="5929"/>
                    </a:lnTo>
                    <a:lnTo>
                      <a:pt x="10730" y="5829"/>
                    </a:lnTo>
                    <a:lnTo>
                      <a:pt x="10792" y="5741"/>
                    </a:lnTo>
                    <a:lnTo>
                      <a:pt x="10867" y="5666"/>
                    </a:lnTo>
                    <a:lnTo>
                      <a:pt x="10943" y="5591"/>
                    </a:lnTo>
                    <a:lnTo>
                      <a:pt x="11018" y="5528"/>
                    </a:lnTo>
                    <a:lnTo>
                      <a:pt x="11093" y="5478"/>
                    </a:lnTo>
                    <a:lnTo>
                      <a:pt x="11181" y="5440"/>
                    </a:lnTo>
                    <a:lnTo>
                      <a:pt x="11268" y="5403"/>
                    </a:lnTo>
                    <a:lnTo>
                      <a:pt x="11369" y="5378"/>
                    </a:lnTo>
                    <a:lnTo>
                      <a:pt x="11469" y="5352"/>
                    </a:lnTo>
                    <a:lnTo>
                      <a:pt x="11757" y="5352"/>
                    </a:lnTo>
                    <a:lnTo>
                      <a:pt x="11870" y="5365"/>
                    </a:lnTo>
                    <a:lnTo>
                      <a:pt x="11970" y="5390"/>
                    </a:lnTo>
                    <a:lnTo>
                      <a:pt x="12071" y="5428"/>
                    </a:lnTo>
                    <a:lnTo>
                      <a:pt x="12284" y="5515"/>
                    </a:lnTo>
                    <a:lnTo>
                      <a:pt x="12497" y="5628"/>
                    </a:lnTo>
                    <a:lnTo>
                      <a:pt x="12697" y="5779"/>
                    </a:lnTo>
                    <a:lnTo>
                      <a:pt x="12885" y="5954"/>
                    </a:lnTo>
                    <a:lnTo>
                      <a:pt x="13073" y="6167"/>
                    </a:lnTo>
                    <a:lnTo>
                      <a:pt x="13199" y="6330"/>
                    </a:lnTo>
                    <a:lnTo>
                      <a:pt x="13299" y="6518"/>
                    </a:lnTo>
                    <a:lnTo>
                      <a:pt x="13399" y="6706"/>
                    </a:lnTo>
                    <a:lnTo>
                      <a:pt x="13499" y="6919"/>
                    </a:lnTo>
                    <a:lnTo>
                      <a:pt x="13700" y="7345"/>
                    </a:lnTo>
                    <a:lnTo>
                      <a:pt x="13813" y="7546"/>
                    </a:lnTo>
                    <a:lnTo>
                      <a:pt x="13913" y="7759"/>
                    </a:lnTo>
                    <a:lnTo>
                      <a:pt x="14038" y="7947"/>
                    </a:lnTo>
                    <a:lnTo>
                      <a:pt x="14164" y="8122"/>
                    </a:lnTo>
                    <a:lnTo>
                      <a:pt x="14314" y="8273"/>
                    </a:lnTo>
                    <a:lnTo>
                      <a:pt x="14389" y="8348"/>
                    </a:lnTo>
                    <a:lnTo>
                      <a:pt x="14477" y="8398"/>
                    </a:lnTo>
                    <a:lnTo>
                      <a:pt x="14565" y="8461"/>
                    </a:lnTo>
                    <a:lnTo>
                      <a:pt x="14652" y="8498"/>
                    </a:lnTo>
                    <a:lnTo>
                      <a:pt x="14753" y="8536"/>
                    </a:lnTo>
                    <a:lnTo>
                      <a:pt x="14853" y="8574"/>
                    </a:lnTo>
                    <a:lnTo>
                      <a:pt x="14966" y="8586"/>
                    </a:lnTo>
                    <a:lnTo>
                      <a:pt x="15079" y="8599"/>
                    </a:lnTo>
                    <a:lnTo>
                      <a:pt x="15191" y="8599"/>
                    </a:lnTo>
                    <a:lnTo>
                      <a:pt x="15329" y="8586"/>
                    </a:lnTo>
                    <a:lnTo>
                      <a:pt x="15517" y="8548"/>
                    </a:lnTo>
                    <a:lnTo>
                      <a:pt x="15705" y="8486"/>
                    </a:lnTo>
                    <a:lnTo>
                      <a:pt x="15881" y="8398"/>
                    </a:lnTo>
                    <a:lnTo>
                      <a:pt x="16044" y="8285"/>
                    </a:lnTo>
                    <a:lnTo>
                      <a:pt x="16194" y="8172"/>
                    </a:lnTo>
                    <a:lnTo>
                      <a:pt x="16332" y="8022"/>
                    </a:lnTo>
                    <a:lnTo>
                      <a:pt x="16457" y="7872"/>
                    </a:lnTo>
                    <a:lnTo>
                      <a:pt x="16570" y="7709"/>
                    </a:lnTo>
                    <a:lnTo>
                      <a:pt x="16683" y="7533"/>
                    </a:lnTo>
                    <a:lnTo>
                      <a:pt x="16771" y="7358"/>
                    </a:lnTo>
                    <a:lnTo>
                      <a:pt x="16858" y="7170"/>
                    </a:lnTo>
                    <a:lnTo>
                      <a:pt x="16921" y="6982"/>
                    </a:lnTo>
                    <a:lnTo>
                      <a:pt x="16984" y="6794"/>
                    </a:lnTo>
                    <a:lnTo>
                      <a:pt x="17034" y="6606"/>
                    </a:lnTo>
                    <a:lnTo>
                      <a:pt x="17071" y="6405"/>
                    </a:lnTo>
                    <a:lnTo>
                      <a:pt x="17096" y="6230"/>
                    </a:lnTo>
                    <a:lnTo>
                      <a:pt x="17109" y="5967"/>
                    </a:lnTo>
                    <a:lnTo>
                      <a:pt x="17109" y="5829"/>
                    </a:lnTo>
                    <a:lnTo>
                      <a:pt x="17096" y="5716"/>
                    </a:lnTo>
                    <a:lnTo>
                      <a:pt x="17021" y="5290"/>
                    </a:lnTo>
                    <a:lnTo>
                      <a:pt x="16934" y="4876"/>
                    </a:lnTo>
                    <a:lnTo>
                      <a:pt x="16808" y="4463"/>
                    </a:lnTo>
                    <a:lnTo>
                      <a:pt x="16658" y="4062"/>
                    </a:lnTo>
                    <a:lnTo>
                      <a:pt x="16470" y="3673"/>
                    </a:lnTo>
                    <a:lnTo>
                      <a:pt x="16269" y="3297"/>
                    </a:lnTo>
                    <a:lnTo>
                      <a:pt x="16044" y="2921"/>
                    </a:lnTo>
                    <a:lnTo>
                      <a:pt x="15793" y="2570"/>
                    </a:lnTo>
                    <a:lnTo>
                      <a:pt x="15530" y="2244"/>
                    </a:lnTo>
                    <a:lnTo>
                      <a:pt x="15229" y="1931"/>
                    </a:lnTo>
                    <a:lnTo>
                      <a:pt x="15079" y="1793"/>
                    </a:lnTo>
                    <a:lnTo>
                      <a:pt x="14916" y="1643"/>
                    </a:lnTo>
                    <a:lnTo>
                      <a:pt x="14753" y="1505"/>
                    </a:lnTo>
                    <a:lnTo>
                      <a:pt x="14590" y="1379"/>
                    </a:lnTo>
                    <a:lnTo>
                      <a:pt x="14414" y="1254"/>
                    </a:lnTo>
                    <a:lnTo>
                      <a:pt x="14239" y="1141"/>
                    </a:lnTo>
                    <a:lnTo>
                      <a:pt x="14063" y="1041"/>
                    </a:lnTo>
                    <a:lnTo>
                      <a:pt x="13875" y="941"/>
                    </a:lnTo>
                    <a:lnTo>
                      <a:pt x="13687" y="840"/>
                    </a:lnTo>
                    <a:lnTo>
                      <a:pt x="13487" y="753"/>
                    </a:lnTo>
                    <a:lnTo>
                      <a:pt x="13299" y="678"/>
                    </a:lnTo>
                    <a:lnTo>
                      <a:pt x="13098" y="615"/>
                    </a:lnTo>
                    <a:lnTo>
                      <a:pt x="12722" y="502"/>
                    </a:lnTo>
                    <a:lnTo>
                      <a:pt x="12334" y="402"/>
                    </a:lnTo>
                    <a:lnTo>
                      <a:pt x="11933" y="302"/>
                    </a:lnTo>
                    <a:lnTo>
                      <a:pt x="11507" y="214"/>
                    </a:lnTo>
                    <a:lnTo>
                      <a:pt x="11080" y="126"/>
                    </a:lnTo>
                    <a:lnTo>
                      <a:pt x="10629" y="76"/>
                    </a:lnTo>
                    <a:lnTo>
                      <a:pt x="10191" y="26"/>
                    </a:lnTo>
                    <a:lnTo>
                      <a:pt x="9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3190278" y="2121262"/>
                <a:ext cx="180607" cy="150734"/>
              </a:xfrm>
              <a:custGeom>
                <a:avLst/>
                <a:gdLst/>
                <a:ahLst/>
                <a:cxnLst/>
                <a:rect l="l" t="t" r="r" b="b"/>
                <a:pathLst>
                  <a:path w="8035" h="6706" extrusionOk="0">
                    <a:moveTo>
                      <a:pt x="3786" y="0"/>
                    </a:moveTo>
                    <a:lnTo>
                      <a:pt x="3510" y="25"/>
                    </a:lnTo>
                    <a:lnTo>
                      <a:pt x="3247" y="51"/>
                    </a:lnTo>
                    <a:lnTo>
                      <a:pt x="2971" y="101"/>
                    </a:lnTo>
                    <a:lnTo>
                      <a:pt x="2708" y="176"/>
                    </a:lnTo>
                    <a:lnTo>
                      <a:pt x="2457" y="251"/>
                    </a:lnTo>
                    <a:lnTo>
                      <a:pt x="2194" y="364"/>
                    </a:lnTo>
                    <a:lnTo>
                      <a:pt x="1943" y="477"/>
                    </a:lnTo>
                    <a:lnTo>
                      <a:pt x="1693" y="627"/>
                    </a:lnTo>
                    <a:lnTo>
                      <a:pt x="1467" y="790"/>
                    </a:lnTo>
                    <a:lnTo>
                      <a:pt x="1254" y="978"/>
                    </a:lnTo>
                    <a:lnTo>
                      <a:pt x="1054" y="1166"/>
                    </a:lnTo>
                    <a:lnTo>
                      <a:pt x="891" y="1367"/>
                    </a:lnTo>
                    <a:lnTo>
                      <a:pt x="740" y="1580"/>
                    </a:lnTo>
                    <a:lnTo>
                      <a:pt x="602" y="1805"/>
                    </a:lnTo>
                    <a:lnTo>
                      <a:pt x="477" y="2043"/>
                    </a:lnTo>
                    <a:lnTo>
                      <a:pt x="377" y="2281"/>
                    </a:lnTo>
                    <a:lnTo>
                      <a:pt x="289" y="2532"/>
                    </a:lnTo>
                    <a:lnTo>
                      <a:pt x="214" y="2783"/>
                    </a:lnTo>
                    <a:lnTo>
                      <a:pt x="151" y="3033"/>
                    </a:lnTo>
                    <a:lnTo>
                      <a:pt x="101" y="3284"/>
                    </a:lnTo>
                    <a:lnTo>
                      <a:pt x="63" y="3547"/>
                    </a:lnTo>
                    <a:lnTo>
                      <a:pt x="38" y="3798"/>
                    </a:lnTo>
                    <a:lnTo>
                      <a:pt x="13" y="4049"/>
                    </a:lnTo>
                    <a:lnTo>
                      <a:pt x="1" y="4299"/>
                    </a:lnTo>
                    <a:lnTo>
                      <a:pt x="13" y="4776"/>
                    </a:lnTo>
                    <a:lnTo>
                      <a:pt x="26" y="5227"/>
                    </a:lnTo>
                    <a:lnTo>
                      <a:pt x="76" y="5640"/>
                    </a:lnTo>
                    <a:lnTo>
                      <a:pt x="126" y="5991"/>
                    </a:lnTo>
                    <a:lnTo>
                      <a:pt x="176" y="6292"/>
                    </a:lnTo>
                    <a:lnTo>
                      <a:pt x="214" y="6518"/>
                    </a:lnTo>
                    <a:lnTo>
                      <a:pt x="264" y="6706"/>
                    </a:lnTo>
                    <a:lnTo>
                      <a:pt x="377" y="6568"/>
                    </a:lnTo>
                    <a:lnTo>
                      <a:pt x="515" y="6405"/>
                    </a:lnTo>
                    <a:lnTo>
                      <a:pt x="703" y="6192"/>
                    </a:lnTo>
                    <a:lnTo>
                      <a:pt x="966" y="5929"/>
                    </a:lnTo>
                    <a:lnTo>
                      <a:pt x="1279" y="5603"/>
                    </a:lnTo>
                    <a:lnTo>
                      <a:pt x="1655" y="5252"/>
                    </a:lnTo>
                    <a:lnTo>
                      <a:pt x="2094" y="4863"/>
                    </a:lnTo>
                    <a:lnTo>
                      <a:pt x="2595" y="4450"/>
                    </a:lnTo>
                    <a:lnTo>
                      <a:pt x="3172" y="3999"/>
                    </a:lnTo>
                    <a:lnTo>
                      <a:pt x="3798" y="3535"/>
                    </a:lnTo>
                    <a:lnTo>
                      <a:pt x="4149" y="3309"/>
                    </a:lnTo>
                    <a:lnTo>
                      <a:pt x="4513" y="3059"/>
                    </a:lnTo>
                    <a:lnTo>
                      <a:pt x="4889" y="2820"/>
                    </a:lnTo>
                    <a:lnTo>
                      <a:pt x="5290" y="2582"/>
                    </a:lnTo>
                    <a:lnTo>
                      <a:pt x="5703" y="2332"/>
                    </a:lnTo>
                    <a:lnTo>
                      <a:pt x="6130" y="2093"/>
                    </a:lnTo>
                    <a:lnTo>
                      <a:pt x="6581" y="1855"/>
                    </a:lnTo>
                    <a:lnTo>
                      <a:pt x="7045" y="1605"/>
                    </a:lnTo>
                    <a:lnTo>
                      <a:pt x="7533" y="1367"/>
                    </a:lnTo>
                    <a:lnTo>
                      <a:pt x="8035" y="1128"/>
                    </a:lnTo>
                    <a:lnTo>
                      <a:pt x="7872" y="1041"/>
                    </a:lnTo>
                    <a:lnTo>
                      <a:pt x="7671" y="940"/>
                    </a:lnTo>
                    <a:lnTo>
                      <a:pt x="7408" y="815"/>
                    </a:lnTo>
                    <a:lnTo>
                      <a:pt x="7095" y="677"/>
                    </a:lnTo>
                    <a:lnTo>
                      <a:pt x="6719" y="539"/>
                    </a:lnTo>
                    <a:lnTo>
                      <a:pt x="6293" y="389"/>
                    </a:lnTo>
                    <a:lnTo>
                      <a:pt x="5841" y="251"/>
                    </a:lnTo>
                    <a:lnTo>
                      <a:pt x="5603" y="188"/>
                    </a:lnTo>
                    <a:lnTo>
                      <a:pt x="5353" y="138"/>
                    </a:lnTo>
                    <a:lnTo>
                      <a:pt x="5102" y="88"/>
                    </a:lnTo>
                    <a:lnTo>
                      <a:pt x="4839" y="51"/>
                    </a:lnTo>
                    <a:lnTo>
                      <a:pt x="4575" y="25"/>
                    </a:lnTo>
                    <a:lnTo>
                      <a:pt x="4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3173937" y="2135355"/>
                <a:ext cx="400077" cy="346536"/>
              </a:xfrm>
              <a:custGeom>
                <a:avLst/>
                <a:gdLst/>
                <a:ahLst/>
                <a:cxnLst/>
                <a:rect l="l" t="t" r="r" b="b"/>
                <a:pathLst>
                  <a:path w="17799" h="15417" extrusionOk="0">
                    <a:moveTo>
                      <a:pt x="9514" y="0"/>
                    </a:moveTo>
                    <a:lnTo>
                      <a:pt x="9138" y="13"/>
                    </a:lnTo>
                    <a:lnTo>
                      <a:pt x="8762" y="38"/>
                    </a:lnTo>
                    <a:lnTo>
                      <a:pt x="8373" y="63"/>
                    </a:lnTo>
                    <a:lnTo>
                      <a:pt x="7997" y="100"/>
                    </a:lnTo>
                    <a:lnTo>
                      <a:pt x="7245" y="188"/>
                    </a:lnTo>
                    <a:lnTo>
                      <a:pt x="6756" y="251"/>
                    </a:lnTo>
                    <a:lnTo>
                      <a:pt x="6268" y="338"/>
                    </a:lnTo>
                    <a:lnTo>
                      <a:pt x="5779" y="439"/>
                    </a:lnTo>
                    <a:lnTo>
                      <a:pt x="5302" y="552"/>
                    </a:lnTo>
                    <a:lnTo>
                      <a:pt x="4839" y="689"/>
                    </a:lnTo>
                    <a:lnTo>
                      <a:pt x="4613" y="777"/>
                    </a:lnTo>
                    <a:lnTo>
                      <a:pt x="4387" y="865"/>
                    </a:lnTo>
                    <a:lnTo>
                      <a:pt x="4162" y="953"/>
                    </a:lnTo>
                    <a:lnTo>
                      <a:pt x="3936" y="1065"/>
                    </a:lnTo>
                    <a:lnTo>
                      <a:pt x="3723" y="1178"/>
                    </a:lnTo>
                    <a:lnTo>
                      <a:pt x="3510" y="1304"/>
                    </a:lnTo>
                    <a:lnTo>
                      <a:pt x="3285" y="1441"/>
                    </a:lnTo>
                    <a:lnTo>
                      <a:pt x="3071" y="1592"/>
                    </a:lnTo>
                    <a:lnTo>
                      <a:pt x="2858" y="1755"/>
                    </a:lnTo>
                    <a:lnTo>
                      <a:pt x="2670" y="1930"/>
                    </a:lnTo>
                    <a:lnTo>
                      <a:pt x="2482" y="2106"/>
                    </a:lnTo>
                    <a:lnTo>
                      <a:pt x="2294" y="2294"/>
                    </a:lnTo>
                    <a:lnTo>
                      <a:pt x="2119" y="2494"/>
                    </a:lnTo>
                    <a:lnTo>
                      <a:pt x="1956" y="2695"/>
                    </a:lnTo>
                    <a:lnTo>
                      <a:pt x="1806" y="2895"/>
                    </a:lnTo>
                    <a:lnTo>
                      <a:pt x="1655" y="3108"/>
                    </a:lnTo>
                    <a:lnTo>
                      <a:pt x="1505" y="3334"/>
                    </a:lnTo>
                    <a:lnTo>
                      <a:pt x="1379" y="3560"/>
                    </a:lnTo>
                    <a:lnTo>
                      <a:pt x="1242" y="3798"/>
                    </a:lnTo>
                    <a:lnTo>
                      <a:pt x="1129" y="4023"/>
                    </a:lnTo>
                    <a:lnTo>
                      <a:pt x="1016" y="4274"/>
                    </a:lnTo>
                    <a:lnTo>
                      <a:pt x="903" y="4512"/>
                    </a:lnTo>
                    <a:lnTo>
                      <a:pt x="715" y="5013"/>
                    </a:lnTo>
                    <a:lnTo>
                      <a:pt x="552" y="5540"/>
                    </a:lnTo>
                    <a:lnTo>
                      <a:pt x="402" y="6066"/>
                    </a:lnTo>
                    <a:lnTo>
                      <a:pt x="289" y="6593"/>
                    </a:lnTo>
                    <a:lnTo>
                      <a:pt x="189" y="7132"/>
                    </a:lnTo>
                    <a:lnTo>
                      <a:pt x="101" y="7670"/>
                    </a:lnTo>
                    <a:lnTo>
                      <a:pt x="51" y="8222"/>
                    </a:lnTo>
                    <a:lnTo>
                      <a:pt x="1" y="8748"/>
                    </a:lnTo>
                    <a:lnTo>
                      <a:pt x="1" y="9174"/>
                    </a:lnTo>
                    <a:lnTo>
                      <a:pt x="13" y="9588"/>
                    </a:lnTo>
                    <a:lnTo>
                      <a:pt x="63" y="9989"/>
                    </a:lnTo>
                    <a:lnTo>
                      <a:pt x="139" y="10390"/>
                    </a:lnTo>
                    <a:lnTo>
                      <a:pt x="239" y="10779"/>
                    </a:lnTo>
                    <a:lnTo>
                      <a:pt x="364" y="11167"/>
                    </a:lnTo>
                    <a:lnTo>
                      <a:pt x="515" y="11531"/>
                    </a:lnTo>
                    <a:lnTo>
                      <a:pt x="690" y="11894"/>
                    </a:lnTo>
                    <a:lnTo>
                      <a:pt x="891" y="12233"/>
                    </a:lnTo>
                    <a:lnTo>
                      <a:pt x="1104" y="12571"/>
                    </a:lnTo>
                    <a:lnTo>
                      <a:pt x="1342" y="12884"/>
                    </a:lnTo>
                    <a:lnTo>
                      <a:pt x="1605" y="13185"/>
                    </a:lnTo>
                    <a:lnTo>
                      <a:pt x="1881" y="13473"/>
                    </a:lnTo>
                    <a:lnTo>
                      <a:pt x="2169" y="13749"/>
                    </a:lnTo>
                    <a:lnTo>
                      <a:pt x="2470" y="14000"/>
                    </a:lnTo>
                    <a:lnTo>
                      <a:pt x="2796" y="14238"/>
                    </a:lnTo>
                    <a:lnTo>
                      <a:pt x="2996" y="14376"/>
                    </a:lnTo>
                    <a:lnTo>
                      <a:pt x="3209" y="14501"/>
                    </a:lnTo>
                    <a:lnTo>
                      <a:pt x="3422" y="14614"/>
                    </a:lnTo>
                    <a:lnTo>
                      <a:pt x="3635" y="14727"/>
                    </a:lnTo>
                    <a:lnTo>
                      <a:pt x="3861" y="14840"/>
                    </a:lnTo>
                    <a:lnTo>
                      <a:pt x="4074" y="14927"/>
                    </a:lnTo>
                    <a:lnTo>
                      <a:pt x="4312" y="15015"/>
                    </a:lnTo>
                    <a:lnTo>
                      <a:pt x="4538" y="15103"/>
                    </a:lnTo>
                    <a:lnTo>
                      <a:pt x="4776" y="15165"/>
                    </a:lnTo>
                    <a:lnTo>
                      <a:pt x="5014" y="15228"/>
                    </a:lnTo>
                    <a:lnTo>
                      <a:pt x="5252" y="15291"/>
                    </a:lnTo>
                    <a:lnTo>
                      <a:pt x="5490" y="15328"/>
                    </a:lnTo>
                    <a:lnTo>
                      <a:pt x="5741" y="15366"/>
                    </a:lnTo>
                    <a:lnTo>
                      <a:pt x="5992" y="15391"/>
                    </a:lnTo>
                    <a:lnTo>
                      <a:pt x="6242" y="15416"/>
                    </a:lnTo>
                    <a:lnTo>
                      <a:pt x="6994" y="15416"/>
                    </a:lnTo>
                    <a:lnTo>
                      <a:pt x="7496" y="15391"/>
                    </a:lnTo>
                    <a:lnTo>
                      <a:pt x="8010" y="15353"/>
                    </a:lnTo>
                    <a:lnTo>
                      <a:pt x="8524" y="15303"/>
                    </a:lnTo>
                    <a:lnTo>
                      <a:pt x="9050" y="15228"/>
                    </a:lnTo>
                    <a:lnTo>
                      <a:pt x="9564" y="15140"/>
                    </a:lnTo>
                    <a:lnTo>
                      <a:pt x="10090" y="15028"/>
                    </a:lnTo>
                    <a:lnTo>
                      <a:pt x="10604" y="14902"/>
                    </a:lnTo>
                    <a:lnTo>
                      <a:pt x="11118" y="14764"/>
                    </a:lnTo>
                    <a:lnTo>
                      <a:pt x="11619" y="14601"/>
                    </a:lnTo>
                    <a:lnTo>
                      <a:pt x="12121" y="14426"/>
                    </a:lnTo>
                    <a:lnTo>
                      <a:pt x="12609" y="14225"/>
                    </a:lnTo>
                    <a:lnTo>
                      <a:pt x="13086" y="14012"/>
                    </a:lnTo>
                    <a:lnTo>
                      <a:pt x="13549" y="13787"/>
                    </a:lnTo>
                    <a:lnTo>
                      <a:pt x="14001" y="13524"/>
                    </a:lnTo>
                    <a:lnTo>
                      <a:pt x="14439" y="13260"/>
                    </a:lnTo>
                    <a:lnTo>
                      <a:pt x="14853" y="12972"/>
                    </a:lnTo>
                    <a:lnTo>
                      <a:pt x="15254" y="12659"/>
                    </a:lnTo>
                    <a:lnTo>
                      <a:pt x="15617" y="12333"/>
                    </a:lnTo>
                    <a:lnTo>
                      <a:pt x="15805" y="12157"/>
                    </a:lnTo>
                    <a:lnTo>
                      <a:pt x="15968" y="11982"/>
                    </a:lnTo>
                    <a:lnTo>
                      <a:pt x="16144" y="11806"/>
                    </a:lnTo>
                    <a:lnTo>
                      <a:pt x="16294" y="11618"/>
                    </a:lnTo>
                    <a:lnTo>
                      <a:pt x="16445" y="11418"/>
                    </a:lnTo>
                    <a:lnTo>
                      <a:pt x="16595" y="11230"/>
                    </a:lnTo>
                    <a:lnTo>
                      <a:pt x="16733" y="11029"/>
                    </a:lnTo>
                    <a:lnTo>
                      <a:pt x="16871" y="10816"/>
                    </a:lnTo>
                    <a:lnTo>
                      <a:pt x="16984" y="10603"/>
                    </a:lnTo>
                    <a:lnTo>
                      <a:pt x="17109" y="10390"/>
                    </a:lnTo>
                    <a:lnTo>
                      <a:pt x="17209" y="10177"/>
                    </a:lnTo>
                    <a:lnTo>
                      <a:pt x="17309" y="9952"/>
                    </a:lnTo>
                    <a:lnTo>
                      <a:pt x="17397" y="9713"/>
                    </a:lnTo>
                    <a:lnTo>
                      <a:pt x="17485" y="9475"/>
                    </a:lnTo>
                    <a:lnTo>
                      <a:pt x="17560" y="9237"/>
                    </a:lnTo>
                    <a:lnTo>
                      <a:pt x="17623" y="8986"/>
                    </a:lnTo>
                    <a:lnTo>
                      <a:pt x="17673" y="8736"/>
                    </a:lnTo>
                    <a:lnTo>
                      <a:pt x="17723" y="8485"/>
                    </a:lnTo>
                    <a:lnTo>
                      <a:pt x="17761" y="8222"/>
                    </a:lnTo>
                    <a:lnTo>
                      <a:pt x="17786" y="7959"/>
                    </a:lnTo>
                    <a:lnTo>
                      <a:pt x="17798" y="7683"/>
                    </a:lnTo>
                    <a:lnTo>
                      <a:pt x="17798" y="7407"/>
                    </a:lnTo>
                    <a:lnTo>
                      <a:pt x="17798" y="7119"/>
                    </a:lnTo>
                    <a:lnTo>
                      <a:pt x="17786" y="6831"/>
                    </a:lnTo>
                    <a:lnTo>
                      <a:pt x="17748" y="6542"/>
                    </a:lnTo>
                    <a:lnTo>
                      <a:pt x="17711" y="6242"/>
                    </a:lnTo>
                    <a:lnTo>
                      <a:pt x="17673" y="6004"/>
                    </a:lnTo>
                    <a:lnTo>
                      <a:pt x="17623" y="5778"/>
                    </a:lnTo>
                    <a:lnTo>
                      <a:pt x="17573" y="5552"/>
                    </a:lnTo>
                    <a:lnTo>
                      <a:pt x="17510" y="5314"/>
                    </a:lnTo>
                    <a:lnTo>
                      <a:pt x="17435" y="5101"/>
                    </a:lnTo>
                    <a:lnTo>
                      <a:pt x="17360" y="4876"/>
                    </a:lnTo>
                    <a:lnTo>
                      <a:pt x="17284" y="4650"/>
                    </a:lnTo>
                    <a:lnTo>
                      <a:pt x="17184" y="4437"/>
                    </a:lnTo>
                    <a:lnTo>
                      <a:pt x="17084" y="4224"/>
                    </a:lnTo>
                    <a:lnTo>
                      <a:pt x="16984" y="4011"/>
                    </a:lnTo>
                    <a:lnTo>
                      <a:pt x="16745" y="3610"/>
                    </a:lnTo>
                    <a:lnTo>
                      <a:pt x="16495" y="3209"/>
                    </a:lnTo>
                    <a:lnTo>
                      <a:pt x="16207" y="2833"/>
                    </a:lnTo>
                    <a:lnTo>
                      <a:pt x="15906" y="2469"/>
                    </a:lnTo>
                    <a:lnTo>
                      <a:pt x="15580" y="2131"/>
                    </a:lnTo>
                    <a:lnTo>
                      <a:pt x="15229" y="1817"/>
                    </a:lnTo>
                    <a:lnTo>
                      <a:pt x="15053" y="1667"/>
                    </a:lnTo>
                    <a:lnTo>
                      <a:pt x="14865" y="1517"/>
                    </a:lnTo>
                    <a:lnTo>
                      <a:pt x="14677" y="1379"/>
                    </a:lnTo>
                    <a:lnTo>
                      <a:pt x="14477" y="1253"/>
                    </a:lnTo>
                    <a:lnTo>
                      <a:pt x="14276" y="1116"/>
                    </a:lnTo>
                    <a:lnTo>
                      <a:pt x="14076" y="1003"/>
                    </a:lnTo>
                    <a:lnTo>
                      <a:pt x="13863" y="890"/>
                    </a:lnTo>
                    <a:lnTo>
                      <a:pt x="13662" y="790"/>
                    </a:lnTo>
                    <a:lnTo>
                      <a:pt x="13437" y="689"/>
                    </a:lnTo>
                    <a:lnTo>
                      <a:pt x="13224" y="602"/>
                    </a:lnTo>
                    <a:lnTo>
                      <a:pt x="12873" y="464"/>
                    </a:lnTo>
                    <a:lnTo>
                      <a:pt x="12509" y="351"/>
                    </a:lnTo>
                    <a:lnTo>
                      <a:pt x="12146" y="263"/>
                    </a:lnTo>
                    <a:lnTo>
                      <a:pt x="11782" y="176"/>
                    </a:lnTo>
                    <a:lnTo>
                      <a:pt x="11406" y="113"/>
                    </a:lnTo>
                    <a:lnTo>
                      <a:pt x="11030" y="75"/>
                    </a:lnTo>
                    <a:lnTo>
                      <a:pt x="10654" y="38"/>
                    </a:lnTo>
                    <a:lnTo>
                      <a:pt x="10278" y="13"/>
                    </a:lnTo>
                    <a:lnTo>
                      <a:pt x="99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3475675" y="2366357"/>
                <a:ext cx="64241" cy="82852"/>
              </a:xfrm>
              <a:custGeom>
                <a:avLst/>
                <a:gdLst/>
                <a:ahLst/>
                <a:cxnLst/>
                <a:rect l="l" t="t" r="r" b="b"/>
                <a:pathLst>
                  <a:path w="2858" h="3686" extrusionOk="0">
                    <a:moveTo>
                      <a:pt x="1366" y="0"/>
                    </a:moveTo>
                    <a:lnTo>
                      <a:pt x="1153" y="13"/>
                    </a:lnTo>
                    <a:lnTo>
                      <a:pt x="953" y="38"/>
                    </a:lnTo>
                    <a:lnTo>
                      <a:pt x="777" y="63"/>
                    </a:lnTo>
                    <a:lnTo>
                      <a:pt x="527" y="126"/>
                    </a:lnTo>
                    <a:lnTo>
                      <a:pt x="426" y="163"/>
                    </a:lnTo>
                    <a:lnTo>
                      <a:pt x="0" y="3435"/>
                    </a:lnTo>
                    <a:lnTo>
                      <a:pt x="326" y="3547"/>
                    </a:lnTo>
                    <a:lnTo>
                      <a:pt x="639" y="3623"/>
                    </a:lnTo>
                    <a:lnTo>
                      <a:pt x="790" y="3660"/>
                    </a:lnTo>
                    <a:lnTo>
                      <a:pt x="940" y="3673"/>
                    </a:lnTo>
                    <a:lnTo>
                      <a:pt x="1091" y="3685"/>
                    </a:lnTo>
                    <a:lnTo>
                      <a:pt x="1354" y="3685"/>
                    </a:lnTo>
                    <a:lnTo>
                      <a:pt x="1492" y="3660"/>
                    </a:lnTo>
                    <a:lnTo>
                      <a:pt x="1617" y="3635"/>
                    </a:lnTo>
                    <a:lnTo>
                      <a:pt x="1730" y="3610"/>
                    </a:lnTo>
                    <a:lnTo>
                      <a:pt x="1843" y="3572"/>
                    </a:lnTo>
                    <a:lnTo>
                      <a:pt x="1955" y="3522"/>
                    </a:lnTo>
                    <a:lnTo>
                      <a:pt x="2056" y="3460"/>
                    </a:lnTo>
                    <a:lnTo>
                      <a:pt x="2156" y="3397"/>
                    </a:lnTo>
                    <a:lnTo>
                      <a:pt x="2244" y="3334"/>
                    </a:lnTo>
                    <a:lnTo>
                      <a:pt x="2331" y="3247"/>
                    </a:lnTo>
                    <a:lnTo>
                      <a:pt x="2419" y="3159"/>
                    </a:lnTo>
                    <a:lnTo>
                      <a:pt x="2494" y="3071"/>
                    </a:lnTo>
                    <a:lnTo>
                      <a:pt x="2557" y="2958"/>
                    </a:lnTo>
                    <a:lnTo>
                      <a:pt x="2620" y="2846"/>
                    </a:lnTo>
                    <a:lnTo>
                      <a:pt x="2670" y="2733"/>
                    </a:lnTo>
                    <a:lnTo>
                      <a:pt x="2720" y="2607"/>
                    </a:lnTo>
                    <a:lnTo>
                      <a:pt x="2757" y="2470"/>
                    </a:lnTo>
                    <a:lnTo>
                      <a:pt x="2795" y="2332"/>
                    </a:lnTo>
                    <a:lnTo>
                      <a:pt x="2820" y="2181"/>
                    </a:lnTo>
                    <a:lnTo>
                      <a:pt x="2845" y="2031"/>
                    </a:lnTo>
                    <a:lnTo>
                      <a:pt x="2858" y="1868"/>
                    </a:lnTo>
                    <a:lnTo>
                      <a:pt x="2858" y="1692"/>
                    </a:lnTo>
                    <a:lnTo>
                      <a:pt x="2858" y="1341"/>
                    </a:lnTo>
                    <a:lnTo>
                      <a:pt x="2833" y="1153"/>
                    </a:lnTo>
                    <a:lnTo>
                      <a:pt x="2808" y="991"/>
                    </a:lnTo>
                    <a:lnTo>
                      <a:pt x="2757" y="840"/>
                    </a:lnTo>
                    <a:lnTo>
                      <a:pt x="2707" y="715"/>
                    </a:lnTo>
                    <a:lnTo>
                      <a:pt x="2645" y="589"/>
                    </a:lnTo>
                    <a:lnTo>
                      <a:pt x="2569" y="489"/>
                    </a:lnTo>
                    <a:lnTo>
                      <a:pt x="2494" y="389"/>
                    </a:lnTo>
                    <a:lnTo>
                      <a:pt x="2407" y="314"/>
                    </a:lnTo>
                    <a:lnTo>
                      <a:pt x="2319" y="239"/>
                    </a:lnTo>
                    <a:lnTo>
                      <a:pt x="2231" y="176"/>
                    </a:lnTo>
                    <a:lnTo>
                      <a:pt x="2131" y="126"/>
                    </a:lnTo>
                    <a:lnTo>
                      <a:pt x="2018" y="88"/>
                    </a:lnTo>
                    <a:lnTo>
                      <a:pt x="1918" y="51"/>
                    </a:lnTo>
                    <a:lnTo>
                      <a:pt x="1805" y="25"/>
                    </a:lnTo>
                    <a:lnTo>
                      <a:pt x="1579" y="0"/>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3253103" y="2418752"/>
                <a:ext cx="131583" cy="277799"/>
              </a:xfrm>
              <a:custGeom>
                <a:avLst/>
                <a:gdLst/>
                <a:ahLst/>
                <a:cxnLst/>
                <a:rect l="l" t="t" r="r" b="b"/>
                <a:pathLst>
                  <a:path w="5854" h="12359" extrusionOk="0">
                    <a:moveTo>
                      <a:pt x="214" y="1"/>
                    </a:moveTo>
                    <a:lnTo>
                      <a:pt x="1" y="8799"/>
                    </a:lnTo>
                    <a:lnTo>
                      <a:pt x="1" y="9125"/>
                    </a:lnTo>
                    <a:lnTo>
                      <a:pt x="26" y="9451"/>
                    </a:lnTo>
                    <a:lnTo>
                      <a:pt x="76" y="9764"/>
                    </a:lnTo>
                    <a:lnTo>
                      <a:pt x="151" y="10065"/>
                    </a:lnTo>
                    <a:lnTo>
                      <a:pt x="251" y="10353"/>
                    </a:lnTo>
                    <a:lnTo>
                      <a:pt x="364" y="10641"/>
                    </a:lnTo>
                    <a:lnTo>
                      <a:pt x="515" y="10905"/>
                    </a:lnTo>
                    <a:lnTo>
                      <a:pt x="677" y="11143"/>
                    </a:lnTo>
                    <a:lnTo>
                      <a:pt x="853" y="11368"/>
                    </a:lnTo>
                    <a:lnTo>
                      <a:pt x="1053" y="11581"/>
                    </a:lnTo>
                    <a:lnTo>
                      <a:pt x="1279" y="11769"/>
                    </a:lnTo>
                    <a:lnTo>
                      <a:pt x="1505" y="11932"/>
                    </a:lnTo>
                    <a:lnTo>
                      <a:pt x="1755" y="12070"/>
                    </a:lnTo>
                    <a:lnTo>
                      <a:pt x="1881" y="12133"/>
                    </a:lnTo>
                    <a:lnTo>
                      <a:pt x="2019" y="12183"/>
                    </a:lnTo>
                    <a:lnTo>
                      <a:pt x="2156" y="12233"/>
                    </a:lnTo>
                    <a:lnTo>
                      <a:pt x="2294" y="12271"/>
                    </a:lnTo>
                    <a:lnTo>
                      <a:pt x="2432" y="12308"/>
                    </a:lnTo>
                    <a:lnTo>
                      <a:pt x="2570" y="12333"/>
                    </a:lnTo>
                    <a:lnTo>
                      <a:pt x="2746" y="12346"/>
                    </a:lnTo>
                    <a:lnTo>
                      <a:pt x="2908" y="12359"/>
                    </a:lnTo>
                    <a:lnTo>
                      <a:pt x="3071" y="12346"/>
                    </a:lnTo>
                    <a:lnTo>
                      <a:pt x="3222" y="12333"/>
                    </a:lnTo>
                    <a:lnTo>
                      <a:pt x="3385" y="12308"/>
                    </a:lnTo>
                    <a:lnTo>
                      <a:pt x="3535" y="12283"/>
                    </a:lnTo>
                    <a:lnTo>
                      <a:pt x="3698" y="12233"/>
                    </a:lnTo>
                    <a:lnTo>
                      <a:pt x="3848" y="12183"/>
                    </a:lnTo>
                    <a:lnTo>
                      <a:pt x="3986" y="12133"/>
                    </a:lnTo>
                    <a:lnTo>
                      <a:pt x="4137" y="12058"/>
                    </a:lnTo>
                    <a:lnTo>
                      <a:pt x="4275" y="11983"/>
                    </a:lnTo>
                    <a:lnTo>
                      <a:pt x="4412" y="11895"/>
                    </a:lnTo>
                    <a:lnTo>
                      <a:pt x="4538" y="11807"/>
                    </a:lnTo>
                    <a:lnTo>
                      <a:pt x="4663" y="11707"/>
                    </a:lnTo>
                    <a:lnTo>
                      <a:pt x="4788" y="11594"/>
                    </a:lnTo>
                    <a:lnTo>
                      <a:pt x="4901" y="11481"/>
                    </a:lnTo>
                    <a:lnTo>
                      <a:pt x="5014" y="11356"/>
                    </a:lnTo>
                    <a:lnTo>
                      <a:pt x="5114" y="11231"/>
                    </a:lnTo>
                    <a:lnTo>
                      <a:pt x="5215" y="11105"/>
                    </a:lnTo>
                    <a:lnTo>
                      <a:pt x="5315" y="10955"/>
                    </a:lnTo>
                    <a:lnTo>
                      <a:pt x="5390" y="10817"/>
                    </a:lnTo>
                    <a:lnTo>
                      <a:pt x="5478" y="10667"/>
                    </a:lnTo>
                    <a:lnTo>
                      <a:pt x="5553" y="10504"/>
                    </a:lnTo>
                    <a:lnTo>
                      <a:pt x="5616" y="10353"/>
                    </a:lnTo>
                    <a:lnTo>
                      <a:pt x="5678" y="10178"/>
                    </a:lnTo>
                    <a:lnTo>
                      <a:pt x="5728" y="10015"/>
                    </a:lnTo>
                    <a:lnTo>
                      <a:pt x="5766" y="9839"/>
                    </a:lnTo>
                    <a:lnTo>
                      <a:pt x="5804" y="9664"/>
                    </a:lnTo>
                    <a:lnTo>
                      <a:pt x="5829" y="9476"/>
                    </a:lnTo>
                    <a:lnTo>
                      <a:pt x="5854" y="9300"/>
                    </a:lnTo>
                    <a:lnTo>
                      <a:pt x="5854" y="9112"/>
                    </a:lnTo>
                    <a:lnTo>
                      <a:pt x="5854" y="8912"/>
                    </a:lnTo>
                    <a:lnTo>
                      <a:pt x="5716" y="740"/>
                    </a:lnTo>
                    <a:lnTo>
                      <a:pt x="214"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3277334" y="2464404"/>
                <a:ext cx="107645" cy="154668"/>
              </a:xfrm>
              <a:custGeom>
                <a:avLst/>
                <a:gdLst/>
                <a:ahLst/>
                <a:cxnLst/>
                <a:rect l="l" t="t" r="r" b="b"/>
                <a:pathLst>
                  <a:path w="4789" h="6881" extrusionOk="0">
                    <a:moveTo>
                      <a:pt x="88" y="0"/>
                    </a:moveTo>
                    <a:lnTo>
                      <a:pt x="51" y="288"/>
                    </a:lnTo>
                    <a:lnTo>
                      <a:pt x="26" y="627"/>
                    </a:lnTo>
                    <a:lnTo>
                      <a:pt x="1" y="1053"/>
                    </a:lnTo>
                    <a:lnTo>
                      <a:pt x="1" y="1567"/>
                    </a:lnTo>
                    <a:lnTo>
                      <a:pt x="13" y="1855"/>
                    </a:lnTo>
                    <a:lnTo>
                      <a:pt x="26" y="2143"/>
                    </a:lnTo>
                    <a:lnTo>
                      <a:pt x="63" y="2444"/>
                    </a:lnTo>
                    <a:lnTo>
                      <a:pt x="101" y="2757"/>
                    </a:lnTo>
                    <a:lnTo>
                      <a:pt x="163" y="3083"/>
                    </a:lnTo>
                    <a:lnTo>
                      <a:pt x="239" y="3397"/>
                    </a:lnTo>
                    <a:lnTo>
                      <a:pt x="326" y="3722"/>
                    </a:lnTo>
                    <a:lnTo>
                      <a:pt x="439" y="4036"/>
                    </a:lnTo>
                    <a:lnTo>
                      <a:pt x="577" y="4349"/>
                    </a:lnTo>
                    <a:lnTo>
                      <a:pt x="727" y="4650"/>
                    </a:lnTo>
                    <a:lnTo>
                      <a:pt x="903" y="4951"/>
                    </a:lnTo>
                    <a:lnTo>
                      <a:pt x="1104" y="5239"/>
                    </a:lnTo>
                    <a:lnTo>
                      <a:pt x="1204" y="5377"/>
                    </a:lnTo>
                    <a:lnTo>
                      <a:pt x="1329" y="5502"/>
                    </a:lnTo>
                    <a:lnTo>
                      <a:pt x="1442" y="5640"/>
                    </a:lnTo>
                    <a:lnTo>
                      <a:pt x="1580" y="5765"/>
                    </a:lnTo>
                    <a:lnTo>
                      <a:pt x="1718" y="5878"/>
                    </a:lnTo>
                    <a:lnTo>
                      <a:pt x="1856" y="5991"/>
                    </a:lnTo>
                    <a:lnTo>
                      <a:pt x="2018" y="6104"/>
                    </a:lnTo>
                    <a:lnTo>
                      <a:pt x="2169" y="6204"/>
                    </a:lnTo>
                    <a:lnTo>
                      <a:pt x="2344" y="6304"/>
                    </a:lnTo>
                    <a:lnTo>
                      <a:pt x="2520" y="6392"/>
                    </a:lnTo>
                    <a:lnTo>
                      <a:pt x="2708" y="6480"/>
                    </a:lnTo>
                    <a:lnTo>
                      <a:pt x="2896" y="6555"/>
                    </a:lnTo>
                    <a:lnTo>
                      <a:pt x="3096" y="6630"/>
                    </a:lnTo>
                    <a:lnTo>
                      <a:pt x="3309" y="6693"/>
                    </a:lnTo>
                    <a:lnTo>
                      <a:pt x="3535" y="6743"/>
                    </a:lnTo>
                    <a:lnTo>
                      <a:pt x="3761" y="6793"/>
                    </a:lnTo>
                    <a:lnTo>
                      <a:pt x="3999" y="6831"/>
                    </a:lnTo>
                    <a:lnTo>
                      <a:pt x="4249" y="6856"/>
                    </a:lnTo>
                    <a:lnTo>
                      <a:pt x="4513" y="6881"/>
                    </a:lnTo>
                    <a:lnTo>
                      <a:pt x="4776" y="6881"/>
                    </a:lnTo>
                    <a:lnTo>
                      <a:pt x="4788" y="3447"/>
                    </a:lnTo>
                    <a:lnTo>
                      <a:pt x="4575" y="3434"/>
                    </a:lnTo>
                    <a:lnTo>
                      <a:pt x="4362" y="3397"/>
                    </a:lnTo>
                    <a:lnTo>
                      <a:pt x="4149" y="3346"/>
                    </a:lnTo>
                    <a:lnTo>
                      <a:pt x="3936" y="3284"/>
                    </a:lnTo>
                    <a:lnTo>
                      <a:pt x="3723" y="3196"/>
                    </a:lnTo>
                    <a:lnTo>
                      <a:pt x="3510" y="3108"/>
                    </a:lnTo>
                    <a:lnTo>
                      <a:pt x="3297" y="2996"/>
                    </a:lnTo>
                    <a:lnTo>
                      <a:pt x="3096" y="2883"/>
                    </a:lnTo>
                    <a:lnTo>
                      <a:pt x="2896" y="2757"/>
                    </a:lnTo>
                    <a:lnTo>
                      <a:pt x="2695" y="2620"/>
                    </a:lnTo>
                    <a:lnTo>
                      <a:pt x="2495" y="2469"/>
                    </a:lnTo>
                    <a:lnTo>
                      <a:pt x="2307" y="2331"/>
                    </a:lnTo>
                    <a:lnTo>
                      <a:pt x="1931" y="2018"/>
                    </a:lnTo>
                    <a:lnTo>
                      <a:pt x="1592" y="1692"/>
                    </a:lnTo>
                    <a:lnTo>
                      <a:pt x="1266" y="1379"/>
                    </a:lnTo>
                    <a:lnTo>
                      <a:pt x="978" y="1065"/>
                    </a:lnTo>
                    <a:lnTo>
                      <a:pt x="727" y="790"/>
                    </a:lnTo>
                    <a:lnTo>
                      <a:pt x="502" y="526"/>
                    </a:lnTo>
                    <a:lnTo>
                      <a:pt x="201" y="138"/>
                    </a:lnTo>
                    <a:lnTo>
                      <a:pt x="88" y="0"/>
                    </a:lnTo>
                    <a:close/>
                  </a:path>
                </a:pathLst>
              </a:custGeom>
              <a:solidFill>
                <a:srgbClr val="07001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3277334" y="2464404"/>
                <a:ext cx="107645" cy="154668"/>
              </a:xfrm>
              <a:custGeom>
                <a:avLst/>
                <a:gdLst/>
                <a:ahLst/>
                <a:cxnLst/>
                <a:rect l="l" t="t" r="r" b="b"/>
                <a:pathLst>
                  <a:path w="4789" h="6881" fill="none" extrusionOk="0">
                    <a:moveTo>
                      <a:pt x="4788" y="3447"/>
                    </a:moveTo>
                    <a:lnTo>
                      <a:pt x="4788" y="3447"/>
                    </a:lnTo>
                    <a:lnTo>
                      <a:pt x="4575" y="3434"/>
                    </a:lnTo>
                    <a:lnTo>
                      <a:pt x="4362" y="3397"/>
                    </a:lnTo>
                    <a:lnTo>
                      <a:pt x="4149" y="3346"/>
                    </a:lnTo>
                    <a:lnTo>
                      <a:pt x="3936" y="3284"/>
                    </a:lnTo>
                    <a:lnTo>
                      <a:pt x="3723" y="3196"/>
                    </a:lnTo>
                    <a:lnTo>
                      <a:pt x="3510" y="3108"/>
                    </a:lnTo>
                    <a:lnTo>
                      <a:pt x="3297" y="2996"/>
                    </a:lnTo>
                    <a:lnTo>
                      <a:pt x="3096" y="2883"/>
                    </a:lnTo>
                    <a:lnTo>
                      <a:pt x="2896" y="2757"/>
                    </a:lnTo>
                    <a:lnTo>
                      <a:pt x="2695" y="2620"/>
                    </a:lnTo>
                    <a:lnTo>
                      <a:pt x="2495" y="2469"/>
                    </a:lnTo>
                    <a:lnTo>
                      <a:pt x="2307" y="2331"/>
                    </a:lnTo>
                    <a:lnTo>
                      <a:pt x="1931" y="2018"/>
                    </a:lnTo>
                    <a:lnTo>
                      <a:pt x="1592" y="1692"/>
                    </a:lnTo>
                    <a:lnTo>
                      <a:pt x="1266" y="1379"/>
                    </a:lnTo>
                    <a:lnTo>
                      <a:pt x="978" y="1065"/>
                    </a:lnTo>
                    <a:lnTo>
                      <a:pt x="727" y="790"/>
                    </a:lnTo>
                    <a:lnTo>
                      <a:pt x="502" y="526"/>
                    </a:lnTo>
                    <a:lnTo>
                      <a:pt x="201" y="138"/>
                    </a:lnTo>
                    <a:lnTo>
                      <a:pt x="88" y="0"/>
                    </a:lnTo>
                    <a:lnTo>
                      <a:pt x="88" y="0"/>
                    </a:lnTo>
                    <a:lnTo>
                      <a:pt x="51" y="288"/>
                    </a:lnTo>
                    <a:lnTo>
                      <a:pt x="26" y="627"/>
                    </a:lnTo>
                    <a:lnTo>
                      <a:pt x="1" y="1053"/>
                    </a:lnTo>
                    <a:lnTo>
                      <a:pt x="1" y="1567"/>
                    </a:lnTo>
                    <a:lnTo>
                      <a:pt x="13" y="1855"/>
                    </a:lnTo>
                    <a:lnTo>
                      <a:pt x="26" y="2143"/>
                    </a:lnTo>
                    <a:lnTo>
                      <a:pt x="63" y="2444"/>
                    </a:lnTo>
                    <a:lnTo>
                      <a:pt x="101" y="2757"/>
                    </a:lnTo>
                    <a:lnTo>
                      <a:pt x="163" y="3083"/>
                    </a:lnTo>
                    <a:lnTo>
                      <a:pt x="239" y="3397"/>
                    </a:lnTo>
                    <a:lnTo>
                      <a:pt x="326" y="3722"/>
                    </a:lnTo>
                    <a:lnTo>
                      <a:pt x="439" y="4036"/>
                    </a:lnTo>
                    <a:lnTo>
                      <a:pt x="577" y="4349"/>
                    </a:lnTo>
                    <a:lnTo>
                      <a:pt x="727" y="4650"/>
                    </a:lnTo>
                    <a:lnTo>
                      <a:pt x="903" y="4951"/>
                    </a:lnTo>
                    <a:lnTo>
                      <a:pt x="1104" y="5239"/>
                    </a:lnTo>
                    <a:lnTo>
                      <a:pt x="1204" y="5377"/>
                    </a:lnTo>
                    <a:lnTo>
                      <a:pt x="1329" y="5502"/>
                    </a:lnTo>
                    <a:lnTo>
                      <a:pt x="1442" y="5640"/>
                    </a:lnTo>
                    <a:lnTo>
                      <a:pt x="1580" y="5765"/>
                    </a:lnTo>
                    <a:lnTo>
                      <a:pt x="1718" y="5878"/>
                    </a:lnTo>
                    <a:lnTo>
                      <a:pt x="1856" y="5991"/>
                    </a:lnTo>
                    <a:lnTo>
                      <a:pt x="2018" y="6104"/>
                    </a:lnTo>
                    <a:lnTo>
                      <a:pt x="2169" y="6204"/>
                    </a:lnTo>
                    <a:lnTo>
                      <a:pt x="2344" y="6304"/>
                    </a:lnTo>
                    <a:lnTo>
                      <a:pt x="2520" y="6392"/>
                    </a:lnTo>
                    <a:lnTo>
                      <a:pt x="2708" y="6480"/>
                    </a:lnTo>
                    <a:lnTo>
                      <a:pt x="2896" y="6555"/>
                    </a:lnTo>
                    <a:lnTo>
                      <a:pt x="3096" y="6630"/>
                    </a:lnTo>
                    <a:lnTo>
                      <a:pt x="3309" y="6693"/>
                    </a:lnTo>
                    <a:lnTo>
                      <a:pt x="3535" y="6743"/>
                    </a:lnTo>
                    <a:lnTo>
                      <a:pt x="3761" y="6793"/>
                    </a:lnTo>
                    <a:lnTo>
                      <a:pt x="3999" y="6831"/>
                    </a:lnTo>
                    <a:lnTo>
                      <a:pt x="4249" y="6856"/>
                    </a:lnTo>
                    <a:lnTo>
                      <a:pt x="4513" y="6881"/>
                    </a:lnTo>
                    <a:lnTo>
                      <a:pt x="4776" y="6881"/>
                    </a:lnTo>
                    <a:lnTo>
                      <a:pt x="4788" y="3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3273670" y="2215645"/>
                <a:ext cx="234126" cy="359775"/>
              </a:xfrm>
              <a:custGeom>
                <a:avLst/>
                <a:gdLst/>
                <a:ahLst/>
                <a:cxnLst/>
                <a:rect l="l" t="t" r="r" b="b"/>
                <a:pathLst>
                  <a:path w="10416" h="16006" extrusionOk="0">
                    <a:moveTo>
                      <a:pt x="4287" y="0"/>
                    </a:moveTo>
                    <a:lnTo>
                      <a:pt x="4049" y="38"/>
                    </a:lnTo>
                    <a:lnTo>
                      <a:pt x="3798" y="88"/>
                    </a:lnTo>
                    <a:lnTo>
                      <a:pt x="3472" y="163"/>
                    </a:lnTo>
                    <a:lnTo>
                      <a:pt x="3159" y="263"/>
                    </a:lnTo>
                    <a:lnTo>
                      <a:pt x="2871" y="376"/>
                    </a:lnTo>
                    <a:lnTo>
                      <a:pt x="2595" y="501"/>
                    </a:lnTo>
                    <a:lnTo>
                      <a:pt x="2344" y="639"/>
                    </a:lnTo>
                    <a:lnTo>
                      <a:pt x="2106" y="777"/>
                    </a:lnTo>
                    <a:lnTo>
                      <a:pt x="1881" y="928"/>
                    </a:lnTo>
                    <a:lnTo>
                      <a:pt x="1668" y="1090"/>
                    </a:lnTo>
                    <a:lnTo>
                      <a:pt x="1480" y="1266"/>
                    </a:lnTo>
                    <a:lnTo>
                      <a:pt x="1304" y="1441"/>
                    </a:lnTo>
                    <a:lnTo>
                      <a:pt x="1141" y="1629"/>
                    </a:lnTo>
                    <a:lnTo>
                      <a:pt x="991" y="1817"/>
                    </a:lnTo>
                    <a:lnTo>
                      <a:pt x="853" y="2005"/>
                    </a:lnTo>
                    <a:lnTo>
                      <a:pt x="728" y="2218"/>
                    </a:lnTo>
                    <a:lnTo>
                      <a:pt x="615" y="2419"/>
                    </a:lnTo>
                    <a:lnTo>
                      <a:pt x="514" y="2632"/>
                    </a:lnTo>
                    <a:lnTo>
                      <a:pt x="427" y="2845"/>
                    </a:lnTo>
                    <a:lnTo>
                      <a:pt x="339" y="3058"/>
                    </a:lnTo>
                    <a:lnTo>
                      <a:pt x="276" y="3271"/>
                    </a:lnTo>
                    <a:lnTo>
                      <a:pt x="214" y="3497"/>
                    </a:lnTo>
                    <a:lnTo>
                      <a:pt x="164" y="3722"/>
                    </a:lnTo>
                    <a:lnTo>
                      <a:pt x="113" y="3936"/>
                    </a:lnTo>
                    <a:lnTo>
                      <a:pt x="51" y="4374"/>
                    </a:lnTo>
                    <a:lnTo>
                      <a:pt x="13" y="4813"/>
                    </a:lnTo>
                    <a:lnTo>
                      <a:pt x="1" y="5239"/>
                    </a:lnTo>
                    <a:lnTo>
                      <a:pt x="1" y="5640"/>
                    </a:lnTo>
                    <a:lnTo>
                      <a:pt x="13" y="6029"/>
                    </a:lnTo>
                    <a:lnTo>
                      <a:pt x="51" y="6655"/>
                    </a:lnTo>
                    <a:lnTo>
                      <a:pt x="51" y="6856"/>
                    </a:lnTo>
                    <a:lnTo>
                      <a:pt x="38" y="7232"/>
                    </a:lnTo>
                    <a:lnTo>
                      <a:pt x="26" y="7746"/>
                    </a:lnTo>
                    <a:lnTo>
                      <a:pt x="26" y="8372"/>
                    </a:lnTo>
                    <a:lnTo>
                      <a:pt x="38" y="8723"/>
                    </a:lnTo>
                    <a:lnTo>
                      <a:pt x="51" y="9087"/>
                    </a:lnTo>
                    <a:lnTo>
                      <a:pt x="76" y="9475"/>
                    </a:lnTo>
                    <a:lnTo>
                      <a:pt x="113" y="9876"/>
                    </a:lnTo>
                    <a:lnTo>
                      <a:pt x="164" y="10290"/>
                    </a:lnTo>
                    <a:lnTo>
                      <a:pt x="226" y="10704"/>
                    </a:lnTo>
                    <a:lnTo>
                      <a:pt x="314" y="11130"/>
                    </a:lnTo>
                    <a:lnTo>
                      <a:pt x="414" y="11556"/>
                    </a:lnTo>
                    <a:lnTo>
                      <a:pt x="540" y="11969"/>
                    </a:lnTo>
                    <a:lnTo>
                      <a:pt x="677" y="12396"/>
                    </a:lnTo>
                    <a:lnTo>
                      <a:pt x="840" y="12797"/>
                    </a:lnTo>
                    <a:lnTo>
                      <a:pt x="1028" y="13198"/>
                    </a:lnTo>
                    <a:lnTo>
                      <a:pt x="1129" y="13398"/>
                    </a:lnTo>
                    <a:lnTo>
                      <a:pt x="1241" y="13586"/>
                    </a:lnTo>
                    <a:lnTo>
                      <a:pt x="1354" y="13774"/>
                    </a:lnTo>
                    <a:lnTo>
                      <a:pt x="1480" y="13950"/>
                    </a:lnTo>
                    <a:lnTo>
                      <a:pt x="1617" y="14125"/>
                    </a:lnTo>
                    <a:lnTo>
                      <a:pt x="1755" y="14301"/>
                    </a:lnTo>
                    <a:lnTo>
                      <a:pt x="1893" y="14464"/>
                    </a:lnTo>
                    <a:lnTo>
                      <a:pt x="2056" y="14627"/>
                    </a:lnTo>
                    <a:lnTo>
                      <a:pt x="2219" y="14777"/>
                    </a:lnTo>
                    <a:lnTo>
                      <a:pt x="2382" y="14915"/>
                    </a:lnTo>
                    <a:lnTo>
                      <a:pt x="2570" y="15053"/>
                    </a:lnTo>
                    <a:lnTo>
                      <a:pt x="2758" y="15191"/>
                    </a:lnTo>
                    <a:lnTo>
                      <a:pt x="2946" y="15316"/>
                    </a:lnTo>
                    <a:lnTo>
                      <a:pt x="3159" y="15429"/>
                    </a:lnTo>
                    <a:lnTo>
                      <a:pt x="3372" y="15529"/>
                    </a:lnTo>
                    <a:lnTo>
                      <a:pt x="3598" y="15617"/>
                    </a:lnTo>
                    <a:lnTo>
                      <a:pt x="3836" y="15704"/>
                    </a:lnTo>
                    <a:lnTo>
                      <a:pt x="4074" y="15780"/>
                    </a:lnTo>
                    <a:lnTo>
                      <a:pt x="4337" y="15842"/>
                    </a:lnTo>
                    <a:lnTo>
                      <a:pt x="4600" y="15905"/>
                    </a:lnTo>
                    <a:lnTo>
                      <a:pt x="4876" y="15943"/>
                    </a:lnTo>
                    <a:lnTo>
                      <a:pt x="5164" y="15980"/>
                    </a:lnTo>
                    <a:lnTo>
                      <a:pt x="5465" y="15993"/>
                    </a:lnTo>
                    <a:lnTo>
                      <a:pt x="5766" y="16005"/>
                    </a:lnTo>
                    <a:lnTo>
                      <a:pt x="5954" y="15993"/>
                    </a:lnTo>
                    <a:lnTo>
                      <a:pt x="6129" y="15980"/>
                    </a:lnTo>
                    <a:lnTo>
                      <a:pt x="6305" y="15955"/>
                    </a:lnTo>
                    <a:lnTo>
                      <a:pt x="6480" y="15930"/>
                    </a:lnTo>
                    <a:lnTo>
                      <a:pt x="6643" y="15880"/>
                    </a:lnTo>
                    <a:lnTo>
                      <a:pt x="6806" y="15830"/>
                    </a:lnTo>
                    <a:lnTo>
                      <a:pt x="6957" y="15780"/>
                    </a:lnTo>
                    <a:lnTo>
                      <a:pt x="7107" y="15704"/>
                    </a:lnTo>
                    <a:lnTo>
                      <a:pt x="7257" y="15629"/>
                    </a:lnTo>
                    <a:lnTo>
                      <a:pt x="7408" y="15554"/>
                    </a:lnTo>
                    <a:lnTo>
                      <a:pt x="7546" y="15466"/>
                    </a:lnTo>
                    <a:lnTo>
                      <a:pt x="7671" y="15366"/>
                    </a:lnTo>
                    <a:lnTo>
                      <a:pt x="7809" y="15266"/>
                    </a:lnTo>
                    <a:lnTo>
                      <a:pt x="7934" y="15153"/>
                    </a:lnTo>
                    <a:lnTo>
                      <a:pt x="8172" y="14915"/>
                    </a:lnTo>
                    <a:lnTo>
                      <a:pt x="8398" y="14664"/>
                    </a:lnTo>
                    <a:lnTo>
                      <a:pt x="8611" y="14376"/>
                    </a:lnTo>
                    <a:lnTo>
                      <a:pt x="8799" y="14075"/>
                    </a:lnTo>
                    <a:lnTo>
                      <a:pt x="8987" y="13762"/>
                    </a:lnTo>
                    <a:lnTo>
                      <a:pt x="9150" y="13436"/>
                    </a:lnTo>
                    <a:lnTo>
                      <a:pt x="9300" y="13085"/>
                    </a:lnTo>
                    <a:lnTo>
                      <a:pt x="9451" y="12734"/>
                    </a:lnTo>
                    <a:lnTo>
                      <a:pt x="9576" y="12358"/>
                    </a:lnTo>
                    <a:lnTo>
                      <a:pt x="9689" y="11995"/>
                    </a:lnTo>
                    <a:lnTo>
                      <a:pt x="9802" y="11606"/>
                    </a:lnTo>
                    <a:lnTo>
                      <a:pt x="9902" y="11230"/>
                    </a:lnTo>
                    <a:lnTo>
                      <a:pt x="9977" y="10841"/>
                    </a:lnTo>
                    <a:lnTo>
                      <a:pt x="10065" y="10465"/>
                    </a:lnTo>
                    <a:lnTo>
                      <a:pt x="10128" y="10077"/>
                    </a:lnTo>
                    <a:lnTo>
                      <a:pt x="10240" y="9337"/>
                    </a:lnTo>
                    <a:lnTo>
                      <a:pt x="10316" y="8623"/>
                    </a:lnTo>
                    <a:lnTo>
                      <a:pt x="10366" y="7971"/>
                    </a:lnTo>
                    <a:lnTo>
                      <a:pt x="10403" y="7370"/>
                    </a:lnTo>
                    <a:lnTo>
                      <a:pt x="10416" y="6856"/>
                    </a:lnTo>
                    <a:lnTo>
                      <a:pt x="10416" y="6254"/>
                    </a:lnTo>
                    <a:lnTo>
                      <a:pt x="10391" y="5778"/>
                    </a:lnTo>
                    <a:lnTo>
                      <a:pt x="10366" y="5377"/>
                    </a:lnTo>
                    <a:lnTo>
                      <a:pt x="10316" y="5076"/>
                    </a:lnTo>
                    <a:lnTo>
                      <a:pt x="10240" y="4775"/>
                    </a:lnTo>
                    <a:lnTo>
                      <a:pt x="10153" y="4474"/>
                    </a:lnTo>
                    <a:lnTo>
                      <a:pt x="10052" y="4186"/>
                    </a:lnTo>
                    <a:lnTo>
                      <a:pt x="9927" y="3910"/>
                    </a:lnTo>
                    <a:lnTo>
                      <a:pt x="9789" y="3635"/>
                    </a:lnTo>
                    <a:lnTo>
                      <a:pt x="9651" y="3359"/>
                    </a:lnTo>
                    <a:lnTo>
                      <a:pt x="9488" y="3096"/>
                    </a:lnTo>
                    <a:lnTo>
                      <a:pt x="9326" y="2833"/>
                    </a:lnTo>
                    <a:lnTo>
                      <a:pt x="9138" y="2594"/>
                    </a:lnTo>
                    <a:lnTo>
                      <a:pt x="8950" y="2344"/>
                    </a:lnTo>
                    <a:lnTo>
                      <a:pt x="8749" y="2118"/>
                    </a:lnTo>
                    <a:lnTo>
                      <a:pt x="8536" y="1893"/>
                    </a:lnTo>
                    <a:lnTo>
                      <a:pt x="8323" y="1680"/>
                    </a:lnTo>
                    <a:lnTo>
                      <a:pt x="8085" y="1479"/>
                    </a:lnTo>
                    <a:lnTo>
                      <a:pt x="7859" y="1291"/>
                    </a:lnTo>
                    <a:lnTo>
                      <a:pt x="7621" y="1103"/>
                    </a:lnTo>
                    <a:lnTo>
                      <a:pt x="7370" y="940"/>
                    </a:lnTo>
                    <a:lnTo>
                      <a:pt x="7132" y="777"/>
                    </a:lnTo>
                    <a:lnTo>
                      <a:pt x="6869" y="639"/>
                    </a:lnTo>
                    <a:lnTo>
                      <a:pt x="6618" y="501"/>
                    </a:lnTo>
                    <a:lnTo>
                      <a:pt x="6355" y="389"/>
                    </a:lnTo>
                    <a:lnTo>
                      <a:pt x="6104" y="288"/>
                    </a:lnTo>
                    <a:lnTo>
                      <a:pt x="5841" y="201"/>
                    </a:lnTo>
                    <a:lnTo>
                      <a:pt x="5578" y="125"/>
                    </a:lnTo>
                    <a:lnTo>
                      <a:pt x="5315" y="63"/>
                    </a:lnTo>
                    <a:lnTo>
                      <a:pt x="5064" y="25"/>
                    </a:lnTo>
                    <a:lnTo>
                      <a:pt x="4801"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3246067" y="2184649"/>
                <a:ext cx="303154" cy="186226"/>
              </a:xfrm>
              <a:custGeom>
                <a:avLst/>
                <a:gdLst/>
                <a:ahLst/>
                <a:cxnLst/>
                <a:rect l="l" t="t" r="r" b="b"/>
                <a:pathLst>
                  <a:path w="13487" h="8285" extrusionOk="0">
                    <a:moveTo>
                      <a:pt x="5791" y="0"/>
                    </a:moveTo>
                    <a:lnTo>
                      <a:pt x="5402" y="25"/>
                    </a:lnTo>
                    <a:lnTo>
                      <a:pt x="5026" y="63"/>
                    </a:lnTo>
                    <a:lnTo>
                      <a:pt x="4650" y="138"/>
                    </a:lnTo>
                    <a:lnTo>
                      <a:pt x="4274" y="226"/>
                    </a:lnTo>
                    <a:lnTo>
                      <a:pt x="3911" y="339"/>
                    </a:lnTo>
                    <a:lnTo>
                      <a:pt x="3547" y="464"/>
                    </a:lnTo>
                    <a:lnTo>
                      <a:pt x="3196" y="627"/>
                    </a:lnTo>
                    <a:lnTo>
                      <a:pt x="2845" y="790"/>
                    </a:lnTo>
                    <a:lnTo>
                      <a:pt x="2507" y="991"/>
                    </a:lnTo>
                    <a:lnTo>
                      <a:pt x="2181" y="1204"/>
                    </a:lnTo>
                    <a:lnTo>
                      <a:pt x="1868" y="1429"/>
                    </a:lnTo>
                    <a:lnTo>
                      <a:pt x="1554" y="1680"/>
                    </a:lnTo>
                    <a:lnTo>
                      <a:pt x="1279" y="1943"/>
                    </a:lnTo>
                    <a:lnTo>
                      <a:pt x="1028" y="2219"/>
                    </a:lnTo>
                    <a:lnTo>
                      <a:pt x="815" y="2495"/>
                    </a:lnTo>
                    <a:lnTo>
                      <a:pt x="627" y="2770"/>
                    </a:lnTo>
                    <a:lnTo>
                      <a:pt x="464" y="3046"/>
                    </a:lnTo>
                    <a:lnTo>
                      <a:pt x="326" y="3322"/>
                    </a:lnTo>
                    <a:lnTo>
                      <a:pt x="226" y="3610"/>
                    </a:lnTo>
                    <a:lnTo>
                      <a:pt x="138" y="3898"/>
                    </a:lnTo>
                    <a:lnTo>
                      <a:pt x="76" y="4174"/>
                    </a:lnTo>
                    <a:lnTo>
                      <a:pt x="25" y="4450"/>
                    </a:lnTo>
                    <a:lnTo>
                      <a:pt x="13" y="4725"/>
                    </a:lnTo>
                    <a:lnTo>
                      <a:pt x="0" y="5001"/>
                    </a:lnTo>
                    <a:lnTo>
                      <a:pt x="13" y="5277"/>
                    </a:lnTo>
                    <a:lnTo>
                      <a:pt x="38" y="5540"/>
                    </a:lnTo>
                    <a:lnTo>
                      <a:pt x="76" y="5791"/>
                    </a:lnTo>
                    <a:lnTo>
                      <a:pt x="126" y="6041"/>
                    </a:lnTo>
                    <a:lnTo>
                      <a:pt x="188" y="6280"/>
                    </a:lnTo>
                    <a:lnTo>
                      <a:pt x="251" y="6518"/>
                    </a:lnTo>
                    <a:lnTo>
                      <a:pt x="339" y="6731"/>
                    </a:lnTo>
                    <a:lnTo>
                      <a:pt x="414" y="6944"/>
                    </a:lnTo>
                    <a:lnTo>
                      <a:pt x="502" y="7144"/>
                    </a:lnTo>
                    <a:lnTo>
                      <a:pt x="589" y="7320"/>
                    </a:lnTo>
                    <a:lnTo>
                      <a:pt x="690" y="7495"/>
                    </a:lnTo>
                    <a:lnTo>
                      <a:pt x="777" y="7646"/>
                    </a:lnTo>
                    <a:lnTo>
                      <a:pt x="878" y="7796"/>
                    </a:lnTo>
                    <a:lnTo>
                      <a:pt x="965" y="7909"/>
                    </a:lnTo>
                    <a:lnTo>
                      <a:pt x="1053" y="8022"/>
                    </a:lnTo>
                    <a:lnTo>
                      <a:pt x="1128" y="8109"/>
                    </a:lnTo>
                    <a:lnTo>
                      <a:pt x="1204" y="8172"/>
                    </a:lnTo>
                    <a:lnTo>
                      <a:pt x="1266" y="8222"/>
                    </a:lnTo>
                    <a:lnTo>
                      <a:pt x="1316" y="8247"/>
                    </a:lnTo>
                    <a:lnTo>
                      <a:pt x="1454" y="8272"/>
                    </a:lnTo>
                    <a:lnTo>
                      <a:pt x="1592" y="8285"/>
                    </a:lnTo>
                    <a:lnTo>
                      <a:pt x="1717" y="8272"/>
                    </a:lnTo>
                    <a:lnTo>
                      <a:pt x="1843" y="8235"/>
                    </a:lnTo>
                    <a:lnTo>
                      <a:pt x="1956" y="8172"/>
                    </a:lnTo>
                    <a:lnTo>
                      <a:pt x="2068" y="8097"/>
                    </a:lnTo>
                    <a:lnTo>
                      <a:pt x="2169" y="8009"/>
                    </a:lnTo>
                    <a:lnTo>
                      <a:pt x="2269" y="7896"/>
                    </a:lnTo>
                    <a:lnTo>
                      <a:pt x="2357" y="7771"/>
                    </a:lnTo>
                    <a:lnTo>
                      <a:pt x="2444" y="7646"/>
                    </a:lnTo>
                    <a:lnTo>
                      <a:pt x="2532" y="7495"/>
                    </a:lnTo>
                    <a:lnTo>
                      <a:pt x="2607" y="7332"/>
                    </a:lnTo>
                    <a:lnTo>
                      <a:pt x="2683" y="7169"/>
                    </a:lnTo>
                    <a:lnTo>
                      <a:pt x="2745" y="6994"/>
                    </a:lnTo>
                    <a:lnTo>
                      <a:pt x="2858" y="6631"/>
                    </a:lnTo>
                    <a:lnTo>
                      <a:pt x="2958" y="6255"/>
                    </a:lnTo>
                    <a:lnTo>
                      <a:pt x="3046" y="5866"/>
                    </a:lnTo>
                    <a:lnTo>
                      <a:pt x="3109" y="5490"/>
                    </a:lnTo>
                    <a:lnTo>
                      <a:pt x="3159" y="5139"/>
                    </a:lnTo>
                    <a:lnTo>
                      <a:pt x="3184" y="4813"/>
                    </a:lnTo>
                    <a:lnTo>
                      <a:pt x="3209" y="4525"/>
                    </a:lnTo>
                    <a:lnTo>
                      <a:pt x="3209" y="4299"/>
                    </a:lnTo>
                    <a:lnTo>
                      <a:pt x="3209" y="4124"/>
                    </a:lnTo>
                    <a:lnTo>
                      <a:pt x="4400" y="4675"/>
                    </a:lnTo>
                    <a:lnTo>
                      <a:pt x="5415" y="5139"/>
                    </a:lnTo>
                    <a:lnTo>
                      <a:pt x="6004" y="5390"/>
                    </a:lnTo>
                    <a:lnTo>
                      <a:pt x="6618" y="5653"/>
                    </a:lnTo>
                    <a:lnTo>
                      <a:pt x="7270" y="5916"/>
                    </a:lnTo>
                    <a:lnTo>
                      <a:pt x="7934" y="6167"/>
                    </a:lnTo>
                    <a:lnTo>
                      <a:pt x="8623" y="6417"/>
                    </a:lnTo>
                    <a:lnTo>
                      <a:pt x="9300" y="6643"/>
                    </a:lnTo>
                    <a:lnTo>
                      <a:pt x="9977" y="6856"/>
                    </a:lnTo>
                    <a:lnTo>
                      <a:pt x="10629" y="7044"/>
                    </a:lnTo>
                    <a:lnTo>
                      <a:pt x="10955" y="7119"/>
                    </a:lnTo>
                    <a:lnTo>
                      <a:pt x="11268" y="7195"/>
                    </a:lnTo>
                    <a:lnTo>
                      <a:pt x="11569" y="7245"/>
                    </a:lnTo>
                    <a:lnTo>
                      <a:pt x="11870" y="7295"/>
                    </a:lnTo>
                    <a:lnTo>
                      <a:pt x="12058" y="7320"/>
                    </a:lnTo>
                    <a:lnTo>
                      <a:pt x="12233" y="7320"/>
                    </a:lnTo>
                    <a:lnTo>
                      <a:pt x="12383" y="7307"/>
                    </a:lnTo>
                    <a:lnTo>
                      <a:pt x="12534" y="7270"/>
                    </a:lnTo>
                    <a:lnTo>
                      <a:pt x="12659" y="7232"/>
                    </a:lnTo>
                    <a:lnTo>
                      <a:pt x="12784" y="7169"/>
                    </a:lnTo>
                    <a:lnTo>
                      <a:pt x="12885" y="7094"/>
                    </a:lnTo>
                    <a:lnTo>
                      <a:pt x="12985" y="7019"/>
                    </a:lnTo>
                    <a:lnTo>
                      <a:pt x="13073" y="6931"/>
                    </a:lnTo>
                    <a:lnTo>
                      <a:pt x="13148" y="6831"/>
                    </a:lnTo>
                    <a:lnTo>
                      <a:pt x="13211" y="6718"/>
                    </a:lnTo>
                    <a:lnTo>
                      <a:pt x="13273" y="6605"/>
                    </a:lnTo>
                    <a:lnTo>
                      <a:pt x="13323" y="6493"/>
                    </a:lnTo>
                    <a:lnTo>
                      <a:pt x="13361" y="6367"/>
                    </a:lnTo>
                    <a:lnTo>
                      <a:pt x="13424" y="6117"/>
                    </a:lnTo>
                    <a:lnTo>
                      <a:pt x="13461" y="5866"/>
                    </a:lnTo>
                    <a:lnTo>
                      <a:pt x="13486" y="5615"/>
                    </a:lnTo>
                    <a:lnTo>
                      <a:pt x="13486" y="5390"/>
                    </a:lnTo>
                    <a:lnTo>
                      <a:pt x="13486" y="5177"/>
                    </a:lnTo>
                    <a:lnTo>
                      <a:pt x="13461" y="4876"/>
                    </a:lnTo>
                    <a:lnTo>
                      <a:pt x="13461" y="4801"/>
                    </a:lnTo>
                    <a:lnTo>
                      <a:pt x="13461" y="4788"/>
                    </a:lnTo>
                    <a:lnTo>
                      <a:pt x="13374" y="4613"/>
                    </a:lnTo>
                    <a:lnTo>
                      <a:pt x="13261" y="4437"/>
                    </a:lnTo>
                    <a:lnTo>
                      <a:pt x="13148" y="4262"/>
                    </a:lnTo>
                    <a:lnTo>
                      <a:pt x="13023" y="4086"/>
                    </a:lnTo>
                    <a:lnTo>
                      <a:pt x="12747" y="3735"/>
                    </a:lnTo>
                    <a:lnTo>
                      <a:pt x="12446" y="3397"/>
                    </a:lnTo>
                    <a:lnTo>
                      <a:pt x="12108" y="3059"/>
                    </a:lnTo>
                    <a:lnTo>
                      <a:pt x="11744" y="2720"/>
                    </a:lnTo>
                    <a:lnTo>
                      <a:pt x="11356" y="2394"/>
                    </a:lnTo>
                    <a:lnTo>
                      <a:pt x="10955" y="2081"/>
                    </a:lnTo>
                    <a:lnTo>
                      <a:pt x="10541" y="1780"/>
                    </a:lnTo>
                    <a:lnTo>
                      <a:pt x="10127" y="1504"/>
                    </a:lnTo>
                    <a:lnTo>
                      <a:pt x="9701" y="1241"/>
                    </a:lnTo>
                    <a:lnTo>
                      <a:pt x="9288" y="991"/>
                    </a:lnTo>
                    <a:lnTo>
                      <a:pt x="8861" y="777"/>
                    </a:lnTo>
                    <a:lnTo>
                      <a:pt x="8460" y="577"/>
                    </a:lnTo>
                    <a:lnTo>
                      <a:pt x="8059" y="414"/>
                    </a:lnTo>
                    <a:lnTo>
                      <a:pt x="7683" y="276"/>
                    </a:lnTo>
                    <a:lnTo>
                      <a:pt x="7307" y="176"/>
                    </a:lnTo>
                    <a:lnTo>
                      <a:pt x="6931" y="88"/>
                    </a:lnTo>
                    <a:lnTo>
                      <a:pt x="6555" y="38"/>
                    </a:lnTo>
                    <a:lnTo>
                      <a:pt x="6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2942374" y="2648629"/>
                <a:ext cx="242015" cy="393873"/>
              </a:xfrm>
              <a:custGeom>
                <a:avLst/>
                <a:gdLst/>
                <a:ahLst/>
                <a:cxnLst/>
                <a:rect l="l" t="t" r="r" b="b"/>
                <a:pathLst>
                  <a:path w="10767" h="17523" extrusionOk="0">
                    <a:moveTo>
                      <a:pt x="7069" y="1"/>
                    </a:moveTo>
                    <a:lnTo>
                      <a:pt x="6956" y="13"/>
                    </a:lnTo>
                    <a:lnTo>
                      <a:pt x="6844" y="51"/>
                    </a:lnTo>
                    <a:lnTo>
                      <a:pt x="6731" y="89"/>
                    </a:lnTo>
                    <a:lnTo>
                      <a:pt x="6618" y="151"/>
                    </a:lnTo>
                    <a:lnTo>
                      <a:pt x="6493" y="226"/>
                    </a:lnTo>
                    <a:lnTo>
                      <a:pt x="6380" y="314"/>
                    </a:lnTo>
                    <a:lnTo>
                      <a:pt x="6267" y="414"/>
                    </a:lnTo>
                    <a:lnTo>
                      <a:pt x="6142" y="540"/>
                    </a:lnTo>
                    <a:lnTo>
                      <a:pt x="6016" y="665"/>
                    </a:lnTo>
                    <a:lnTo>
                      <a:pt x="5904" y="803"/>
                    </a:lnTo>
                    <a:lnTo>
                      <a:pt x="5653" y="1129"/>
                    </a:lnTo>
                    <a:lnTo>
                      <a:pt x="5402" y="1505"/>
                    </a:lnTo>
                    <a:lnTo>
                      <a:pt x="5152" y="1906"/>
                    </a:lnTo>
                    <a:lnTo>
                      <a:pt x="4901" y="2357"/>
                    </a:lnTo>
                    <a:lnTo>
                      <a:pt x="4650" y="2846"/>
                    </a:lnTo>
                    <a:lnTo>
                      <a:pt x="4400" y="3372"/>
                    </a:lnTo>
                    <a:lnTo>
                      <a:pt x="4136" y="3911"/>
                    </a:lnTo>
                    <a:lnTo>
                      <a:pt x="3886" y="4488"/>
                    </a:lnTo>
                    <a:lnTo>
                      <a:pt x="3635" y="5089"/>
                    </a:lnTo>
                    <a:lnTo>
                      <a:pt x="3384" y="5704"/>
                    </a:lnTo>
                    <a:lnTo>
                      <a:pt x="3134" y="6330"/>
                    </a:lnTo>
                    <a:lnTo>
                      <a:pt x="2657" y="7621"/>
                    </a:lnTo>
                    <a:lnTo>
                      <a:pt x="2181" y="8925"/>
                    </a:lnTo>
                    <a:lnTo>
                      <a:pt x="1742" y="10216"/>
                    </a:lnTo>
                    <a:lnTo>
                      <a:pt x="1316" y="11481"/>
                    </a:lnTo>
                    <a:lnTo>
                      <a:pt x="577" y="13788"/>
                    </a:lnTo>
                    <a:lnTo>
                      <a:pt x="0" y="15617"/>
                    </a:lnTo>
                    <a:lnTo>
                      <a:pt x="6906" y="17522"/>
                    </a:lnTo>
                    <a:lnTo>
                      <a:pt x="7270" y="16570"/>
                    </a:lnTo>
                    <a:lnTo>
                      <a:pt x="8160" y="14201"/>
                    </a:lnTo>
                    <a:lnTo>
                      <a:pt x="9263" y="11181"/>
                    </a:lnTo>
                    <a:lnTo>
                      <a:pt x="9814" y="9677"/>
                    </a:lnTo>
                    <a:lnTo>
                      <a:pt x="10303" y="8285"/>
                    </a:lnTo>
                    <a:lnTo>
                      <a:pt x="10403" y="7960"/>
                    </a:lnTo>
                    <a:lnTo>
                      <a:pt x="10491" y="7634"/>
                    </a:lnTo>
                    <a:lnTo>
                      <a:pt x="10566" y="7283"/>
                    </a:lnTo>
                    <a:lnTo>
                      <a:pt x="10641" y="6944"/>
                    </a:lnTo>
                    <a:lnTo>
                      <a:pt x="10691" y="6593"/>
                    </a:lnTo>
                    <a:lnTo>
                      <a:pt x="10729" y="6242"/>
                    </a:lnTo>
                    <a:lnTo>
                      <a:pt x="10754" y="5879"/>
                    </a:lnTo>
                    <a:lnTo>
                      <a:pt x="10767" y="5528"/>
                    </a:lnTo>
                    <a:lnTo>
                      <a:pt x="10767" y="5177"/>
                    </a:lnTo>
                    <a:lnTo>
                      <a:pt x="10754" y="4826"/>
                    </a:lnTo>
                    <a:lnTo>
                      <a:pt x="10729" y="4475"/>
                    </a:lnTo>
                    <a:lnTo>
                      <a:pt x="10679" y="4124"/>
                    </a:lnTo>
                    <a:lnTo>
                      <a:pt x="10629" y="3786"/>
                    </a:lnTo>
                    <a:lnTo>
                      <a:pt x="10566" y="3460"/>
                    </a:lnTo>
                    <a:lnTo>
                      <a:pt x="10478" y="3134"/>
                    </a:lnTo>
                    <a:lnTo>
                      <a:pt x="10391" y="2821"/>
                    </a:lnTo>
                    <a:lnTo>
                      <a:pt x="10278" y="2508"/>
                    </a:lnTo>
                    <a:lnTo>
                      <a:pt x="10165" y="2219"/>
                    </a:lnTo>
                    <a:lnTo>
                      <a:pt x="10027" y="1931"/>
                    </a:lnTo>
                    <a:lnTo>
                      <a:pt x="9877" y="1668"/>
                    </a:lnTo>
                    <a:lnTo>
                      <a:pt x="9726" y="1417"/>
                    </a:lnTo>
                    <a:lnTo>
                      <a:pt x="9551" y="1179"/>
                    </a:lnTo>
                    <a:lnTo>
                      <a:pt x="9363" y="966"/>
                    </a:lnTo>
                    <a:lnTo>
                      <a:pt x="9162" y="765"/>
                    </a:lnTo>
                    <a:lnTo>
                      <a:pt x="8949" y="590"/>
                    </a:lnTo>
                    <a:lnTo>
                      <a:pt x="8724" y="427"/>
                    </a:lnTo>
                    <a:lnTo>
                      <a:pt x="8473" y="302"/>
                    </a:lnTo>
                    <a:lnTo>
                      <a:pt x="8222" y="189"/>
                    </a:lnTo>
                    <a:lnTo>
                      <a:pt x="7959" y="101"/>
                    </a:lnTo>
                    <a:lnTo>
                      <a:pt x="7671" y="38"/>
                    </a:lnTo>
                    <a:lnTo>
                      <a:pt x="7382" y="13"/>
                    </a:lnTo>
                    <a:lnTo>
                      <a:pt x="70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2680646" y="2668364"/>
                <a:ext cx="328239" cy="542315"/>
              </a:xfrm>
              <a:custGeom>
                <a:avLst/>
                <a:gdLst/>
                <a:ahLst/>
                <a:cxnLst/>
                <a:rect l="l" t="t" r="r" b="b"/>
                <a:pathLst>
                  <a:path w="14603" h="24127" extrusionOk="0">
                    <a:moveTo>
                      <a:pt x="2583" y="0"/>
                    </a:moveTo>
                    <a:lnTo>
                      <a:pt x="1" y="1279"/>
                    </a:lnTo>
                    <a:lnTo>
                      <a:pt x="302" y="2206"/>
                    </a:lnTo>
                    <a:lnTo>
                      <a:pt x="665" y="3271"/>
                    </a:lnTo>
                    <a:lnTo>
                      <a:pt x="1154" y="4650"/>
                    </a:lnTo>
                    <a:lnTo>
                      <a:pt x="1743" y="6292"/>
                    </a:lnTo>
                    <a:lnTo>
                      <a:pt x="2420" y="8122"/>
                    </a:lnTo>
                    <a:lnTo>
                      <a:pt x="3172" y="10102"/>
                    </a:lnTo>
                    <a:lnTo>
                      <a:pt x="3573" y="11117"/>
                    </a:lnTo>
                    <a:lnTo>
                      <a:pt x="3999" y="12145"/>
                    </a:lnTo>
                    <a:lnTo>
                      <a:pt x="4425" y="13185"/>
                    </a:lnTo>
                    <a:lnTo>
                      <a:pt x="4851" y="14213"/>
                    </a:lnTo>
                    <a:lnTo>
                      <a:pt x="5302" y="15228"/>
                    </a:lnTo>
                    <a:lnTo>
                      <a:pt x="5754" y="16218"/>
                    </a:lnTo>
                    <a:lnTo>
                      <a:pt x="6205" y="17196"/>
                    </a:lnTo>
                    <a:lnTo>
                      <a:pt x="6656" y="18123"/>
                    </a:lnTo>
                    <a:lnTo>
                      <a:pt x="7120" y="19013"/>
                    </a:lnTo>
                    <a:lnTo>
                      <a:pt x="7571" y="19853"/>
                    </a:lnTo>
                    <a:lnTo>
                      <a:pt x="8022" y="20643"/>
                    </a:lnTo>
                    <a:lnTo>
                      <a:pt x="8248" y="21006"/>
                    </a:lnTo>
                    <a:lnTo>
                      <a:pt x="8473" y="21357"/>
                    </a:lnTo>
                    <a:lnTo>
                      <a:pt x="8699" y="21695"/>
                    </a:lnTo>
                    <a:lnTo>
                      <a:pt x="8912" y="22009"/>
                    </a:lnTo>
                    <a:lnTo>
                      <a:pt x="9125" y="22297"/>
                    </a:lnTo>
                    <a:lnTo>
                      <a:pt x="9351" y="22573"/>
                    </a:lnTo>
                    <a:lnTo>
                      <a:pt x="9551" y="22823"/>
                    </a:lnTo>
                    <a:lnTo>
                      <a:pt x="9764" y="23049"/>
                    </a:lnTo>
                    <a:lnTo>
                      <a:pt x="9977" y="23250"/>
                    </a:lnTo>
                    <a:lnTo>
                      <a:pt x="10178" y="23425"/>
                    </a:lnTo>
                    <a:lnTo>
                      <a:pt x="10378" y="23575"/>
                    </a:lnTo>
                    <a:lnTo>
                      <a:pt x="10566" y="23701"/>
                    </a:lnTo>
                    <a:lnTo>
                      <a:pt x="10754" y="23801"/>
                    </a:lnTo>
                    <a:lnTo>
                      <a:pt x="10942" y="23864"/>
                    </a:lnTo>
                    <a:lnTo>
                      <a:pt x="11306" y="23964"/>
                    </a:lnTo>
                    <a:lnTo>
                      <a:pt x="11644" y="24027"/>
                    </a:lnTo>
                    <a:lnTo>
                      <a:pt x="11970" y="24089"/>
                    </a:lnTo>
                    <a:lnTo>
                      <a:pt x="12284" y="24114"/>
                    </a:lnTo>
                    <a:lnTo>
                      <a:pt x="12572" y="24127"/>
                    </a:lnTo>
                    <a:lnTo>
                      <a:pt x="12835" y="24114"/>
                    </a:lnTo>
                    <a:lnTo>
                      <a:pt x="13086" y="24077"/>
                    </a:lnTo>
                    <a:lnTo>
                      <a:pt x="13324" y="24014"/>
                    </a:lnTo>
                    <a:lnTo>
                      <a:pt x="13537" y="23939"/>
                    </a:lnTo>
                    <a:lnTo>
                      <a:pt x="13725" y="23826"/>
                    </a:lnTo>
                    <a:lnTo>
                      <a:pt x="13825" y="23763"/>
                    </a:lnTo>
                    <a:lnTo>
                      <a:pt x="13900" y="23701"/>
                    </a:lnTo>
                    <a:lnTo>
                      <a:pt x="13988" y="23626"/>
                    </a:lnTo>
                    <a:lnTo>
                      <a:pt x="14063" y="23550"/>
                    </a:lnTo>
                    <a:lnTo>
                      <a:pt x="14126" y="23463"/>
                    </a:lnTo>
                    <a:lnTo>
                      <a:pt x="14201" y="23375"/>
                    </a:lnTo>
                    <a:lnTo>
                      <a:pt x="14314" y="23174"/>
                    </a:lnTo>
                    <a:lnTo>
                      <a:pt x="14414" y="22936"/>
                    </a:lnTo>
                    <a:lnTo>
                      <a:pt x="14489" y="22686"/>
                    </a:lnTo>
                    <a:lnTo>
                      <a:pt x="14540" y="22410"/>
                    </a:lnTo>
                    <a:lnTo>
                      <a:pt x="14577" y="22109"/>
                    </a:lnTo>
                    <a:lnTo>
                      <a:pt x="14602" y="21783"/>
                    </a:lnTo>
                    <a:lnTo>
                      <a:pt x="14590" y="21432"/>
                    </a:lnTo>
                    <a:lnTo>
                      <a:pt x="14565" y="21044"/>
                    </a:lnTo>
                    <a:lnTo>
                      <a:pt x="14527" y="20643"/>
                    </a:lnTo>
                    <a:lnTo>
                      <a:pt x="14452" y="20204"/>
                    </a:lnTo>
                    <a:lnTo>
                      <a:pt x="14364" y="19740"/>
                    </a:lnTo>
                    <a:lnTo>
                      <a:pt x="14264" y="19251"/>
                    </a:lnTo>
                    <a:lnTo>
                      <a:pt x="14126" y="18738"/>
                    </a:lnTo>
                    <a:lnTo>
                      <a:pt x="13976" y="18186"/>
                    </a:lnTo>
                    <a:lnTo>
                      <a:pt x="13813" y="17622"/>
                    </a:lnTo>
                    <a:lnTo>
                      <a:pt x="13612" y="17020"/>
                    </a:lnTo>
                    <a:lnTo>
                      <a:pt x="13399" y="16381"/>
                    </a:lnTo>
                    <a:lnTo>
                      <a:pt x="13161" y="15717"/>
                    </a:lnTo>
                    <a:lnTo>
                      <a:pt x="12898" y="15028"/>
                    </a:lnTo>
                    <a:lnTo>
                      <a:pt x="258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2542881" y="2555100"/>
                <a:ext cx="195824" cy="142013"/>
              </a:xfrm>
              <a:custGeom>
                <a:avLst/>
                <a:gdLst/>
                <a:ahLst/>
                <a:cxnLst/>
                <a:rect l="l" t="t" r="r" b="b"/>
                <a:pathLst>
                  <a:path w="8712" h="6318" extrusionOk="0">
                    <a:moveTo>
                      <a:pt x="101" y="1"/>
                    </a:moveTo>
                    <a:lnTo>
                      <a:pt x="64" y="13"/>
                    </a:lnTo>
                    <a:lnTo>
                      <a:pt x="38" y="38"/>
                    </a:lnTo>
                    <a:lnTo>
                      <a:pt x="13" y="89"/>
                    </a:lnTo>
                    <a:lnTo>
                      <a:pt x="13" y="164"/>
                    </a:lnTo>
                    <a:lnTo>
                      <a:pt x="1" y="339"/>
                    </a:lnTo>
                    <a:lnTo>
                      <a:pt x="26" y="577"/>
                    </a:lnTo>
                    <a:lnTo>
                      <a:pt x="64" y="853"/>
                    </a:lnTo>
                    <a:lnTo>
                      <a:pt x="126" y="1166"/>
                    </a:lnTo>
                    <a:lnTo>
                      <a:pt x="201" y="1517"/>
                    </a:lnTo>
                    <a:lnTo>
                      <a:pt x="289" y="1868"/>
                    </a:lnTo>
                    <a:lnTo>
                      <a:pt x="477" y="2595"/>
                    </a:lnTo>
                    <a:lnTo>
                      <a:pt x="690" y="3259"/>
                    </a:lnTo>
                    <a:lnTo>
                      <a:pt x="878" y="3811"/>
                    </a:lnTo>
                    <a:lnTo>
                      <a:pt x="953" y="4011"/>
                    </a:lnTo>
                    <a:lnTo>
                      <a:pt x="1029" y="4149"/>
                    </a:lnTo>
                    <a:lnTo>
                      <a:pt x="1066" y="4199"/>
                    </a:lnTo>
                    <a:lnTo>
                      <a:pt x="1129" y="4250"/>
                    </a:lnTo>
                    <a:lnTo>
                      <a:pt x="1204" y="4300"/>
                    </a:lnTo>
                    <a:lnTo>
                      <a:pt x="1292" y="4350"/>
                    </a:lnTo>
                    <a:lnTo>
                      <a:pt x="1517" y="4438"/>
                    </a:lnTo>
                    <a:lnTo>
                      <a:pt x="1781" y="4500"/>
                    </a:lnTo>
                    <a:lnTo>
                      <a:pt x="2081" y="4575"/>
                    </a:lnTo>
                    <a:lnTo>
                      <a:pt x="2420" y="4626"/>
                    </a:lnTo>
                    <a:lnTo>
                      <a:pt x="2758" y="4676"/>
                    </a:lnTo>
                    <a:lnTo>
                      <a:pt x="3122" y="4726"/>
                    </a:lnTo>
                    <a:lnTo>
                      <a:pt x="3799" y="4789"/>
                    </a:lnTo>
                    <a:lnTo>
                      <a:pt x="4388" y="4839"/>
                    </a:lnTo>
                    <a:lnTo>
                      <a:pt x="4964" y="4864"/>
                    </a:lnTo>
                    <a:lnTo>
                      <a:pt x="6130" y="6318"/>
                    </a:lnTo>
                    <a:lnTo>
                      <a:pt x="8712" y="5039"/>
                    </a:lnTo>
                    <a:lnTo>
                      <a:pt x="8235" y="4199"/>
                    </a:lnTo>
                    <a:lnTo>
                      <a:pt x="7822" y="3447"/>
                    </a:lnTo>
                    <a:lnTo>
                      <a:pt x="7446" y="2771"/>
                    </a:lnTo>
                    <a:lnTo>
                      <a:pt x="7396" y="2695"/>
                    </a:lnTo>
                    <a:lnTo>
                      <a:pt x="7320" y="2633"/>
                    </a:lnTo>
                    <a:lnTo>
                      <a:pt x="7220" y="2583"/>
                    </a:lnTo>
                    <a:lnTo>
                      <a:pt x="7095" y="2533"/>
                    </a:lnTo>
                    <a:lnTo>
                      <a:pt x="6957" y="2495"/>
                    </a:lnTo>
                    <a:lnTo>
                      <a:pt x="6794" y="2457"/>
                    </a:lnTo>
                    <a:lnTo>
                      <a:pt x="6619" y="2432"/>
                    </a:lnTo>
                    <a:lnTo>
                      <a:pt x="6431" y="2407"/>
                    </a:lnTo>
                    <a:lnTo>
                      <a:pt x="6017" y="2370"/>
                    </a:lnTo>
                    <a:lnTo>
                      <a:pt x="5578" y="2345"/>
                    </a:lnTo>
                    <a:lnTo>
                      <a:pt x="5102" y="2345"/>
                    </a:lnTo>
                    <a:lnTo>
                      <a:pt x="4626" y="2357"/>
                    </a:lnTo>
                    <a:lnTo>
                      <a:pt x="4149" y="2370"/>
                    </a:lnTo>
                    <a:lnTo>
                      <a:pt x="3686" y="2395"/>
                    </a:lnTo>
                    <a:lnTo>
                      <a:pt x="2896" y="2457"/>
                    </a:lnTo>
                    <a:lnTo>
                      <a:pt x="2332" y="2507"/>
                    </a:lnTo>
                    <a:lnTo>
                      <a:pt x="2119" y="2520"/>
                    </a:lnTo>
                    <a:lnTo>
                      <a:pt x="1856" y="2131"/>
                    </a:lnTo>
                    <a:lnTo>
                      <a:pt x="1580" y="1718"/>
                    </a:lnTo>
                    <a:lnTo>
                      <a:pt x="1267" y="1254"/>
                    </a:lnTo>
                    <a:lnTo>
                      <a:pt x="916" y="790"/>
                    </a:lnTo>
                    <a:lnTo>
                      <a:pt x="753" y="577"/>
                    </a:lnTo>
                    <a:lnTo>
                      <a:pt x="590" y="377"/>
                    </a:lnTo>
                    <a:lnTo>
                      <a:pt x="440" y="214"/>
                    </a:lnTo>
                    <a:lnTo>
                      <a:pt x="302" y="101"/>
                    </a:lnTo>
                    <a:lnTo>
                      <a:pt x="189" y="26"/>
                    </a:lnTo>
                    <a:lnTo>
                      <a:pt x="139"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2567966" y="2550313"/>
                <a:ext cx="56643" cy="74401"/>
              </a:xfrm>
              <a:custGeom>
                <a:avLst/>
                <a:gdLst/>
                <a:ahLst/>
                <a:cxnLst/>
                <a:rect l="l" t="t" r="r" b="b"/>
                <a:pathLst>
                  <a:path w="2520" h="3310" extrusionOk="0">
                    <a:moveTo>
                      <a:pt x="113" y="1"/>
                    </a:moveTo>
                    <a:lnTo>
                      <a:pt x="76" y="26"/>
                    </a:lnTo>
                    <a:lnTo>
                      <a:pt x="50" y="63"/>
                    </a:lnTo>
                    <a:lnTo>
                      <a:pt x="25" y="114"/>
                    </a:lnTo>
                    <a:lnTo>
                      <a:pt x="13" y="189"/>
                    </a:lnTo>
                    <a:lnTo>
                      <a:pt x="0" y="352"/>
                    </a:lnTo>
                    <a:lnTo>
                      <a:pt x="13" y="577"/>
                    </a:lnTo>
                    <a:lnTo>
                      <a:pt x="50" y="828"/>
                    </a:lnTo>
                    <a:lnTo>
                      <a:pt x="88" y="1104"/>
                    </a:lnTo>
                    <a:lnTo>
                      <a:pt x="213" y="1705"/>
                    </a:lnTo>
                    <a:lnTo>
                      <a:pt x="351" y="2294"/>
                    </a:lnTo>
                    <a:lnTo>
                      <a:pt x="477" y="2808"/>
                    </a:lnTo>
                    <a:lnTo>
                      <a:pt x="614" y="3310"/>
                    </a:lnTo>
                    <a:lnTo>
                      <a:pt x="2520" y="3009"/>
                    </a:lnTo>
                    <a:lnTo>
                      <a:pt x="2194" y="2520"/>
                    </a:lnTo>
                    <a:lnTo>
                      <a:pt x="1868" y="2019"/>
                    </a:lnTo>
                    <a:lnTo>
                      <a:pt x="1467" y="1455"/>
                    </a:lnTo>
                    <a:lnTo>
                      <a:pt x="1053" y="891"/>
                    </a:lnTo>
                    <a:lnTo>
                      <a:pt x="853" y="640"/>
                    </a:lnTo>
                    <a:lnTo>
                      <a:pt x="665" y="414"/>
                    </a:lnTo>
                    <a:lnTo>
                      <a:pt x="489" y="226"/>
                    </a:lnTo>
                    <a:lnTo>
                      <a:pt x="326" y="88"/>
                    </a:lnTo>
                    <a:lnTo>
                      <a:pt x="264" y="51"/>
                    </a:lnTo>
                    <a:lnTo>
                      <a:pt x="201" y="13"/>
                    </a:lnTo>
                    <a:lnTo>
                      <a:pt x="151"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2627959" y="2589761"/>
                <a:ext cx="62285" cy="28187"/>
              </a:xfrm>
              <a:custGeom>
                <a:avLst/>
                <a:gdLst/>
                <a:ahLst/>
                <a:cxnLst/>
                <a:rect l="l" t="t" r="r" b="b"/>
                <a:pathLst>
                  <a:path w="2771" h="1254" extrusionOk="0">
                    <a:moveTo>
                      <a:pt x="51" y="0"/>
                    </a:moveTo>
                    <a:lnTo>
                      <a:pt x="26" y="13"/>
                    </a:lnTo>
                    <a:lnTo>
                      <a:pt x="14" y="38"/>
                    </a:lnTo>
                    <a:lnTo>
                      <a:pt x="1" y="63"/>
                    </a:lnTo>
                    <a:lnTo>
                      <a:pt x="1" y="88"/>
                    </a:lnTo>
                    <a:lnTo>
                      <a:pt x="14" y="163"/>
                    </a:lnTo>
                    <a:lnTo>
                      <a:pt x="51" y="239"/>
                    </a:lnTo>
                    <a:lnTo>
                      <a:pt x="101" y="339"/>
                    </a:lnTo>
                    <a:lnTo>
                      <a:pt x="176" y="439"/>
                    </a:lnTo>
                    <a:lnTo>
                      <a:pt x="339" y="665"/>
                    </a:lnTo>
                    <a:lnTo>
                      <a:pt x="527" y="890"/>
                    </a:lnTo>
                    <a:lnTo>
                      <a:pt x="690" y="1066"/>
                    </a:lnTo>
                    <a:lnTo>
                      <a:pt x="866" y="1254"/>
                    </a:lnTo>
                    <a:lnTo>
                      <a:pt x="2771" y="1091"/>
                    </a:lnTo>
                    <a:lnTo>
                      <a:pt x="2658" y="1003"/>
                    </a:lnTo>
                    <a:lnTo>
                      <a:pt x="2295" y="828"/>
                    </a:lnTo>
                    <a:lnTo>
                      <a:pt x="1467" y="464"/>
                    </a:lnTo>
                    <a:lnTo>
                      <a:pt x="1016" y="276"/>
                    </a:lnTo>
                    <a:lnTo>
                      <a:pt x="590" y="113"/>
                    </a:lnTo>
                    <a:lnTo>
                      <a:pt x="415" y="63"/>
                    </a:lnTo>
                    <a:lnTo>
                      <a:pt x="252" y="13"/>
                    </a:lnTo>
                    <a:lnTo>
                      <a:pt x="139"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2627959" y="2589761"/>
                <a:ext cx="62285" cy="28187"/>
              </a:xfrm>
              <a:custGeom>
                <a:avLst/>
                <a:gdLst/>
                <a:ahLst/>
                <a:cxnLst/>
                <a:rect l="l" t="t" r="r" b="b"/>
                <a:pathLst>
                  <a:path w="2771" h="1254" fill="none" extrusionOk="0">
                    <a:moveTo>
                      <a:pt x="2658" y="1003"/>
                    </a:moveTo>
                    <a:lnTo>
                      <a:pt x="2658" y="1003"/>
                    </a:lnTo>
                    <a:lnTo>
                      <a:pt x="2295" y="828"/>
                    </a:lnTo>
                    <a:lnTo>
                      <a:pt x="1467" y="464"/>
                    </a:lnTo>
                    <a:lnTo>
                      <a:pt x="1016" y="276"/>
                    </a:lnTo>
                    <a:lnTo>
                      <a:pt x="590" y="113"/>
                    </a:lnTo>
                    <a:lnTo>
                      <a:pt x="415" y="63"/>
                    </a:lnTo>
                    <a:lnTo>
                      <a:pt x="252" y="13"/>
                    </a:lnTo>
                    <a:lnTo>
                      <a:pt x="139" y="0"/>
                    </a:lnTo>
                    <a:lnTo>
                      <a:pt x="51" y="0"/>
                    </a:lnTo>
                    <a:lnTo>
                      <a:pt x="51" y="0"/>
                    </a:lnTo>
                    <a:lnTo>
                      <a:pt x="26" y="13"/>
                    </a:lnTo>
                    <a:lnTo>
                      <a:pt x="14" y="38"/>
                    </a:lnTo>
                    <a:lnTo>
                      <a:pt x="1" y="63"/>
                    </a:lnTo>
                    <a:lnTo>
                      <a:pt x="1" y="88"/>
                    </a:lnTo>
                    <a:lnTo>
                      <a:pt x="14" y="163"/>
                    </a:lnTo>
                    <a:lnTo>
                      <a:pt x="51" y="239"/>
                    </a:lnTo>
                    <a:lnTo>
                      <a:pt x="101" y="339"/>
                    </a:lnTo>
                    <a:lnTo>
                      <a:pt x="176" y="439"/>
                    </a:lnTo>
                    <a:lnTo>
                      <a:pt x="339" y="665"/>
                    </a:lnTo>
                    <a:lnTo>
                      <a:pt x="527" y="890"/>
                    </a:lnTo>
                    <a:lnTo>
                      <a:pt x="690" y="1066"/>
                    </a:lnTo>
                    <a:lnTo>
                      <a:pt x="866" y="1254"/>
                    </a:lnTo>
                    <a:lnTo>
                      <a:pt x="2771" y="10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2569090" y="2581871"/>
                <a:ext cx="110185" cy="33536"/>
              </a:xfrm>
              <a:custGeom>
                <a:avLst/>
                <a:gdLst/>
                <a:ahLst/>
                <a:cxnLst/>
                <a:rect l="l" t="t" r="r" b="b"/>
                <a:pathLst>
                  <a:path w="4902" h="1492" extrusionOk="0">
                    <a:moveTo>
                      <a:pt x="226" y="0"/>
                    </a:moveTo>
                    <a:lnTo>
                      <a:pt x="0" y="176"/>
                    </a:lnTo>
                    <a:lnTo>
                      <a:pt x="214" y="477"/>
                    </a:lnTo>
                    <a:lnTo>
                      <a:pt x="489" y="890"/>
                    </a:lnTo>
                    <a:lnTo>
                      <a:pt x="828" y="1417"/>
                    </a:lnTo>
                    <a:lnTo>
                      <a:pt x="878" y="1492"/>
                    </a:lnTo>
                    <a:lnTo>
                      <a:pt x="978" y="1479"/>
                    </a:lnTo>
                    <a:lnTo>
                      <a:pt x="1291" y="1442"/>
                    </a:lnTo>
                    <a:lnTo>
                      <a:pt x="1793" y="1417"/>
                    </a:lnTo>
                    <a:lnTo>
                      <a:pt x="3109" y="1367"/>
                    </a:lnTo>
                    <a:lnTo>
                      <a:pt x="4901" y="1316"/>
                    </a:lnTo>
                    <a:lnTo>
                      <a:pt x="4889" y="1041"/>
                    </a:lnTo>
                    <a:lnTo>
                      <a:pt x="3184" y="1078"/>
                    </a:lnTo>
                    <a:lnTo>
                      <a:pt x="1918" y="1128"/>
                    </a:lnTo>
                    <a:lnTo>
                      <a:pt x="1392" y="1154"/>
                    </a:lnTo>
                    <a:lnTo>
                      <a:pt x="1016" y="1179"/>
                    </a:lnTo>
                    <a:lnTo>
                      <a:pt x="627" y="602"/>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3193110" y="2666948"/>
                <a:ext cx="224550" cy="119198"/>
              </a:xfrm>
              <a:custGeom>
                <a:avLst/>
                <a:gdLst/>
                <a:ahLst/>
                <a:cxnLst/>
                <a:rect l="l" t="t" r="r" b="b"/>
                <a:pathLst>
                  <a:path w="9990" h="5303" extrusionOk="0">
                    <a:moveTo>
                      <a:pt x="0" y="1"/>
                    </a:moveTo>
                    <a:lnTo>
                      <a:pt x="263" y="402"/>
                    </a:lnTo>
                    <a:lnTo>
                      <a:pt x="552" y="828"/>
                    </a:lnTo>
                    <a:lnTo>
                      <a:pt x="865" y="1279"/>
                    </a:lnTo>
                    <a:lnTo>
                      <a:pt x="1216" y="1730"/>
                    </a:lnTo>
                    <a:lnTo>
                      <a:pt x="1579" y="2194"/>
                    </a:lnTo>
                    <a:lnTo>
                      <a:pt x="1980" y="2645"/>
                    </a:lnTo>
                    <a:lnTo>
                      <a:pt x="2394" y="3084"/>
                    </a:lnTo>
                    <a:lnTo>
                      <a:pt x="2607" y="3297"/>
                    </a:lnTo>
                    <a:lnTo>
                      <a:pt x="2833" y="3510"/>
                    </a:lnTo>
                    <a:lnTo>
                      <a:pt x="3058" y="3710"/>
                    </a:lnTo>
                    <a:lnTo>
                      <a:pt x="3284" y="3911"/>
                    </a:lnTo>
                    <a:lnTo>
                      <a:pt x="3522" y="4086"/>
                    </a:lnTo>
                    <a:lnTo>
                      <a:pt x="3760" y="4262"/>
                    </a:lnTo>
                    <a:lnTo>
                      <a:pt x="3998" y="4437"/>
                    </a:lnTo>
                    <a:lnTo>
                      <a:pt x="4249" y="4588"/>
                    </a:lnTo>
                    <a:lnTo>
                      <a:pt x="4500" y="4726"/>
                    </a:lnTo>
                    <a:lnTo>
                      <a:pt x="4750" y="4851"/>
                    </a:lnTo>
                    <a:lnTo>
                      <a:pt x="5013" y="4964"/>
                    </a:lnTo>
                    <a:lnTo>
                      <a:pt x="5264" y="5064"/>
                    </a:lnTo>
                    <a:lnTo>
                      <a:pt x="5527" y="5152"/>
                    </a:lnTo>
                    <a:lnTo>
                      <a:pt x="5803" y="5214"/>
                    </a:lnTo>
                    <a:lnTo>
                      <a:pt x="6066" y="5265"/>
                    </a:lnTo>
                    <a:lnTo>
                      <a:pt x="6329" y="5290"/>
                    </a:lnTo>
                    <a:lnTo>
                      <a:pt x="6605" y="5302"/>
                    </a:lnTo>
                    <a:lnTo>
                      <a:pt x="6881" y="5290"/>
                    </a:lnTo>
                    <a:lnTo>
                      <a:pt x="7107" y="5252"/>
                    </a:lnTo>
                    <a:lnTo>
                      <a:pt x="7332" y="5214"/>
                    </a:lnTo>
                    <a:lnTo>
                      <a:pt x="7545" y="5164"/>
                    </a:lnTo>
                    <a:lnTo>
                      <a:pt x="7746" y="5089"/>
                    </a:lnTo>
                    <a:lnTo>
                      <a:pt x="7934" y="5014"/>
                    </a:lnTo>
                    <a:lnTo>
                      <a:pt x="8109" y="4914"/>
                    </a:lnTo>
                    <a:lnTo>
                      <a:pt x="8272" y="4813"/>
                    </a:lnTo>
                    <a:lnTo>
                      <a:pt x="8435" y="4701"/>
                    </a:lnTo>
                    <a:lnTo>
                      <a:pt x="8585" y="4575"/>
                    </a:lnTo>
                    <a:lnTo>
                      <a:pt x="8723" y="4437"/>
                    </a:lnTo>
                    <a:lnTo>
                      <a:pt x="8849" y="4299"/>
                    </a:lnTo>
                    <a:lnTo>
                      <a:pt x="8974" y="4149"/>
                    </a:lnTo>
                    <a:lnTo>
                      <a:pt x="9087" y="3986"/>
                    </a:lnTo>
                    <a:lnTo>
                      <a:pt x="9187" y="3823"/>
                    </a:lnTo>
                    <a:lnTo>
                      <a:pt x="9287" y="3648"/>
                    </a:lnTo>
                    <a:lnTo>
                      <a:pt x="9375" y="3472"/>
                    </a:lnTo>
                    <a:lnTo>
                      <a:pt x="9463" y="3284"/>
                    </a:lnTo>
                    <a:lnTo>
                      <a:pt x="9538" y="3096"/>
                    </a:lnTo>
                    <a:lnTo>
                      <a:pt x="9601" y="2908"/>
                    </a:lnTo>
                    <a:lnTo>
                      <a:pt x="9663" y="2708"/>
                    </a:lnTo>
                    <a:lnTo>
                      <a:pt x="9764" y="2307"/>
                    </a:lnTo>
                    <a:lnTo>
                      <a:pt x="9851" y="1893"/>
                    </a:lnTo>
                    <a:lnTo>
                      <a:pt x="9914" y="1479"/>
                    </a:lnTo>
                    <a:lnTo>
                      <a:pt x="9952" y="1066"/>
                    </a:lnTo>
                    <a:lnTo>
                      <a:pt x="9977" y="652"/>
                    </a:lnTo>
                    <a:lnTo>
                      <a:pt x="9989" y="264"/>
                    </a:lnTo>
                    <a:lnTo>
                      <a:pt x="9939" y="26"/>
                    </a:lnTo>
                    <a:lnTo>
                      <a:pt x="9876" y="113"/>
                    </a:lnTo>
                    <a:lnTo>
                      <a:pt x="9701" y="377"/>
                    </a:lnTo>
                    <a:lnTo>
                      <a:pt x="9576" y="539"/>
                    </a:lnTo>
                    <a:lnTo>
                      <a:pt x="9413" y="740"/>
                    </a:lnTo>
                    <a:lnTo>
                      <a:pt x="9225" y="941"/>
                    </a:lnTo>
                    <a:lnTo>
                      <a:pt x="9024" y="1154"/>
                    </a:lnTo>
                    <a:lnTo>
                      <a:pt x="8786" y="1379"/>
                    </a:lnTo>
                    <a:lnTo>
                      <a:pt x="8523" y="1580"/>
                    </a:lnTo>
                    <a:lnTo>
                      <a:pt x="8247" y="1780"/>
                    </a:lnTo>
                    <a:lnTo>
                      <a:pt x="7946" y="1968"/>
                    </a:lnTo>
                    <a:lnTo>
                      <a:pt x="7783" y="2043"/>
                    </a:lnTo>
                    <a:lnTo>
                      <a:pt x="7620" y="2119"/>
                    </a:lnTo>
                    <a:lnTo>
                      <a:pt x="7457" y="2194"/>
                    </a:lnTo>
                    <a:lnTo>
                      <a:pt x="7282" y="2244"/>
                    </a:lnTo>
                    <a:lnTo>
                      <a:pt x="7094" y="2294"/>
                    </a:lnTo>
                    <a:lnTo>
                      <a:pt x="6919" y="2344"/>
                    </a:lnTo>
                    <a:lnTo>
                      <a:pt x="6731" y="2369"/>
                    </a:lnTo>
                    <a:lnTo>
                      <a:pt x="6530" y="2382"/>
                    </a:lnTo>
                    <a:lnTo>
                      <a:pt x="6192" y="2382"/>
                    </a:lnTo>
                    <a:lnTo>
                      <a:pt x="6004" y="2369"/>
                    </a:lnTo>
                    <a:lnTo>
                      <a:pt x="5803" y="2332"/>
                    </a:lnTo>
                    <a:lnTo>
                      <a:pt x="5389" y="2257"/>
                    </a:lnTo>
                    <a:lnTo>
                      <a:pt x="4951" y="2144"/>
                    </a:lnTo>
                    <a:lnTo>
                      <a:pt x="4487" y="2006"/>
                    </a:lnTo>
                    <a:lnTo>
                      <a:pt x="4023" y="1843"/>
                    </a:lnTo>
                    <a:lnTo>
                      <a:pt x="3547" y="1655"/>
                    </a:lnTo>
                    <a:lnTo>
                      <a:pt x="3058" y="1467"/>
                    </a:lnTo>
                    <a:lnTo>
                      <a:pt x="2594" y="1266"/>
                    </a:lnTo>
                    <a:lnTo>
                      <a:pt x="2131" y="1053"/>
                    </a:lnTo>
                    <a:lnTo>
                      <a:pt x="1278" y="652"/>
                    </a:lnTo>
                    <a:lnTo>
                      <a:pt x="552" y="28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190840" y="2993749"/>
                <a:ext cx="164828" cy="39178"/>
              </a:xfrm>
              <a:custGeom>
                <a:avLst/>
                <a:gdLst/>
                <a:ahLst/>
                <a:cxnLst/>
                <a:rect l="l" t="t" r="r" b="b"/>
                <a:pathLst>
                  <a:path w="7333" h="1743" extrusionOk="0">
                    <a:moveTo>
                      <a:pt x="189" y="0"/>
                    </a:moveTo>
                    <a:lnTo>
                      <a:pt x="1" y="201"/>
                    </a:lnTo>
                    <a:lnTo>
                      <a:pt x="239" y="426"/>
                    </a:lnTo>
                    <a:lnTo>
                      <a:pt x="477" y="614"/>
                    </a:lnTo>
                    <a:lnTo>
                      <a:pt x="728" y="802"/>
                    </a:lnTo>
                    <a:lnTo>
                      <a:pt x="966" y="953"/>
                    </a:lnTo>
                    <a:lnTo>
                      <a:pt x="1217" y="1103"/>
                    </a:lnTo>
                    <a:lnTo>
                      <a:pt x="1467" y="1228"/>
                    </a:lnTo>
                    <a:lnTo>
                      <a:pt x="1718" y="1329"/>
                    </a:lnTo>
                    <a:lnTo>
                      <a:pt x="1969" y="1429"/>
                    </a:lnTo>
                    <a:lnTo>
                      <a:pt x="2219" y="1504"/>
                    </a:lnTo>
                    <a:lnTo>
                      <a:pt x="2470" y="1579"/>
                    </a:lnTo>
                    <a:lnTo>
                      <a:pt x="2721" y="1630"/>
                    </a:lnTo>
                    <a:lnTo>
                      <a:pt x="2959" y="1680"/>
                    </a:lnTo>
                    <a:lnTo>
                      <a:pt x="3197" y="1705"/>
                    </a:lnTo>
                    <a:lnTo>
                      <a:pt x="3435" y="1730"/>
                    </a:lnTo>
                    <a:lnTo>
                      <a:pt x="3673" y="1742"/>
                    </a:lnTo>
                    <a:lnTo>
                      <a:pt x="4149" y="1742"/>
                    </a:lnTo>
                    <a:lnTo>
                      <a:pt x="4387" y="1730"/>
                    </a:lnTo>
                    <a:lnTo>
                      <a:pt x="4626" y="1705"/>
                    </a:lnTo>
                    <a:lnTo>
                      <a:pt x="4851" y="1680"/>
                    </a:lnTo>
                    <a:lnTo>
                      <a:pt x="5114" y="1630"/>
                    </a:lnTo>
                    <a:lnTo>
                      <a:pt x="5365" y="1592"/>
                    </a:lnTo>
                    <a:lnTo>
                      <a:pt x="5829" y="1479"/>
                    </a:lnTo>
                    <a:lnTo>
                      <a:pt x="6255" y="1354"/>
                    </a:lnTo>
                    <a:lnTo>
                      <a:pt x="6606" y="1216"/>
                    </a:lnTo>
                    <a:lnTo>
                      <a:pt x="6907" y="1103"/>
                    </a:lnTo>
                    <a:lnTo>
                      <a:pt x="7132" y="1003"/>
                    </a:lnTo>
                    <a:lnTo>
                      <a:pt x="7333" y="903"/>
                    </a:lnTo>
                    <a:lnTo>
                      <a:pt x="7208" y="652"/>
                    </a:lnTo>
                    <a:lnTo>
                      <a:pt x="7020" y="740"/>
                    </a:lnTo>
                    <a:lnTo>
                      <a:pt x="6806" y="840"/>
                    </a:lnTo>
                    <a:lnTo>
                      <a:pt x="6518" y="953"/>
                    </a:lnTo>
                    <a:lnTo>
                      <a:pt x="6167" y="1078"/>
                    </a:lnTo>
                    <a:lnTo>
                      <a:pt x="5766" y="1203"/>
                    </a:lnTo>
                    <a:lnTo>
                      <a:pt x="5302" y="1316"/>
                    </a:lnTo>
                    <a:lnTo>
                      <a:pt x="5064" y="1354"/>
                    </a:lnTo>
                    <a:lnTo>
                      <a:pt x="4814" y="1391"/>
                    </a:lnTo>
                    <a:lnTo>
                      <a:pt x="4475" y="1442"/>
                    </a:lnTo>
                    <a:lnTo>
                      <a:pt x="4137" y="1454"/>
                    </a:lnTo>
                    <a:lnTo>
                      <a:pt x="3811" y="1467"/>
                    </a:lnTo>
                    <a:lnTo>
                      <a:pt x="3498" y="1454"/>
                    </a:lnTo>
                    <a:lnTo>
                      <a:pt x="3184" y="1429"/>
                    </a:lnTo>
                    <a:lnTo>
                      <a:pt x="2871" y="1379"/>
                    </a:lnTo>
                    <a:lnTo>
                      <a:pt x="2570" y="1316"/>
                    </a:lnTo>
                    <a:lnTo>
                      <a:pt x="2282" y="1241"/>
                    </a:lnTo>
                    <a:lnTo>
                      <a:pt x="1994" y="1141"/>
                    </a:lnTo>
                    <a:lnTo>
                      <a:pt x="1718" y="1028"/>
                    </a:lnTo>
                    <a:lnTo>
                      <a:pt x="1442" y="903"/>
                    </a:lnTo>
                    <a:lnTo>
                      <a:pt x="1179" y="752"/>
                    </a:lnTo>
                    <a:lnTo>
                      <a:pt x="916" y="589"/>
                    </a:lnTo>
                    <a:lnTo>
                      <a:pt x="665" y="414"/>
                    </a:lnTo>
                    <a:lnTo>
                      <a:pt x="427" y="213"/>
                    </a:lnTo>
                    <a:lnTo>
                      <a:pt x="1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467785" y="3020227"/>
                <a:ext cx="47630" cy="15802"/>
              </a:xfrm>
              <a:custGeom>
                <a:avLst/>
                <a:gdLst/>
                <a:ahLst/>
                <a:cxnLst/>
                <a:rect l="l" t="t" r="r" b="b"/>
                <a:pathLst>
                  <a:path w="2119" h="703" extrusionOk="0">
                    <a:moveTo>
                      <a:pt x="1893" y="0"/>
                    </a:moveTo>
                    <a:lnTo>
                      <a:pt x="1880" y="13"/>
                    </a:lnTo>
                    <a:lnTo>
                      <a:pt x="1818" y="50"/>
                    </a:lnTo>
                    <a:lnTo>
                      <a:pt x="1717" y="101"/>
                    </a:lnTo>
                    <a:lnTo>
                      <a:pt x="1542" y="163"/>
                    </a:lnTo>
                    <a:lnTo>
                      <a:pt x="1304" y="238"/>
                    </a:lnTo>
                    <a:lnTo>
                      <a:pt x="965" y="301"/>
                    </a:lnTo>
                    <a:lnTo>
                      <a:pt x="539" y="364"/>
                    </a:lnTo>
                    <a:lnTo>
                      <a:pt x="0" y="414"/>
                    </a:lnTo>
                    <a:lnTo>
                      <a:pt x="13" y="702"/>
                    </a:lnTo>
                    <a:lnTo>
                      <a:pt x="602" y="640"/>
                    </a:lnTo>
                    <a:lnTo>
                      <a:pt x="1066" y="577"/>
                    </a:lnTo>
                    <a:lnTo>
                      <a:pt x="1429" y="489"/>
                    </a:lnTo>
                    <a:lnTo>
                      <a:pt x="1692" y="414"/>
                    </a:lnTo>
                    <a:lnTo>
                      <a:pt x="1893" y="339"/>
                    </a:lnTo>
                    <a:lnTo>
                      <a:pt x="2018" y="264"/>
                    </a:lnTo>
                    <a:lnTo>
                      <a:pt x="2081" y="213"/>
                    </a:lnTo>
                    <a:lnTo>
                      <a:pt x="2118" y="176"/>
                    </a:lnTo>
                    <a:lnTo>
                      <a:pt x="18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3081532" y="2746946"/>
                <a:ext cx="102565" cy="293579"/>
              </a:xfrm>
              <a:custGeom>
                <a:avLst/>
                <a:gdLst/>
                <a:ahLst/>
                <a:cxnLst/>
                <a:rect l="l" t="t" r="r" b="b"/>
                <a:pathLst>
                  <a:path w="4563" h="13061" extrusionOk="0">
                    <a:moveTo>
                      <a:pt x="4463" y="1"/>
                    </a:moveTo>
                    <a:lnTo>
                      <a:pt x="4200" y="76"/>
                    </a:lnTo>
                    <a:lnTo>
                      <a:pt x="4225" y="214"/>
                    </a:lnTo>
                    <a:lnTo>
                      <a:pt x="4250" y="364"/>
                    </a:lnTo>
                    <a:lnTo>
                      <a:pt x="4275" y="527"/>
                    </a:lnTo>
                    <a:lnTo>
                      <a:pt x="4275" y="703"/>
                    </a:lnTo>
                    <a:lnTo>
                      <a:pt x="4275" y="1066"/>
                    </a:lnTo>
                    <a:lnTo>
                      <a:pt x="4250" y="1467"/>
                    </a:lnTo>
                    <a:lnTo>
                      <a:pt x="4187" y="1894"/>
                    </a:lnTo>
                    <a:lnTo>
                      <a:pt x="4099" y="2345"/>
                    </a:lnTo>
                    <a:lnTo>
                      <a:pt x="3999" y="2808"/>
                    </a:lnTo>
                    <a:lnTo>
                      <a:pt x="3874" y="3310"/>
                    </a:lnTo>
                    <a:lnTo>
                      <a:pt x="3736" y="3811"/>
                    </a:lnTo>
                    <a:lnTo>
                      <a:pt x="3585" y="4338"/>
                    </a:lnTo>
                    <a:lnTo>
                      <a:pt x="3410" y="4864"/>
                    </a:lnTo>
                    <a:lnTo>
                      <a:pt x="3222" y="5403"/>
                    </a:lnTo>
                    <a:lnTo>
                      <a:pt x="3034" y="5942"/>
                    </a:lnTo>
                    <a:lnTo>
                      <a:pt x="2833" y="6481"/>
                    </a:lnTo>
                    <a:lnTo>
                      <a:pt x="2407" y="7559"/>
                    </a:lnTo>
                    <a:lnTo>
                      <a:pt x="1981" y="8599"/>
                    </a:lnTo>
                    <a:lnTo>
                      <a:pt x="1555" y="9589"/>
                    </a:lnTo>
                    <a:lnTo>
                      <a:pt x="1154" y="10491"/>
                    </a:lnTo>
                    <a:lnTo>
                      <a:pt x="790" y="11294"/>
                    </a:lnTo>
                    <a:lnTo>
                      <a:pt x="226" y="12472"/>
                    </a:lnTo>
                    <a:lnTo>
                      <a:pt x="1" y="12923"/>
                    </a:lnTo>
                    <a:lnTo>
                      <a:pt x="251" y="13061"/>
                    </a:lnTo>
                    <a:lnTo>
                      <a:pt x="477" y="12610"/>
                    </a:lnTo>
                    <a:lnTo>
                      <a:pt x="1029" y="11431"/>
                    </a:lnTo>
                    <a:lnTo>
                      <a:pt x="1405" y="10629"/>
                    </a:lnTo>
                    <a:lnTo>
                      <a:pt x="1806" y="9727"/>
                    </a:lnTo>
                    <a:lnTo>
                      <a:pt x="2232" y="8737"/>
                    </a:lnTo>
                    <a:lnTo>
                      <a:pt x="2670" y="7696"/>
                    </a:lnTo>
                    <a:lnTo>
                      <a:pt x="2946" y="6995"/>
                    </a:lnTo>
                    <a:lnTo>
                      <a:pt x="3197" y="6318"/>
                    </a:lnTo>
                    <a:lnTo>
                      <a:pt x="3435" y="5679"/>
                    </a:lnTo>
                    <a:lnTo>
                      <a:pt x="3648" y="5064"/>
                    </a:lnTo>
                    <a:lnTo>
                      <a:pt x="3836" y="4475"/>
                    </a:lnTo>
                    <a:lnTo>
                      <a:pt x="3999" y="3924"/>
                    </a:lnTo>
                    <a:lnTo>
                      <a:pt x="4149" y="3398"/>
                    </a:lnTo>
                    <a:lnTo>
                      <a:pt x="4275" y="2896"/>
                    </a:lnTo>
                    <a:lnTo>
                      <a:pt x="4375" y="2432"/>
                    </a:lnTo>
                    <a:lnTo>
                      <a:pt x="4450" y="1994"/>
                    </a:lnTo>
                    <a:lnTo>
                      <a:pt x="4513" y="1580"/>
                    </a:lnTo>
                    <a:lnTo>
                      <a:pt x="4550" y="1204"/>
                    </a:lnTo>
                    <a:lnTo>
                      <a:pt x="4563" y="866"/>
                    </a:lnTo>
                    <a:lnTo>
                      <a:pt x="4550" y="540"/>
                    </a:lnTo>
                    <a:lnTo>
                      <a:pt x="4525" y="252"/>
                    </a:lnTo>
                    <a:lnTo>
                      <a:pt x="44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3446657" y="2334529"/>
                <a:ext cx="57475" cy="17195"/>
              </a:xfrm>
              <a:custGeom>
                <a:avLst/>
                <a:gdLst/>
                <a:ahLst/>
                <a:cxnLst/>
                <a:rect l="l" t="t" r="r" b="b"/>
                <a:pathLst>
                  <a:path w="2557" h="765" extrusionOk="0">
                    <a:moveTo>
                      <a:pt x="1078" y="0"/>
                    </a:moveTo>
                    <a:lnTo>
                      <a:pt x="903" y="25"/>
                    </a:lnTo>
                    <a:lnTo>
                      <a:pt x="740" y="50"/>
                    </a:lnTo>
                    <a:lnTo>
                      <a:pt x="602" y="88"/>
                    </a:lnTo>
                    <a:lnTo>
                      <a:pt x="476" y="125"/>
                    </a:lnTo>
                    <a:lnTo>
                      <a:pt x="364" y="176"/>
                    </a:lnTo>
                    <a:lnTo>
                      <a:pt x="276" y="213"/>
                    </a:lnTo>
                    <a:lnTo>
                      <a:pt x="201" y="263"/>
                    </a:lnTo>
                    <a:lnTo>
                      <a:pt x="138" y="313"/>
                    </a:lnTo>
                    <a:lnTo>
                      <a:pt x="88" y="364"/>
                    </a:lnTo>
                    <a:lnTo>
                      <a:pt x="50" y="414"/>
                    </a:lnTo>
                    <a:lnTo>
                      <a:pt x="25" y="451"/>
                    </a:lnTo>
                    <a:lnTo>
                      <a:pt x="13" y="501"/>
                    </a:lnTo>
                    <a:lnTo>
                      <a:pt x="0" y="539"/>
                    </a:lnTo>
                    <a:lnTo>
                      <a:pt x="0" y="577"/>
                    </a:lnTo>
                    <a:lnTo>
                      <a:pt x="13" y="614"/>
                    </a:lnTo>
                    <a:lnTo>
                      <a:pt x="25" y="639"/>
                    </a:lnTo>
                    <a:lnTo>
                      <a:pt x="63" y="677"/>
                    </a:lnTo>
                    <a:lnTo>
                      <a:pt x="100" y="702"/>
                    </a:lnTo>
                    <a:lnTo>
                      <a:pt x="151" y="727"/>
                    </a:lnTo>
                    <a:lnTo>
                      <a:pt x="201" y="752"/>
                    </a:lnTo>
                    <a:lnTo>
                      <a:pt x="313" y="765"/>
                    </a:lnTo>
                    <a:lnTo>
                      <a:pt x="451" y="765"/>
                    </a:lnTo>
                    <a:lnTo>
                      <a:pt x="602" y="752"/>
                    </a:lnTo>
                    <a:lnTo>
                      <a:pt x="752" y="727"/>
                    </a:lnTo>
                    <a:lnTo>
                      <a:pt x="915" y="677"/>
                    </a:lnTo>
                    <a:lnTo>
                      <a:pt x="1066" y="614"/>
                    </a:lnTo>
                    <a:lnTo>
                      <a:pt x="1178" y="577"/>
                    </a:lnTo>
                    <a:lnTo>
                      <a:pt x="1291" y="552"/>
                    </a:lnTo>
                    <a:lnTo>
                      <a:pt x="1416" y="539"/>
                    </a:lnTo>
                    <a:lnTo>
                      <a:pt x="1542" y="539"/>
                    </a:lnTo>
                    <a:lnTo>
                      <a:pt x="1792" y="552"/>
                    </a:lnTo>
                    <a:lnTo>
                      <a:pt x="2031" y="589"/>
                    </a:lnTo>
                    <a:lnTo>
                      <a:pt x="2244" y="627"/>
                    </a:lnTo>
                    <a:lnTo>
                      <a:pt x="2419" y="652"/>
                    </a:lnTo>
                    <a:lnTo>
                      <a:pt x="2482" y="652"/>
                    </a:lnTo>
                    <a:lnTo>
                      <a:pt x="2519" y="639"/>
                    </a:lnTo>
                    <a:lnTo>
                      <a:pt x="2544" y="614"/>
                    </a:lnTo>
                    <a:lnTo>
                      <a:pt x="2557" y="577"/>
                    </a:lnTo>
                    <a:lnTo>
                      <a:pt x="2532" y="552"/>
                    </a:lnTo>
                    <a:lnTo>
                      <a:pt x="2469" y="476"/>
                    </a:lnTo>
                    <a:lnTo>
                      <a:pt x="2356" y="376"/>
                    </a:lnTo>
                    <a:lnTo>
                      <a:pt x="2194" y="263"/>
                    </a:lnTo>
                    <a:lnTo>
                      <a:pt x="2106" y="201"/>
                    </a:lnTo>
                    <a:lnTo>
                      <a:pt x="1993" y="151"/>
                    </a:lnTo>
                    <a:lnTo>
                      <a:pt x="1868" y="100"/>
                    </a:lnTo>
                    <a:lnTo>
                      <a:pt x="1742" y="50"/>
                    </a:lnTo>
                    <a:lnTo>
                      <a:pt x="1592" y="25"/>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331145" y="2337046"/>
                <a:ext cx="57497" cy="16656"/>
              </a:xfrm>
              <a:custGeom>
                <a:avLst/>
                <a:gdLst/>
                <a:ahLst/>
                <a:cxnLst/>
                <a:rect l="l" t="t" r="r" b="b"/>
                <a:pathLst>
                  <a:path w="2558" h="741" extrusionOk="0">
                    <a:moveTo>
                      <a:pt x="1266" y="1"/>
                    </a:moveTo>
                    <a:lnTo>
                      <a:pt x="1091" y="13"/>
                    </a:lnTo>
                    <a:lnTo>
                      <a:pt x="940" y="51"/>
                    </a:lnTo>
                    <a:lnTo>
                      <a:pt x="790" y="89"/>
                    </a:lnTo>
                    <a:lnTo>
                      <a:pt x="665" y="126"/>
                    </a:lnTo>
                    <a:lnTo>
                      <a:pt x="539" y="189"/>
                    </a:lnTo>
                    <a:lnTo>
                      <a:pt x="439" y="252"/>
                    </a:lnTo>
                    <a:lnTo>
                      <a:pt x="339" y="302"/>
                    </a:lnTo>
                    <a:lnTo>
                      <a:pt x="188" y="427"/>
                    </a:lnTo>
                    <a:lnTo>
                      <a:pt x="88" y="540"/>
                    </a:lnTo>
                    <a:lnTo>
                      <a:pt x="26" y="615"/>
                    </a:lnTo>
                    <a:lnTo>
                      <a:pt x="0" y="653"/>
                    </a:lnTo>
                    <a:lnTo>
                      <a:pt x="13" y="690"/>
                    </a:lnTo>
                    <a:lnTo>
                      <a:pt x="38" y="703"/>
                    </a:lnTo>
                    <a:lnTo>
                      <a:pt x="88" y="715"/>
                    </a:lnTo>
                    <a:lnTo>
                      <a:pt x="151" y="715"/>
                    </a:lnTo>
                    <a:lnTo>
                      <a:pt x="314" y="678"/>
                    </a:lnTo>
                    <a:lnTo>
                      <a:pt x="527" y="640"/>
                    </a:lnTo>
                    <a:lnTo>
                      <a:pt x="765" y="590"/>
                    </a:lnTo>
                    <a:lnTo>
                      <a:pt x="1016" y="552"/>
                    </a:lnTo>
                    <a:lnTo>
                      <a:pt x="1266" y="552"/>
                    </a:lnTo>
                    <a:lnTo>
                      <a:pt x="1379" y="577"/>
                    </a:lnTo>
                    <a:lnTo>
                      <a:pt x="1492" y="615"/>
                    </a:lnTo>
                    <a:lnTo>
                      <a:pt x="1655" y="665"/>
                    </a:lnTo>
                    <a:lnTo>
                      <a:pt x="1805" y="703"/>
                    </a:lnTo>
                    <a:lnTo>
                      <a:pt x="1956" y="728"/>
                    </a:lnTo>
                    <a:lnTo>
                      <a:pt x="2106" y="740"/>
                    </a:lnTo>
                    <a:lnTo>
                      <a:pt x="2244" y="728"/>
                    </a:lnTo>
                    <a:lnTo>
                      <a:pt x="2369" y="703"/>
                    </a:lnTo>
                    <a:lnTo>
                      <a:pt x="2419" y="690"/>
                    </a:lnTo>
                    <a:lnTo>
                      <a:pt x="2457" y="653"/>
                    </a:lnTo>
                    <a:lnTo>
                      <a:pt x="2495" y="628"/>
                    </a:lnTo>
                    <a:lnTo>
                      <a:pt x="2532" y="590"/>
                    </a:lnTo>
                    <a:lnTo>
                      <a:pt x="2545" y="565"/>
                    </a:lnTo>
                    <a:lnTo>
                      <a:pt x="2557" y="527"/>
                    </a:lnTo>
                    <a:lnTo>
                      <a:pt x="2557" y="490"/>
                    </a:lnTo>
                    <a:lnTo>
                      <a:pt x="2545" y="452"/>
                    </a:lnTo>
                    <a:lnTo>
                      <a:pt x="2520" y="402"/>
                    </a:lnTo>
                    <a:lnTo>
                      <a:pt x="2495" y="364"/>
                    </a:lnTo>
                    <a:lnTo>
                      <a:pt x="2457" y="314"/>
                    </a:lnTo>
                    <a:lnTo>
                      <a:pt x="2407" y="264"/>
                    </a:lnTo>
                    <a:lnTo>
                      <a:pt x="2344" y="227"/>
                    </a:lnTo>
                    <a:lnTo>
                      <a:pt x="2256" y="176"/>
                    </a:lnTo>
                    <a:lnTo>
                      <a:pt x="2169" y="139"/>
                    </a:lnTo>
                    <a:lnTo>
                      <a:pt x="2056" y="101"/>
                    </a:lnTo>
                    <a:lnTo>
                      <a:pt x="1931" y="64"/>
                    </a:lnTo>
                    <a:lnTo>
                      <a:pt x="1793" y="39"/>
                    </a:lnTo>
                    <a:lnTo>
                      <a:pt x="1630" y="13"/>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237054" y="2370020"/>
                <a:ext cx="64533" cy="83122"/>
              </a:xfrm>
              <a:custGeom>
                <a:avLst/>
                <a:gdLst/>
                <a:ahLst/>
                <a:cxnLst/>
                <a:rect l="l" t="t" r="r" b="b"/>
                <a:pathLst>
                  <a:path w="2871" h="3698" extrusionOk="0">
                    <a:moveTo>
                      <a:pt x="1504" y="0"/>
                    </a:moveTo>
                    <a:lnTo>
                      <a:pt x="1279" y="13"/>
                    </a:lnTo>
                    <a:lnTo>
                      <a:pt x="1066" y="38"/>
                    </a:lnTo>
                    <a:lnTo>
                      <a:pt x="953" y="63"/>
                    </a:lnTo>
                    <a:lnTo>
                      <a:pt x="840" y="101"/>
                    </a:lnTo>
                    <a:lnTo>
                      <a:pt x="740" y="138"/>
                    </a:lnTo>
                    <a:lnTo>
                      <a:pt x="639" y="188"/>
                    </a:lnTo>
                    <a:lnTo>
                      <a:pt x="539" y="251"/>
                    </a:lnTo>
                    <a:lnTo>
                      <a:pt x="451" y="326"/>
                    </a:lnTo>
                    <a:lnTo>
                      <a:pt x="364" y="401"/>
                    </a:lnTo>
                    <a:lnTo>
                      <a:pt x="289" y="502"/>
                    </a:lnTo>
                    <a:lnTo>
                      <a:pt x="226" y="602"/>
                    </a:lnTo>
                    <a:lnTo>
                      <a:pt x="163" y="727"/>
                    </a:lnTo>
                    <a:lnTo>
                      <a:pt x="113" y="853"/>
                    </a:lnTo>
                    <a:lnTo>
                      <a:pt x="63" y="1003"/>
                    </a:lnTo>
                    <a:lnTo>
                      <a:pt x="38" y="1166"/>
                    </a:lnTo>
                    <a:lnTo>
                      <a:pt x="13" y="1341"/>
                    </a:lnTo>
                    <a:lnTo>
                      <a:pt x="0" y="1705"/>
                    </a:lnTo>
                    <a:lnTo>
                      <a:pt x="13" y="1880"/>
                    </a:lnTo>
                    <a:lnTo>
                      <a:pt x="25" y="2043"/>
                    </a:lnTo>
                    <a:lnTo>
                      <a:pt x="38" y="2194"/>
                    </a:lnTo>
                    <a:lnTo>
                      <a:pt x="75" y="2344"/>
                    </a:lnTo>
                    <a:lnTo>
                      <a:pt x="101" y="2482"/>
                    </a:lnTo>
                    <a:lnTo>
                      <a:pt x="151" y="2620"/>
                    </a:lnTo>
                    <a:lnTo>
                      <a:pt x="188" y="2745"/>
                    </a:lnTo>
                    <a:lnTo>
                      <a:pt x="251" y="2858"/>
                    </a:lnTo>
                    <a:lnTo>
                      <a:pt x="314" y="2971"/>
                    </a:lnTo>
                    <a:lnTo>
                      <a:pt x="376" y="3084"/>
                    </a:lnTo>
                    <a:lnTo>
                      <a:pt x="451" y="3171"/>
                    </a:lnTo>
                    <a:lnTo>
                      <a:pt x="527" y="3259"/>
                    </a:lnTo>
                    <a:lnTo>
                      <a:pt x="614" y="3347"/>
                    </a:lnTo>
                    <a:lnTo>
                      <a:pt x="715" y="3409"/>
                    </a:lnTo>
                    <a:lnTo>
                      <a:pt x="802" y="3472"/>
                    </a:lnTo>
                    <a:lnTo>
                      <a:pt x="915" y="3535"/>
                    </a:lnTo>
                    <a:lnTo>
                      <a:pt x="1015" y="3585"/>
                    </a:lnTo>
                    <a:lnTo>
                      <a:pt x="1128" y="3623"/>
                    </a:lnTo>
                    <a:lnTo>
                      <a:pt x="1254" y="3648"/>
                    </a:lnTo>
                    <a:lnTo>
                      <a:pt x="1379" y="3673"/>
                    </a:lnTo>
                    <a:lnTo>
                      <a:pt x="1504" y="3685"/>
                    </a:lnTo>
                    <a:lnTo>
                      <a:pt x="1642" y="3698"/>
                    </a:lnTo>
                    <a:lnTo>
                      <a:pt x="1780" y="3698"/>
                    </a:lnTo>
                    <a:lnTo>
                      <a:pt x="1918" y="3685"/>
                    </a:lnTo>
                    <a:lnTo>
                      <a:pt x="2068" y="3673"/>
                    </a:lnTo>
                    <a:lnTo>
                      <a:pt x="2219" y="3635"/>
                    </a:lnTo>
                    <a:lnTo>
                      <a:pt x="2545" y="3560"/>
                    </a:lnTo>
                    <a:lnTo>
                      <a:pt x="2870" y="3447"/>
                    </a:lnTo>
                    <a:lnTo>
                      <a:pt x="2444" y="176"/>
                    </a:lnTo>
                    <a:lnTo>
                      <a:pt x="2344" y="138"/>
                    </a:lnTo>
                    <a:lnTo>
                      <a:pt x="2081" y="76"/>
                    </a:lnTo>
                    <a:lnTo>
                      <a:pt x="1905" y="50"/>
                    </a:lnTo>
                    <a:lnTo>
                      <a:pt x="1717" y="13"/>
                    </a:lnTo>
                    <a:lnTo>
                      <a:pt x="1504"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382416" y="2374516"/>
                <a:ext cx="18049" cy="32705"/>
              </a:xfrm>
              <a:custGeom>
                <a:avLst/>
                <a:gdLst/>
                <a:ahLst/>
                <a:cxnLst/>
                <a:rect l="l" t="t" r="r" b="b"/>
                <a:pathLst>
                  <a:path w="803" h="1455" extrusionOk="0">
                    <a:moveTo>
                      <a:pt x="351" y="1"/>
                    </a:moveTo>
                    <a:lnTo>
                      <a:pt x="276" y="26"/>
                    </a:lnTo>
                    <a:lnTo>
                      <a:pt x="201" y="76"/>
                    </a:lnTo>
                    <a:lnTo>
                      <a:pt x="138" y="139"/>
                    </a:lnTo>
                    <a:lnTo>
                      <a:pt x="88" y="239"/>
                    </a:lnTo>
                    <a:lnTo>
                      <a:pt x="51" y="352"/>
                    </a:lnTo>
                    <a:lnTo>
                      <a:pt x="13" y="477"/>
                    </a:lnTo>
                    <a:lnTo>
                      <a:pt x="1" y="615"/>
                    </a:lnTo>
                    <a:lnTo>
                      <a:pt x="1" y="753"/>
                    </a:lnTo>
                    <a:lnTo>
                      <a:pt x="26" y="903"/>
                    </a:lnTo>
                    <a:lnTo>
                      <a:pt x="51" y="1041"/>
                    </a:lnTo>
                    <a:lnTo>
                      <a:pt x="101" y="1166"/>
                    </a:lnTo>
                    <a:lnTo>
                      <a:pt x="151" y="1267"/>
                    </a:lnTo>
                    <a:lnTo>
                      <a:pt x="226" y="1354"/>
                    </a:lnTo>
                    <a:lnTo>
                      <a:pt x="289" y="1417"/>
                    </a:lnTo>
                    <a:lnTo>
                      <a:pt x="377" y="1455"/>
                    </a:lnTo>
                    <a:lnTo>
                      <a:pt x="452" y="1455"/>
                    </a:lnTo>
                    <a:lnTo>
                      <a:pt x="527" y="1442"/>
                    </a:lnTo>
                    <a:lnTo>
                      <a:pt x="602" y="1392"/>
                    </a:lnTo>
                    <a:lnTo>
                      <a:pt x="665" y="1317"/>
                    </a:lnTo>
                    <a:lnTo>
                      <a:pt x="715" y="1229"/>
                    </a:lnTo>
                    <a:lnTo>
                      <a:pt x="765" y="1116"/>
                    </a:lnTo>
                    <a:lnTo>
                      <a:pt x="790" y="991"/>
                    </a:lnTo>
                    <a:lnTo>
                      <a:pt x="803" y="853"/>
                    </a:lnTo>
                    <a:lnTo>
                      <a:pt x="803" y="703"/>
                    </a:lnTo>
                    <a:lnTo>
                      <a:pt x="778" y="552"/>
                    </a:lnTo>
                    <a:lnTo>
                      <a:pt x="753" y="427"/>
                    </a:lnTo>
                    <a:lnTo>
                      <a:pt x="702" y="302"/>
                    </a:lnTo>
                    <a:lnTo>
                      <a:pt x="652" y="201"/>
                    </a:lnTo>
                    <a:lnTo>
                      <a:pt x="577" y="114"/>
                    </a:lnTo>
                    <a:lnTo>
                      <a:pt x="514" y="51"/>
                    </a:lnTo>
                    <a:lnTo>
                      <a:pt x="439" y="13"/>
                    </a:lnTo>
                    <a:lnTo>
                      <a:pt x="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3465246" y="2369166"/>
                <a:ext cx="17757" cy="32705"/>
              </a:xfrm>
              <a:custGeom>
                <a:avLst/>
                <a:gdLst/>
                <a:ahLst/>
                <a:cxnLst/>
                <a:rect l="l" t="t" r="r" b="b"/>
                <a:pathLst>
                  <a:path w="790" h="1455" extrusionOk="0">
                    <a:moveTo>
                      <a:pt x="351" y="1"/>
                    </a:moveTo>
                    <a:lnTo>
                      <a:pt x="276" y="13"/>
                    </a:lnTo>
                    <a:lnTo>
                      <a:pt x="201" y="63"/>
                    </a:lnTo>
                    <a:lnTo>
                      <a:pt x="138" y="139"/>
                    </a:lnTo>
                    <a:lnTo>
                      <a:pt x="88" y="226"/>
                    </a:lnTo>
                    <a:lnTo>
                      <a:pt x="38" y="339"/>
                    </a:lnTo>
                    <a:lnTo>
                      <a:pt x="13" y="464"/>
                    </a:lnTo>
                    <a:lnTo>
                      <a:pt x="0" y="602"/>
                    </a:lnTo>
                    <a:lnTo>
                      <a:pt x="0" y="753"/>
                    </a:lnTo>
                    <a:lnTo>
                      <a:pt x="13" y="903"/>
                    </a:lnTo>
                    <a:lnTo>
                      <a:pt x="51" y="1028"/>
                    </a:lnTo>
                    <a:lnTo>
                      <a:pt x="88" y="1154"/>
                    </a:lnTo>
                    <a:lnTo>
                      <a:pt x="151" y="1254"/>
                    </a:lnTo>
                    <a:lnTo>
                      <a:pt x="213" y="1342"/>
                    </a:lnTo>
                    <a:lnTo>
                      <a:pt x="289" y="1404"/>
                    </a:lnTo>
                    <a:lnTo>
                      <a:pt x="364" y="1442"/>
                    </a:lnTo>
                    <a:lnTo>
                      <a:pt x="439" y="1455"/>
                    </a:lnTo>
                    <a:lnTo>
                      <a:pt x="527" y="1430"/>
                    </a:lnTo>
                    <a:lnTo>
                      <a:pt x="589" y="1392"/>
                    </a:lnTo>
                    <a:lnTo>
                      <a:pt x="652" y="1317"/>
                    </a:lnTo>
                    <a:lnTo>
                      <a:pt x="715" y="1229"/>
                    </a:lnTo>
                    <a:lnTo>
                      <a:pt x="752" y="1116"/>
                    </a:lnTo>
                    <a:lnTo>
                      <a:pt x="777" y="991"/>
                    </a:lnTo>
                    <a:lnTo>
                      <a:pt x="790" y="853"/>
                    </a:lnTo>
                    <a:lnTo>
                      <a:pt x="790" y="703"/>
                    </a:lnTo>
                    <a:lnTo>
                      <a:pt x="777" y="552"/>
                    </a:lnTo>
                    <a:lnTo>
                      <a:pt x="740" y="414"/>
                    </a:lnTo>
                    <a:lnTo>
                      <a:pt x="702" y="302"/>
                    </a:lnTo>
                    <a:lnTo>
                      <a:pt x="640" y="189"/>
                    </a:lnTo>
                    <a:lnTo>
                      <a:pt x="577" y="114"/>
                    </a:lnTo>
                    <a:lnTo>
                      <a:pt x="514" y="51"/>
                    </a:lnTo>
                    <a:lnTo>
                      <a:pt x="427" y="13"/>
                    </a:lnTo>
                    <a:lnTo>
                      <a:pt x="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397341" y="4419227"/>
                <a:ext cx="347952" cy="312729"/>
              </a:xfrm>
              <a:custGeom>
                <a:avLst/>
                <a:gdLst/>
                <a:ahLst/>
                <a:cxnLst/>
                <a:rect l="l" t="t" r="r" b="b"/>
                <a:pathLst>
                  <a:path w="15480" h="13913" extrusionOk="0">
                    <a:moveTo>
                      <a:pt x="4688" y="1"/>
                    </a:moveTo>
                    <a:lnTo>
                      <a:pt x="3046" y="3836"/>
                    </a:lnTo>
                    <a:lnTo>
                      <a:pt x="1793" y="6756"/>
                    </a:lnTo>
                    <a:lnTo>
                      <a:pt x="1304" y="7935"/>
                    </a:lnTo>
                    <a:lnTo>
                      <a:pt x="978" y="8724"/>
                    </a:lnTo>
                    <a:lnTo>
                      <a:pt x="878" y="9012"/>
                    </a:lnTo>
                    <a:lnTo>
                      <a:pt x="790" y="9338"/>
                    </a:lnTo>
                    <a:lnTo>
                      <a:pt x="690" y="9702"/>
                    </a:lnTo>
                    <a:lnTo>
                      <a:pt x="602" y="10090"/>
                    </a:lnTo>
                    <a:lnTo>
                      <a:pt x="439" y="10892"/>
                    </a:lnTo>
                    <a:lnTo>
                      <a:pt x="289" y="11707"/>
                    </a:lnTo>
                    <a:lnTo>
                      <a:pt x="164" y="12447"/>
                    </a:lnTo>
                    <a:lnTo>
                      <a:pt x="76" y="13061"/>
                    </a:lnTo>
                    <a:lnTo>
                      <a:pt x="1" y="13625"/>
                    </a:lnTo>
                    <a:lnTo>
                      <a:pt x="1430" y="13625"/>
                    </a:lnTo>
                    <a:lnTo>
                      <a:pt x="2808" y="10354"/>
                    </a:lnTo>
                    <a:lnTo>
                      <a:pt x="2934" y="10780"/>
                    </a:lnTo>
                    <a:lnTo>
                      <a:pt x="3084" y="11218"/>
                    </a:lnTo>
                    <a:lnTo>
                      <a:pt x="3272" y="11745"/>
                    </a:lnTo>
                    <a:lnTo>
                      <a:pt x="3473" y="12309"/>
                    </a:lnTo>
                    <a:lnTo>
                      <a:pt x="3698" y="12848"/>
                    </a:lnTo>
                    <a:lnTo>
                      <a:pt x="3811" y="13086"/>
                    </a:lnTo>
                    <a:lnTo>
                      <a:pt x="3924" y="13299"/>
                    </a:lnTo>
                    <a:lnTo>
                      <a:pt x="4037" y="13487"/>
                    </a:lnTo>
                    <a:lnTo>
                      <a:pt x="4137" y="13625"/>
                    </a:lnTo>
                    <a:lnTo>
                      <a:pt x="4174" y="13662"/>
                    </a:lnTo>
                    <a:lnTo>
                      <a:pt x="4225" y="13687"/>
                    </a:lnTo>
                    <a:lnTo>
                      <a:pt x="4362" y="13738"/>
                    </a:lnTo>
                    <a:lnTo>
                      <a:pt x="4550" y="13775"/>
                    </a:lnTo>
                    <a:lnTo>
                      <a:pt x="4789" y="13813"/>
                    </a:lnTo>
                    <a:lnTo>
                      <a:pt x="5064" y="13850"/>
                    </a:lnTo>
                    <a:lnTo>
                      <a:pt x="5390" y="13875"/>
                    </a:lnTo>
                    <a:lnTo>
                      <a:pt x="6142" y="13900"/>
                    </a:lnTo>
                    <a:lnTo>
                      <a:pt x="7007" y="13913"/>
                    </a:lnTo>
                    <a:lnTo>
                      <a:pt x="7972" y="13913"/>
                    </a:lnTo>
                    <a:lnTo>
                      <a:pt x="8975" y="13900"/>
                    </a:lnTo>
                    <a:lnTo>
                      <a:pt x="10015" y="13875"/>
                    </a:lnTo>
                    <a:lnTo>
                      <a:pt x="12033" y="13800"/>
                    </a:lnTo>
                    <a:lnTo>
                      <a:pt x="13788" y="13725"/>
                    </a:lnTo>
                    <a:lnTo>
                      <a:pt x="15480" y="13625"/>
                    </a:lnTo>
                    <a:lnTo>
                      <a:pt x="15442" y="13499"/>
                    </a:lnTo>
                    <a:lnTo>
                      <a:pt x="15354" y="13148"/>
                    </a:lnTo>
                    <a:lnTo>
                      <a:pt x="15216" y="12647"/>
                    </a:lnTo>
                    <a:lnTo>
                      <a:pt x="15016" y="12033"/>
                    </a:lnTo>
                    <a:lnTo>
                      <a:pt x="14891" y="11707"/>
                    </a:lnTo>
                    <a:lnTo>
                      <a:pt x="14765" y="11381"/>
                    </a:lnTo>
                    <a:lnTo>
                      <a:pt x="14627" y="11043"/>
                    </a:lnTo>
                    <a:lnTo>
                      <a:pt x="14464" y="10730"/>
                    </a:lnTo>
                    <a:lnTo>
                      <a:pt x="14301" y="10429"/>
                    </a:lnTo>
                    <a:lnTo>
                      <a:pt x="14126" y="10153"/>
                    </a:lnTo>
                    <a:lnTo>
                      <a:pt x="14026" y="10028"/>
                    </a:lnTo>
                    <a:lnTo>
                      <a:pt x="13938" y="9902"/>
                    </a:lnTo>
                    <a:lnTo>
                      <a:pt x="13838" y="9802"/>
                    </a:lnTo>
                    <a:lnTo>
                      <a:pt x="13737" y="9702"/>
                    </a:lnTo>
                    <a:lnTo>
                      <a:pt x="13625" y="9614"/>
                    </a:lnTo>
                    <a:lnTo>
                      <a:pt x="13499" y="9526"/>
                    </a:lnTo>
                    <a:lnTo>
                      <a:pt x="13349" y="9426"/>
                    </a:lnTo>
                    <a:lnTo>
                      <a:pt x="13199" y="9351"/>
                    </a:lnTo>
                    <a:lnTo>
                      <a:pt x="12848" y="9175"/>
                    </a:lnTo>
                    <a:lnTo>
                      <a:pt x="12459" y="9012"/>
                    </a:lnTo>
                    <a:lnTo>
                      <a:pt x="12033" y="8862"/>
                    </a:lnTo>
                    <a:lnTo>
                      <a:pt x="11594" y="8724"/>
                    </a:lnTo>
                    <a:lnTo>
                      <a:pt x="11156" y="8586"/>
                    </a:lnTo>
                    <a:lnTo>
                      <a:pt x="10704" y="8461"/>
                    </a:lnTo>
                    <a:lnTo>
                      <a:pt x="9877" y="8248"/>
                    </a:lnTo>
                    <a:lnTo>
                      <a:pt x="9163" y="8098"/>
                    </a:lnTo>
                    <a:lnTo>
                      <a:pt x="8498" y="7960"/>
                    </a:lnTo>
                    <a:lnTo>
                      <a:pt x="10541" y="1405"/>
                    </a:lnTo>
                    <a:lnTo>
                      <a:pt x="46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3501030" y="2620757"/>
                <a:ext cx="243139" cy="575289"/>
              </a:xfrm>
              <a:custGeom>
                <a:avLst/>
                <a:gdLst/>
                <a:ahLst/>
                <a:cxnLst/>
                <a:rect l="l" t="t" r="r" b="b"/>
                <a:pathLst>
                  <a:path w="10817" h="25594" extrusionOk="0">
                    <a:moveTo>
                      <a:pt x="1855" y="0"/>
                    </a:moveTo>
                    <a:lnTo>
                      <a:pt x="0" y="1680"/>
                    </a:lnTo>
                    <a:lnTo>
                      <a:pt x="138" y="2695"/>
                    </a:lnTo>
                    <a:lnTo>
                      <a:pt x="313" y="3860"/>
                    </a:lnTo>
                    <a:lnTo>
                      <a:pt x="552" y="5364"/>
                    </a:lnTo>
                    <a:lnTo>
                      <a:pt x="865" y="7157"/>
                    </a:lnTo>
                    <a:lnTo>
                      <a:pt x="1040" y="8134"/>
                    </a:lnTo>
                    <a:lnTo>
                      <a:pt x="1241" y="9149"/>
                    </a:lnTo>
                    <a:lnTo>
                      <a:pt x="1454" y="10202"/>
                    </a:lnTo>
                    <a:lnTo>
                      <a:pt x="1692" y="11293"/>
                    </a:lnTo>
                    <a:lnTo>
                      <a:pt x="1930" y="12383"/>
                    </a:lnTo>
                    <a:lnTo>
                      <a:pt x="2193" y="13498"/>
                    </a:lnTo>
                    <a:lnTo>
                      <a:pt x="2482" y="14601"/>
                    </a:lnTo>
                    <a:lnTo>
                      <a:pt x="2783" y="15717"/>
                    </a:lnTo>
                    <a:lnTo>
                      <a:pt x="3096" y="16795"/>
                    </a:lnTo>
                    <a:lnTo>
                      <a:pt x="3422" y="17860"/>
                    </a:lnTo>
                    <a:lnTo>
                      <a:pt x="3773" y="18888"/>
                    </a:lnTo>
                    <a:lnTo>
                      <a:pt x="3948" y="19389"/>
                    </a:lnTo>
                    <a:lnTo>
                      <a:pt x="4136" y="19878"/>
                    </a:lnTo>
                    <a:lnTo>
                      <a:pt x="4324" y="20354"/>
                    </a:lnTo>
                    <a:lnTo>
                      <a:pt x="4512" y="20818"/>
                    </a:lnTo>
                    <a:lnTo>
                      <a:pt x="4713" y="21269"/>
                    </a:lnTo>
                    <a:lnTo>
                      <a:pt x="4913" y="21695"/>
                    </a:lnTo>
                    <a:lnTo>
                      <a:pt x="5114" y="22109"/>
                    </a:lnTo>
                    <a:lnTo>
                      <a:pt x="5327" y="22510"/>
                    </a:lnTo>
                    <a:lnTo>
                      <a:pt x="5540" y="22886"/>
                    </a:lnTo>
                    <a:lnTo>
                      <a:pt x="5753" y="23237"/>
                    </a:lnTo>
                    <a:lnTo>
                      <a:pt x="5979" y="23575"/>
                    </a:lnTo>
                    <a:lnTo>
                      <a:pt x="6204" y="23889"/>
                    </a:lnTo>
                    <a:lnTo>
                      <a:pt x="6430" y="24189"/>
                    </a:lnTo>
                    <a:lnTo>
                      <a:pt x="6668" y="24453"/>
                    </a:lnTo>
                    <a:lnTo>
                      <a:pt x="6906" y="24691"/>
                    </a:lnTo>
                    <a:lnTo>
                      <a:pt x="7144" y="24916"/>
                    </a:lnTo>
                    <a:lnTo>
                      <a:pt x="7382" y="25092"/>
                    </a:lnTo>
                    <a:lnTo>
                      <a:pt x="7633" y="25255"/>
                    </a:lnTo>
                    <a:lnTo>
                      <a:pt x="7896" y="25393"/>
                    </a:lnTo>
                    <a:lnTo>
                      <a:pt x="8022" y="25443"/>
                    </a:lnTo>
                    <a:lnTo>
                      <a:pt x="8147" y="25480"/>
                    </a:lnTo>
                    <a:lnTo>
                      <a:pt x="8272" y="25518"/>
                    </a:lnTo>
                    <a:lnTo>
                      <a:pt x="8410" y="25556"/>
                    </a:lnTo>
                    <a:lnTo>
                      <a:pt x="8535" y="25568"/>
                    </a:lnTo>
                    <a:lnTo>
                      <a:pt x="8673" y="25593"/>
                    </a:lnTo>
                    <a:lnTo>
                      <a:pt x="8836" y="25543"/>
                    </a:lnTo>
                    <a:lnTo>
                      <a:pt x="9024" y="25480"/>
                    </a:lnTo>
                    <a:lnTo>
                      <a:pt x="9250" y="25380"/>
                    </a:lnTo>
                    <a:lnTo>
                      <a:pt x="9388" y="25317"/>
                    </a:lnTo>
                    <a:lnTo>
                      <a:pt x="9513" y="25242"/>
                    </a:lnTo>
                    <a:lnTo>
                      <a:pt x="9651" y="25167"/>
                    </a:lnTo>
                    <a:lnTo>
                      <a:pt x="9789" y="25067"/>
                    </a:lnTo>
                    <a:lnTo>
                      <a:pt x="9927" y="24954"/>
                    </a:lnTo>
                    <a:lnTo>
                      <a:pt x="10064" y="24829"/>
                    </a:lnTo>
                    <a:lnTo>
                      <a:pt x="10190" y="24691"/>
                    </a:lnTo>
                    <a:lnTo>
                      <a:pt x="10315" y="24528"/>
                    </a:lnTo>
                    <a:lnTo>
                      <a:pt x="10428" y="24365"/>
                    </a:lnTo>
                    <a:lnTo>
                      <a:pt x="10528" y="24177"/>
                    </a:lnTo>
                    <a:lnTo>
                      <a:pt x="10616" y="23976"/>
                    </a:lnTo>
                    <a:lnTo>
                      <a:pt x="10691" y="23751"/>
                    </a:lnTo>
                    <a:lnTo>
                      <a:pt x="10754" y="23513"/>
                    </a:lnTo>
                    <a:lnTo>
                      <a:pt x="10791" y="23249"/>
                    </a:lnTo>
                    <a:lnTo>
                      <a:pt x="10816" y="22974"/>
                    </a:lnTo>
                    <a:lnTo>
                      <a:pt x="10816" y="22673"/>
                    </a:lnTo>
                    <a:lnTo>
                      <a:pt x="10791" y="22347"/>
                    </a:lnTo>
                    <a:lnTo>
                      <a:pt x="10729" y="22009"/>
                    </a:lnTo>
                    <a:lnTo>
                      <a:pt x="10654" y="21645"/>
                    </a:lnTo>
                    <a:lnTo>
                      <a:pt x="10541" y="21244"/>
                    </a:lnTo>
                    <a:lnTo>
                      <a:pt x="10390" y="20830"/>
                    </a:lnTo>
                    <a:lnTo>
                      <a:pt x="10202" y="20392"/>
                    </a:lnTo>
                    <a:lnTo>
                      <a:pt x="9989" y="19928"/>
                    </a:lnTo>
                    <a:lnTo>
                      <a:pt x="9739" y="19439"/>
                    </a:lnTo>
                    <a:lnTo>
                      <a:pt x="9601" y="19176"/>
                    </a:lnTo>
                    <a:lnTo>
                      <a:pt x="9438" y="18838"/>
                    </a:lnTo>
                    <a:lnTo>
                      <a:pt x="9037" y="17948"/>
                    </a:lnTo>
                    <a:lnTo>
                      <a:pt x="8548" y="16795"/>
                    </a:lnTo>
                    <a:lnTo>
                      <a:pt x="7971" y="15441"/>
                    </a:lnTo>
                    <a:lnTo>
                      <a:pt x="7357" y="13912"/>
                    </a:lnTo>
                    <a:lnTo>
                      <a:pt x="6693" y="12283"/>
                    </a:lnTo>
                    <a:lnTo>
                      <a:pt x="5327" y="8861"/>
                    </a:lnTo>
                    <a:lnTo>
                      <a:pt x="4011" y="5540"/>
                    </a:lnTo>
                    <a:lnTo>
                      <a:pt x="2908" y="2707"/>
                    </a:lnTo>
                    <a:lnTo>
                      <a:pt x="1855"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380168" y="2553707"/>
                <a:ext cx="162580" cy="105105"/>
              </a:xfrm>
              <a:custGeom>
                <a:avLst/>
                <a:gdLst/>
                <a:ahLst/>
                <a:cxnLst/>
                <a:rect l="l" t="t" r="r" b="b"/>
                <a:pathLst>
                  <a:path w="7233" h="4676" extrusionOk="0">
                    <a:moveTo>
                      <a:pt x="3560" y="0"/>
                    </a:moveTo>
                    <a:lnTo>
                      <a:pt x="3271" y="13"/>
                    </a:lnTo>
                    <a:lnTo>
                      <a:pt x="2958" y="38"/>
                    </a:lnTo>
                    <a:lnTo>
                      <a:pt x="2620" y="63"/>
                    </a:lnTo>
                    <a:lnTo>
                      <a:pt x="2269" y="113"/>
                    </a:lnTo>
                    <a:lnTo>
                      <a:pt x="1905" y="163"/>
                    </a:lnTo>
                    <a:lnTo>
                      <a:pt x="1229" y="288"/>
                    </a:lnTo>
                    <a:lnTo>
                      <a:pt x="915" y="351"/>
                    </a:lnTo>
                    <a:lnTo>
                      <a:pt x="639" y="414"/>
                    </a:lnTo>
                    <a:lnTo>
                      <a:pt x="401" y="489"/>
                    </a:lnTo>
                    <a:lnTo>
                      <a:pt x="213" y="552"/>
                    </a:lnTo>
                    <a:lnTo>
                      <a:pt x="88" y="614"/>
                    </a:lnTo>
                    <a:lnTo>
                      <a:pt x="38" y="652"/>
                    </a:lnTo>
                    <a:lnTo>
                      <a:pt x="13" y="677"/>
                    </a:lnTo>
                    <a:lnTo>
                      <a:pt x="0" y="740"/>
                    </a:lnTo>
                    <a:lnTo>
                      <a:pt x="13" y="802"/>
                    </a:lnTo>
                    <a:lnTo>
                      <a:pt x="38" y="865"/>
                    </a:lnTo>
                    <a:lnTo>
                      <a:pt x="75" y="928"/>
                    </a:lnTo>
                    <a:lnTo>
                      <a:pt x="138" y="990"/>
                    </a:lnTo>
                    <a:lnTo>
                      <a:pt x="201" y="1053"/>
                    </a:lnTo>
                    <a:lnTo>
                      <a:pt x="364" y="1166"/>
                    </a:lnTo>
                    <a:lnTo>
                      <a:pt x="527" y="1266"/>
                    </a:lnTo>
                    <a:lnTo>
                      <a:pt x="677" y="1341"/>
                    </a:lnTo>
                    <a:lnTo>
                      <a:pt x="827" y="1416"/>
                    </a:lnTo>
                    <a:lnTo>
                      <a:pt x="752" y="1492"/>
                    </a:lnTo>
                    <a:lnTo>
                      <a:pt x="690" y="1567"/>
                    </a:lnTo>
                    <a:lnTo>
                      <a:pt x="614" y="1667"/>
                    </a:lnTo>
                    <a:lnTo>
                      <a:pt x="564" y="1780"/>
                    </a:lnTo>
                    <a:lnTo>
                      <a:pt x="539" y="1830"/>
                    </a:lnTo>
                    <a:lnTo>
                      <a:pt x="527" y="1893"/>
                    </a:lnTo>
                    <a:lnTo>
                      <a:pt x="527" y="1943"/>
                    </a:lnTo>
                    <a:lnTo>
                      <a:pt x="539" y="1993"/>
                    </a:lnTo>
                    <a:lnTo>
                      <a:pt x="564" y="2031"/>
                    </a:lnTo>
                    <a:lnTo>
                      <a:pt x="602" y="2081"/>
                    </a:lnTo>
                    <a:lnTo>
                      <a:pt x="702" y="2143"/>
                    </a:lnTo>
                    <a:lnTo>
                      <a:pt x="802" y="2193"/>
                    </a:lnTo>
                    <a:lnTo>
                      <a:pt x="915" y="2231"/>
                    </a:lnTo>
                    <a:lnTo>
                      <a:pt x="1028" y="2256"/>
                    </a:lnTo>
                    <a:lnTo>
                      <a:pt x="1203" y="2281"/>
                    </a:lnTo>
                    <a:lnTo>
                      <a:pt x="1266" y="2281"/>
                    </a:lnTo>
                    <a:lnTo>
                      <a:pt x="1141" y="2344"/>
                    </a:lnTo>
                    <a:lnTo>
                      <a:pt x="1015" y="2419"/>
                    </a:lnTo>
                    <a:lnTo>
                      <a:pt x="890" y="2507"/>
                    </a:lnTo>
                    <a:lnTo>
                      <a:pt x="765" y="2595"/>
                    </a:lnTo>
                    <a:lnTo>
                      <a:pt x="715" y="2657"/>
                    </a:lnTo>
                    <a:lnTo>
                      <a:pt x="677" y="2707"/>
                    </a:lnTo>
                    <a:lnTo>
                      <a:pt x="652" y="2757"/>
                    </a:lnTo>
                    <a:lnTo>
                      <a:pt x="652" y="2808"/>
                    </a:lnTo>
                    <a:lnTo>
                      <a:pt x="665" y="2858"/>
                    </a:lnTo>
                    <a:lnTo>
                      <a:pt x="702" y="2908"/>
                    </a:lnTo>
                    <a:lnTo>
                      <a:pt x="765" y="2945"/>
                    </a:lnTo>
                    <a:lnTo>
                      <a:pt x="840" y="2983"/>
                    </a:lnTo>
                    <a:lnTo>
                      <a:pt x="928" y="2996"/>
                    </a:lnTo>
                    <a:lnTo>
                      <a:pt x="1153" y="2996"/>
                    </a:lnTo>
                    <a:lnTo>
                      <a:pt x="1279" y="2983"/>
                    </a:lnTo>
                    <a:lnTo>
                      <a:pt x="1529" y="2933"/>
                    </a:lnTo>
                    <a:lnTo>
                      <a:pt x="1780" y="2883"/>
                    </a:lnTo>
                    <a:lnTo>
                      <a:pt x="1981" y="2833"/>
                    </a:lnTo>
                    <a:lnTo>
                      <a:pt x="2169" y="2770"/>
                    </a:lnTo>
                    <a:lnTo>
                      <a:pt x="2244" y="2858"/>
                    </a:lnTo>
                    <a:lnTo>
                      <a:pt x="2457" y="3083"/>
                    </a:lnTo>
                    <a:lnTo>
                      <a:pt x="2795" y="3397"/>
                    </a:lnTo>
                    <a:lnTo>
                      <a:pt x="2983" y="3572"/>
                    </a:lnTo>
                    <a:lnTo>
                      <a:pt x="3209" y="3760"/>
                    </a:lnTo>
                    <a:lnTo>
                      <a:pt x="3447" y="3936"/>
                    </a:lnTo>
                    <a:lnTo>
                      <a:pt x="3698" y="4111"/>
                    </a:lnTo>
                    <a:lnTo>
                      <a:pt x="3973" y="4274"/>
                    </a:lnTo>
                    <a:lnTo>
                      <a:pt x="4249" y="4412"/>
                    </a:lnTo>
                    <a:lnTo>
                      <a:pt x="4525" y="4537"/>
                    </a:lnTo>
                    <a:lnTo>
                      <a:pt x="4663" y="4575"/>
                    </a:lnTo>
                    <a:lnTo>
                      <a:pt x="4813" y="4612"/>
                    </a:lnTo>
                    <a:lnTo>
                      <a:pt x="4951" y="4650"/>
                    </a:lnTo>
                    <a:lnTo>
                      <a:pt x="5101" y="4663"/>
                    </a:lnTo>
                    <a:lnTo>
                      <a:pt x="5239" y="4675"/>
                    </a:lnTo>
                    <a:lnTo>
                      <a:pt x="5377" y="4663"/>
                    </a:lnTo>
                    <a:lnTo>
                      <a:pt x="7232" y="2983"/>
                    </a:lnTo>
                    <a:lnTo>
                      <a:pt x="6906" y="2582"/>
                    </a:lnTo>
                    <a:lnTo>
                      <a:pt x="6555" y="2168"/>
                    </a:lnTo>
                    <a:lnTo>
                      <a:pt x="6117" y="1680"/>
                    </a:lnTo>
                    <a:lnTo>
                      <a:pt x="5866" y="1429"/>
                    </a:lnTo>
                    <a:lnTo>
                      <a:pt x="5615" y="1178"/>
                    </a:lnTo>
                    <a:lnTo>
                      <a:pt x="5365" y="928"/>
                    </a:lnTo>
                    <a:lnTo>
                      <a:pt x="5114" y="702"/>
                    </a:lnTo>
                    <a:lnTo>
                      <a:pt x="4863" y="501"/>
                    </a:lnTo>
                    <a:lnTo>
                      <a:pt x="4625" y="313"/>
                    </a:lnTo>
                    <a:lnTo>
                      <a:pt x="4387" y="176"/>
                    </a:lnTo>
                    <a:lnTo>
                      <a:pt x="4274" y="113"/>
                    </a:lnTo>
                    <a:lnTo>
                      <a:pt x="4174" y="63"/>
                    </a:lnTo>
                    <a:lnTo>
                      <a:pt x="4111" y="50"/>
                    </a:lnTo>
                    <a:lnTo>
                      <a:pt x="4024" y="25"/>
                    </a:lnTo>
                    <a:lnTo>
                      <a:pt x="3810" y="13"/>
                    </a:lnTo>
                    <a:lnTo>
                      <a:pt x="3560"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3008862" y="3017979"/>
                <a:ext cx="22" cy="22"/>
              </a:xfrm>
              <a:custGeom>
                <a:avLst/>
                <a:gdLst/>
                <a:ahLst/>
                <a:cxnLst/>
                <a:rect l="l" t="t" r="r" b="b"/>
                <a:pathLst>
                  <a:path w="1" h="1" fill="none" extrusionOk="0">
                    <a:moveTo>
                      <a:pt x="0" y="0"/>
                    </a:moveTo>
                    <a:lnTo>
                      <a:pt x="0" y="0"/>
                    </a:lnTo>
                  </a:path>
                </a:pathLst>
              </a:custGeom>
              <a:noFill/>
              <a:ln w="7200" cap="rnd" cmpd="sng">
                <a:solidFill>
                  <a:srgbClr val="0D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2958423" y="3003324"/>
                <a:ext cx="28479" cy="58329"/>
              </a:xfrm>
              <a:custGeom>
                <a:avLst/>
                <a:gdLst/>
                <a:ahLst/>
                <a:cxnLst/>
                <a:rect l="l" t="t" r="r" b="b"/>
                <a:pathLst>
                  <a:path w="1267" h="2595" extrusionOk="0">
                    <a:moveTo>
                      <a:pt x="251" y="0"/>
                    </a:moveTo>
                    <a:lnTo>
                      <a:pt x="1" y="126"/>
                    </a:lnTo>
                    <a:lnTo>
                      <a:pt x="88" y="326"/>
                    </a:lnTo>
                    <a:lnTo>
                      <a:pt x="327" y="840"/>
                    </a:lnTo>
                    <a:lnTo>
                      <a:pt x="477" y="1204"/>
                    </a:lnTo>
                    <a:lnTo>
                      <a:pt x="652" y="1617"/>
                    </a:lnTo>
                    <a:lnTo>
                      <a:pt x="828" y="2081"/>
                    </a:lnTo>
                    <a:lnTo>
                      <a:pt x="1003" y="2595"/>
                    </a:lnTo>
                    <a:lnTo>
                      <a:pt x="1267" y="2507"/>
                    </a:lnTo>
                    <a:lnTo>
                      <a:pt x="1091" y="1993"/>
                    </a:lnTo>
                    <a:lnTo>
                      <a:pt x="916" y="1517"/>
                    </a:lnTo>
                    <a:lnTo>
                      <a:pt x="740" y="1091"/>
                    </a:lnTo>
                    <a:lnTo>
                      <a:pt x="590" y="727"/>
                    </a:lnTo>
                    <a:lnTo>
                      <a:pt x="352" y="201"/>
                    </a:lnTo>
                    <a:lnTo>
                      <a:pt x="2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3009424" y="2864998"/>
                <a:ext cx="86516" cy="116096"/>
              </a:xfrm>
              <a:custGeom>
                <a:avLst/>
                <a:gdLst/>
                <a:ahLst/>
                <a:cxnLst/>
                <a:rect l="l" t="t" r="r" b="b"/>
                <a:pathLst>
                  <a:path w="3849" h="5165" extrusionOk="0">
                    <a:moveTo>
                      <a:pt x="263" y="0"/>
                    </a:moveTo>
                    <a:lnTo>
                      <a:pt x="0" y="88"/>
                    </a:lnTo>
                    <a:lnTo>
                      <a:pt x="138" y="464"/>
                    </a:lnTo>
                    <a:lnTo>
                      <a:pt x="276" y="828"/>
                    </a:lnTo>
                    <a:lnTo>
                      <a:pt x="439" y="1191"/>
                    </a:lnTo>
                    <a:lnTo>
                      <a:pt x="614" y="1555"/>
                    </a:lnTo>
                    <a:lnTo>
                      <a:pt x="802" y="1906"/>
                    </a:lnTo>
                    <a:lnTo>
                      <a:pt x="1003" y="2244"/>
                    </a:lnTo>
                    <a:lnTo>
                      <a:pt x="1229" y="2582"/>
                    </a:lnTo>
                    <a:lnTo>
                      <a:pt x="1454" y="2908"/>
                    </a:lnTo>
                    <a:lnTo>
                      <a:pt x="1692" y="3222"/>
                    </a:lnTo>
                    <a:lnTo>
                      <a:pt x="1943" y="3535"/>
                    </a:lnTo>
                    <a:lnTo>
                      <a:pt x="2206" y="3836"/>
                    </a:lnTo>
                    <a:lnTo>
                      <a:pt x="2482" y="4124"/>
                    </a:lnTo>
                    <a:lnTo>
                      <a:pt x="2758" y="4400"/>
                    </a:lnTo>
                    <a:lnTo>
                      <a:pt x="3058" y="4663"/>
                    </a:lnTo>
                    <a:lnTo>
                      <a:pt x="3359" y="4914"/>
                    </a:lnTo>
                    <a:lnTo>
                      <a:pt x="3673" y="5164"/>
                    </a:lnTo>
                    <a:lnTo>
                      <a:pt x="3848" y="4939"/>
                    </a:lnTo>
                    <a:lnTo>
                      <a:pt x="3535" y="4700"/>
                    </a:lnTo>
                    <a:lnTo>
                      <a:pt x="3246" y="4450"/>
                    </a:lnTo>
                    <a:lnTo>
                      <a:pt x="2958" y="4187"/>
                    </a:lnTo>
                    <a:lnTo>
                      <a:pt x="2682" y="3923"/>
                    </a:lnTo>
                    <a:lnTo>
                      <a:pt x="2407" y="3635"/>
                    </a:lnTo>
                    <a:lnTo>
                      <a:pt x="2156" y="3347"/>
                    </a:lnTo>
                    <a:lnTo>
                      <a:pt x="1918" y="3046"/>
                    </a:lnTo>
                    <a:lnTo>
                      <a:pt x="1680" y="2745"/>
                    </a:lnTo>
                    <a:lnTo>
                      <a:pt x="1454" y="2419"/>
                    </a:lnTo>
                    <a:lnTo>
                      <a:pt x="1254" y="2094"/>
                    </a:lnTo>
                    <a:lnTo>
                      <a:pt x="1053" y="1768"/>
                    </a:lnTo>
                    <a:lnTo>
                      <a:pt x="865" y="1429"/>
                    </a:lnTo>
                    <a:lnTo>
                      <a:pt x="702" y="1078"/>
                    </a:lnTo>
                    <a:lnTo>
                      <a:pt x="539" y="727"/>
                    </a:lnTo>
                    <a:lnTo>
                      <a:pt x="401" y="364"/>
                    </a:lnTo>
                    <a:lnTo>
                      <a:pt x="2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3063235" y="2899658"/>
                <a:ext cx="41426" cy="26501"/>
              </a:xfrm>
              <a:custGeom>
                <a:avLst/>
                <a:gdLst/>
                <a:ahLst/>
                <a:cxnLst/>
                <a:rect l="l" t="t" r="r" b="b"/>
                <a:pathLst>
                  <a:path w="1843" h="1179" extrusionOk="0">
                    <a:moveTo>
                      <a:pt x="176" y="0"/>
                    </a:moveTo>
                    <a:lnTo>
                      <a:pt x="0" y="226"/>
                    </a:lnTo>
                    <a:lnTo>
                      <a:pt x="201" y="376"/>
                    </a:lnTo>
                    <a:lnTo>
                      <a:pt x="401" y="514"/>
                    </a:lnTo>
                    <a:lnTo>
                      <a:pt x="614" y="652"/>
                    </a:lnTo>
                    <a:lnTo>
                      <a:pt x="827" y="777"/>
                    </a:lnTo>
                    <a:lnTo>
                      <a:pt x="1053" y="890"/>
                    </a:lnTo>
                    <a:lnTo>
                      <a:pt x="1279" y="990"/>
                    </a:lnTo>
                    <a:lnTo>
                      <a:pt x="1517" y="1090"/>
                    </a:lnTo>
                    <a:lnTo>
                      <a:pt x="1742" y="1178"/>
                    </a:lnTo>
                    <a:lnTo>
                      <a:pt x="1843" y="902"/>
                    </a:lnTo>
                    <a:lnTo>
                      <a:pt x="1617" y="827"/>
                    </a:lnTo>
                    <a:lnTo>
                      <a:pt x="1391" y="727"/>
                    </a:lnTo>
                    <a:lnTo>
                      <a:pt x="1178" y="639"/>
                    </a:lnTo>
                    <a:lnTo>
                      <a:pt x="965" y="526"/>
                    </a:lnTo>
                    <a:lnTo>
                      <a:pt x="765" y="414"/>
                    </a:lnTo>
                    <a:lnTo>
                      <a:pt x="564" y="276"/>
                    </a:lnTo>
                    <a:lnTo>
                      <a:pt x="364" y="150"/>
                    </a:lnTo>
                    <a:lnTo>
                      <a:pt x="1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3683569" y="3734652"/>
                <a:ext cx="40032" cy="87640"/>
              </a:xfrm>
              <a:custGeom>
                <a:avLst/>
                <a:gdLst/>
                <a:ahLst/>
                <a:cxnLst/>
                <a:rect l="l" t="t" r="r" b="b"/>
                <a:pathLst>
                  <a:path w="1781" h="3899" extrusionOk="0">
                    <a:moveTo>
                      <a:pt x="1517" y="1"/>
                    </a:moveTo>
                    <a:lnTo>
                      <a:pt x="1" y="3786"/>
                    </a:lnTo>
                    <a:lnTo>
                      <a:pt x="264" y="3899"/>
                    </a:lnTo>
                    <a:lnTo>
                      <a:pt x="1781" y="101"/>
                    </a:lnTo>
                    <a:lnTo>
                      <a:pt x="1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3561314" y="2970080"/>
                <a:ext cx="40032" cy="110162"/>
              </a:xfrm>
              <a:custGeom>
                <a:avLst/>
                <a:gdLst/>
                <a:ahLst/>
                <a:cxnLst/>
                <a:rect l="l" t="t" r="r" b="b"/>
                <a:pathLst>
                  <a:path w="1781" h="4901" extrusionOk="0">
                    <a:moveTo>
                      <a:pt x="276" y="0"/>
                    </a:moveTo>
                    <a:lnTo>
                      <a:pt x="0" y="51"/>
                    </a:lnTo>
                    <a:lnTo>
                      <a:pt x="113" y="564"/>
                    </a:lnTo>
                    <a:lnTo>
                      <a:pt x="251" y="1103"/>
                    </a:lnTo>
                    <a:lnTo>
                      <a:pt x="439" y="1780"/>
                    </a:lnTo>
                    <a:lnTo>
                      <a:pt x="665" y="2545"/>
                    </a:lnTo>
                    <a:lnTo>
                      <a:pt x="928" y="3359"/>
                    </a:lnTo>
                    <a:lnTo>
                      <a:pt x="1066" y="3760"/>
                    </a:lnTo>
                    <a:lnTo>
                      <a:pt x="1216" y="4161"/>
                    </a:lnTo>
                    <a:lnTo>
                      <a:pt x="1366" y="4537"/>
                    </a:lnTo>
                    <a:lnTo>
                      <a:pt x="1529" y="4901"/>
                    </a:lnTo>
                    <a:lnTo>
                      <a:pt x="1780" y="4788"/>
                    </a:lnTo>
                    <a:lnTo>
                      <a:pt x="1630" y="4425"/>
                    </a:lnTo>
                    <a:lnTo>
                      <a:pt x="1479" y="4049"/>
                    </a:lnTo>
                    <a:lnTo>
                      <a:pt x="1329" y="3660"/>
                    </a:lnTo>
                    <a:lnTo>
                      <a:pt x="1191" y="3259"/>
                    </a:lnTo>
                    <a:lnTo>
                      <a:pt x="928" y="2457"/>
                    </a:lnTo>
                    <a:lnTo>
                      <a:pt x="715" y="1705"/>
                    </a:lnTo>
                    <a:lnTo>
                      <a:pt x="527" y="1028"/>
                    </a:lnTo>
                    <a:lnTo>
                      <a:pt x="389" y="489"/>
                    </a:lnTo>
                    <a:lnTo>
                      <a:pt x="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3621869" y="3313221"/>
                <a:ext cx="1744456" cy="121716"/>
              </a:xfrm>
              <a:custGeom>
                <a:avLst/>
                <a:gdLst/>
                <a:ahLst/>
                <a:cxnLst/>
                <a:rect l="l" t="t" r="r" b="b"/>
                <a:pathLst>
                  <a:path w="77609" h="5415" extrusionOk="0">
                    <a:moveTo>
                      <a:pt x="1" y="0"/>
                    </a:moveTo>
                    <a:lnTo>
                      <a:pt x="1" y="5414"/>
                    </a:lnTo>
                    <a:lnTo>
                      <a:pt x="77608" y="5414"/>
                    </a:lnTo>
                    <a:lnTo>
                      <a:pt x="776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5246273" y="3317717"/>
                <a:ext cx="308234" cy="1407766"/>
              </a:xfrm>
              <a:custGeom>
                <a:avLst/>
                <a:gdLst/>
                <a:ahLst/>
                <a:cxnLst/>
                <a:rect l="l" t="t" r="r" b="b"/>
                <a:pathLst>
                  <a:path w="13713" h="62630" extrusionOk="0">
                    <a:moveTo>
                      <a:pt x="1" y="1"/>
                    </a:moveTo>
                    <a:lnTo>
                      <a:pt x="9075" y="62630"/>
                    </a:lnTo>
                    <a:lnTo>
                      <a:pt x="13712" y="62630"/>
                    </a:lnTo>
                    <a:lnTo>
                      <a:pt x="463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5746622" y="3151788"/>
                <a:ext cx="885186" cy="222864"/>
              </a:xfrm>
              <a:custGeom>
                <a:avLst/>
                <a:gdLst/>
                <a:ahLst/>
                <a:cxnLst/>
                <a:rect l="l" t="t" r="r" b="b"/>
                <a:pathLst>
                  <a:path w="39381" h="9915" extrusionOk="0">
                    <a:moveTo>
                      <a:pt x="11569" y="0"/>
                    </a:moveTo>
                    <a:lnTo>
                      <a:pt x="11055" y="13"/>
                    </a:lnTo>
                    <a:lnTo>
                      <a:pt x="10553" y="51"/>
                    </a:lnTo>
                    <a:lnTo>
                      <a:pt x="10039" y="101"/>
                    </a:lnTo>
                    <a:lnTo>
                      <a:pt x="9538" y="176"/>
                    </a:lnTo>
                    <a:lnTo>
                      <a:pt x="9037" y="264"/>
                    </a:lnTo>
                    <a:lnTo>
                      <a:pt x="8535" y="376"/>
                    </a:lnTo>
                    <a:lnTo>
                      <a:pt x="8047" y="514"/>
                    </a:lnTo>
                    <a:lnTo>
                      <a:pt x="7558" y="665"/>
                    </a:lnTo>
                    <a:lnTo>
                      <a:pt x="7082" y="840"/>
                    </a:lnTo>
                    <a:lnTo>
                      <a:pt x="6618" y="1028"/>
                    </a:lnTo>
                    <a:lnTo>
                      <a:pt x="6154" y="1241"/>
                    </a:lnTo>
                    <a:lnTo>
                      <a:pt x="5703" y="1467"/>
                    </a:lnTo>
                    <a:lnTo>
                      <a:pt x="5252" y="1717"/>
                    </a:lnTo>
                    <a:lnTo>
                      <a:pt x="4813" y="1993"/>
                    </a:lnTo>
                    <a:lnTo>
                      <a:pt x="4399" y="2269"/>
                    </a:lnTo>
                    <a:lnTo>
                      <a:pt x="3986" y="2582"/>
                    </a:lnTo>
                    <a:lnTo>
                      <a:pt x="1279" y="4650"/>
                    </a:lnTo>
                    <a:lnTo>
                      <a:pt x="1103" y="4788"/>
                    </a:lnTo>
                    <a:lnTo>
                      <a:pt x="940" y="4951"/>
                    </a:lnTo>
                    <a:lnTo>
                      <a:pt x="790" y="5114"/>
                    </a:lnTo>
                    <a:lnTo>
                      <a:pt x="652" y="5277"/>
                    </a:lnTo>
                    <a:lnTo>
                      <a:pt x="527" y="5465"/>
                    </a:lnTo>
                    <a:lnTo>
                      <a:pt x="414" y="5653"/>
                    </a:lnTo>
                    <a:lnTo>
                      <a:pt x="314" y="5841"/>
                    </a:lnTo>
                    <a:lnTo>
                      <a:pt x="226" y="6054"/>
                    </a:lnTo>
                    <a:lnTo>
                      <a:pt x="151" y="6255"/>
                    </a:lnTo>
                    <a:lnTo>
                      <a:pt x="88" y="6468"/>
                    </a:lnTo>
                    <a:lnTo>
                      <a:pt x="50" y="6681"/>
                    </a:lnTo>
                    <a:lnTo>
                      <a:pt x="13" y="6894"/>
                    </a:lnTo>
                    <a:lnTo>
                      <a:pt x="0" y="7119"/>
                    </a:lnTo>
                    <a:lnTo>
                      <a:pt x="0" y="7345"/>
                    </a:lnTo>
                    <a:lnTo>
                      <a:pt x="13" y="7571"/>
                    </a:lnTo>
                    <a:lnTo>
                      <a:pt x="38" y="7796"/>
                    </a:lnTo>
                    <a:lnTo>
                      <a:pt x="401" y="9914"/>
                    </a:lnTo>
                    <a:lnTo>
                      <a:pt x="28200" y="9914"/>
                    </a:lnTo>
                    <a:lnTo>
                      <a:pt x="39380" y="13"/>
                    </a:lnTo>
                    <a:lnTo>
                      <a:pt x="1156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5746622" y="3222772"/>
                <a:ext cx="325676" cy="1502711"/>
              </a:xfrm>
              <a:custGeom>
                <a:avLst/>
                <a:gdLst/>
                <a:ahLst/>
                <a:cxnLst/>
                <a:rect l="l" t="t" r="r" b="b"/>
                <a:pathLst>
                  <a:path w="14489" h="66854" extrusionOk="0">
                    <a:moveTo>
                      <a:pt x="3234" y="1"/>
                    </a:moveTo>
                    <a:lnTo>
                      <a:pt x="1266" y="1530"/>
                    </a:lnTo>
                    <a:lnTo>
                      <a:pt x="1091" y="1668"/>
                    </a:lnTo>
                    <a:lnTo>
                      <a:pt x="928" y="1831"/>
                    </a:lnTo>
                    <a:lnTo>
                      <a:pt x="777" y="1994"/>
                    </a:lnTo>
                    <a:lnTo>
                      <a:pt x="639" y="2157"/>
                    </a:lnTo>
                    <a:lnTo>
                      <a:pt x="514" y="2345"/>
                    </a:lnTo>
                    <a:lnTo>
                      <a:pt x="401" y="2533"/>
                    </a:lnTo>
                    <a:lnTo>
                      <a:pt x="301" y="2721"/>
                    </a:lnTo>
                    <a:lnTo>
                      <a:pt x="213" y="2921"/>
                    </a:lnTo>
                    <a:lnTo>
                      <a:pt x="151" y="3134"/>
                    </a:lnTo>
                    <a:lnTo>
                      <a:pt x="88" y="3335"/>
                    </a:lnTo>
                    <a:lnTo>
                      <a:pt x="38" y="3560"/>
                    </a:lnTo>
                    <a:lnTo>
                      <a:pt x="13" y="3773"/>
                    </a:lnTo>
                    <a:lnTo>
                      <a:pt x="0" y="3986"/>
                    </a:lnTo>
                    <a:lnTo>
                      <a:pt x="0" y="4212"/>
                    </a:lnTo>
                    <a:lnTo>
                      <a:pt x="13" y="4438"/>
                    </a:lnTo>
                    <a:lnTo>
                      <a:pt x="38" y="4663"/>
                    </a:lnTo>
                    <a:lnTo>
                      <a:pt x="10516" y="66854"/>
                    </a:lnTo>
                    <a:lnTo>
                      <a:pt x="14489" y="66854"/>
                    </a:lnTo>
                    <a:lnTo>
                      <a:pt x="323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5121770" y="3820876"/>
                <a:ext cx="872779" cy="78604"/>
              </a:xfrm>
              <a:custGeom>
                <a:avLst/>
                <a:gdLst/>
                <a:ahLst/>
                <a:cxnLst/>
                <a:rect l="l" t="t" r="r" b="b"/>
                <a:pathLst>
                  <a:path w="38829" h="3497" extrusionOk="0">
                    <a:moveTo>
                      <a:pt x="3497" y="0"/>
                    </a:moveTo>
                    <a:lnTo>
                      <a:pt x="3309" y="13"/>
                    </a:lnTo>
                    <a:lnTo>
                      <a:pt x="3133" y="25"/>
                    </a:lnTo>
                    <a:lnTo>
                      <a:pt x="2958" y="50"/>
                    </a:lnTo>
                    <a:lnTo>
                      <a:pt x="2795" y="75"/>
                    </a:lnTo>
                    <a:lnTo>
                      <a:pt x="2620" y="113"/>
                    </a:lnTo>
                    <a:lnTo>
                      <a:pt x="2457" y="163"/>
                    </a:lnTo>
                    <a:lnTo>
                      <a:pt x="2294" y="213"/>
                    </a:lnTo>
                    <a:lnTo>
                      <a:pt x="2131" y="276"/>
                    </a:lnTo>
                    <a:lnTo>
                      <a:pt x="1980" y="351"/>
                    </a:lnTo>
                    <a:lnTo>
                      <a:pt x="1830" y="426"/>
                    </a:lnTo>
                    <a:lnTo>
                      <a:pt x="1680" y="514"/>
                    </a:lnTo>
                    <a:lnTo>
                      <a:pt x="1542" y="602"/>
                    </a:lnTo>
                    <a:lnTo>
                      <a:pt x="1404" y="702"/>
                    </a:lnTo>
                    <a:lnTo>
                      <a:pt x="1278" y="802"/>
                    </a:lnTo>
                    <a:lnTo>
                      <a:pt x="1153" y="915"/>
                    </a:lnTo>
                    <a:lnTo>
                      <a:pt x="1028" y="1028"/>
                    </a:lnTo>
                    <a:lnTo>
                      <a:pt x="915" y="1153"/>
                    </a:lnTo>
                    <a:lnTo>
                      <a:pt x="802" y="1279"/>
                    </a:lnTo>
                    <a:lnTo>
                      <a:pt x="702" y="1404"/>
                    </a:lnTo>
                    <a:lnTo>
                      <a:pt x="602" y="1542"/>
                    </a:lnTo>
                    <a:lnTo>
                      <a:pt x="514" y="1692"/>
                    </a:lnTo>
                    <a:lnTo>
                      <a:pt x="426" y="1830"/>
                    </a:lnTo>
                    <a:lnTo>
                      <a:pt x="351" y="1980"/>
                    </a:lnTo>
                    <a:lnTo>
                      <a:pt x="276" y="2143"/>
                    </a:lnTo>
                    <a:lnTo>
                      <a:pt x="213" y="2294"/>
                    </a:lnTo>
                    <a:lnTo>
                      <a:pt x="163" y="2457"/>
                    </a:lnTo>
                    <a:lnTo>
                      <a:pt x="113" y="2620"/>
                    </a:lnTo>
                    <a:lnTo>
                      <a:pt x="75" y="2795"/>
                    </a:lnTo>
                    <a:lnTo>
                      <a:pt x="38" y="2971"/>
                    </a:lnTo>
                    <a:lnTo>
                      <a:pt x="25" y="3133"/>
                    </a:lnTo>
                    <a:lnTo>
                      <a:pt x="13" y="3321"/>
                    </a:lnTo>
                    <a:lnTo>
                      <a:pt x="0" y="3497"/>
                    </a:lnTo>
                    <a:lnTo>
                      <a:pt x="38829" y="3497"/>
                    </a:lnTo>
                    <a:lnTo>
                      <a:pt x="38829" y="3321"/>
                    </a:lnTo>
                    <a:lnTo>
                      <a:pt x="38816" y="3133"/>
                    </a:lnTo>
                    <a:lnTo>
                      <a:pt x="38791" y="2971"/>
                    </a:lnTo>
                    <a:lnTo>
                      <a:pt x="38753" y="2795"/>
                    </a:lnTo>
                    <a:lnTo>
                      <a:pt x="38716" y="2620"/>
                    </a:lnTo>
                    <a:lnTo>
                      <a:pt x="38678" y="2457"/>
                    </a:lnTo>
                    <a:lnTo>
                      <a:pt x="38616" y="2294"/>
                    </a:lnTo>
                    <a:lnTo>
                      <a:pt x="38553" y="2143"/>
                    </a:lnTo>
                    <a:lnTo>
                      <a:pt x="38490" y="1980"/>
                    </a:lnTo>
                    <a:lnTo>
                      <a:pt x="38415" y="1830"/>
                    </a:lnTo>
                    <a:lnTo>
                      <a:pt x="38327" y="1692"/>
                    </a:lnTo>
                    <a:lnTo>
                      <a:pt x="38240" y="1542"/>
                    </a:lnTo>
                    <a:lnTo>
                      <a:pt x="38139" y="1404"/>
                    </a:lnTo>
                    <a:lnTo>
                      <a:pt x="38039" y="1279"/>
                    </a:lnTo>
                    <a:lnTo>
                      <a:pt x="37926" y="1153"/>
                    </a:lnTo>
                    <a:lnTo>
                      <a:pt x="37813" y="1028"/>
                    </a:lnTo>
                    <a:lnTo>
                      <a:pt x="37688" y="915"/>
                    </a:lnTo>
                    <a:lnTo>
                      <a:pt x="37563" y="802"/>
                    </a:lnTo>
                    <a:lnTo>
                      <a:pt x="37425" y="702"/>
                    </a:lnTo>
                    <a:lnTo>
                      <a:pt x="37287" y="602"/>
                    </a:lnTo>
                    <a:lnTo>
                      <a:pt x="37149" y="514"/>
                    </a:lnTo>
                    <a:lnTo>
                      <a:pt x="36999" y="426"/>
                    </a:lnTo>
                    <a:lnTo>
                      <a:pt x="36848" y="351"/>
                    </a:lnTo>
                    <a:lnTo>
                      <a:pt x="36698" y="276"/>
                    </a:lnTo>
                    <a:lnTo>
                      <a:pt x="36535" y="213"/>
                    </a:lnTo>
                    <a:lnTo>
                      <a:pt x="36372" y="163"/>
                    </a:lnTo>
                    <a:lnTo>
                      <a:pt x="36209" y="113"/>
                    </a:lnTo>
                    <a:lnTo>
                      <a:pt x="36046" y="75"/>
                    </a:lnTo>
                    <a:lnTo>
                      <a:pt x="35871" y="50"/>
                    </a:lnTo>
                    <a:lnTo>
                      <a:pt x="35695" y="25"/>
                    </a:lnTo>
                    <a:lnTo>
                      <a:pt x="35520" y="13"/>
                    </a:lnTo>
                    <a:lnTo>
                      <a:pt x="3534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5121770" y="3899457"/>
                <a:ext cx="558948" cy="147093"/>
              </a:xfrm>
              <a:custGeom>
                <a:avLst/>
                <a:gdLst/>
                <a:ahLst/>
                <a:cxnLst/>
                <a:rect l="l" t="t" r="r" b="b"/>
                <a:pathLst>
                  <a:path w="24867" h="6544" extrusionOk="0">
                    <a:moveTo>
                      <a:pt x="0" y="1"/>
                    </a:moveTo>
                    <a:lnTo>
                      <a:pt x="0" y="6543"/>
                    </a:lnTo>
                    <a:lnTo>
                      <a:pt x="24866" y="6543"/>
                    </a:lnTo>
                    <a:lnTo>
                      <a:pt x="2486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5680695" y="3899457"/>
                <a:ext cx="872779" cy="147093"/>
              </a:xfrm>
              <a:custGeom>
                <a:avLst/>
                <a:gdLst/>
                <a:ahLst/>
                <a:cxnLst/>
                <a:rect l="l" t="t" r="r" b="b"/>
                <a:pathLst>
                  <a:path w="38829" h="6544" extrusionOk="0">
                    <a:moveTo>
                      <a:pt x="0" y="1"/>
                    </a:moveTo>
                    <a:lnTo>
                      <a:pt x="0" y="6543"/>
                    </a:lnTo>
                    <a:lnTo>
                      <a:pt x="38829" y="6543"/>
                    </a:lnTo>
                    <a:lnTo>
                      <a:pt x="3882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5680695" y="3820876"/>
                <a:ext cx="872779" cy="78604"/>
              </a:xfrm>
              <a:custGeom>
                <a:avLst/>
                <a:gdLst/>
                <a:ahLst/>
                <a:cxnLst/>
                <a:rect l="l" t="t" r="r" b="b"/>
                <a:pathLst>
                  <a:path w="38829" h="3497" extrusionOk="0">
                    <a:moveTo>
                      <a:pt x="3497" y="0"/>
                    </a:moveTo>
                    <a:lnTo>
                      <a:pt x="3309" y="13"/>
                    </a:lnTo>
                    <a:lnTo>
                      <a:pt x="3134" y="25"/>
                    </a:lnTo>
                    <a:lnTo>
                      <a:pt x="2958" y="50"/>
                    </a:lnTo>
                    <a:lnTo>
                      <a:pt x="2795" y="75"/>
                    </a:lnTo>
                    <a:lnTo>
                      <a:pt x="2620" y="113"/>
                    </a:lnTo>
                    <a:lnTo>
                      <a:pt x="2457" y="163"/>
                    </a:lnTo>
                    <a:lnTo>
                      <a:pt x="2294" y="213"/>
                    </a:lnTo>
                    <a:lnTo>
                      <a:pt x="2131" y="276"/>
                    </a:lnTo>
                    <a:lnTo>
                      <a:pt x="1981" y="351"/>
                    </a:lnTo>
                    <a:lnTo>
                      <a:pt x="1830" y="426"/>
                    </a:lnTo>
                    <a:lnTo>
                      <a:pt x="1680" y="514"/>
                    </a:lnTo>
                    <a:lnTo>
                      <a:pt x="1542" y="602"/>
                    </a:lnTo>
                    <a:lnTo>
                      <a:pt x="1404" y="702"/>
                    </a:lnTo>
                    <a:lnTo>
                      <a:pt x="1279" y="802"/>
                    </a:lnTo>
                    <a:lnTo>
                      <a:pt x="1153" y="915"/>
                    </a:lnTo>
                    <a:lnTo>
                      <a:pt x="1028" y="1028"/>
                    </a:lnTo>
                    <a:lnTo>
                      <a:pt x="915" y="1153"/>
                    </a:lnTo>
                    <a:lnTo>
                      <a:pt x="803" y="1279"/>
                    </a:lnTo>
                    <a:lnTo>
                      <a:pt x="702" y="1404"/>
                    </a:lnTo>
                    <a:lnTo>
                      <a:pt x="602" y="1542"/>
                    </a:lnTo>
                    <a:lnTo>
                      <a:pt x="514" y="1692"/>
                    </a:lnTo>
                    <a:lnTo>
                      <a:pt x="427" y="1830"/>
                    </a:lnTo>
                    <a:lnTo>
                      <a:pt x="351" y="1980"/>
                    </a:lnTo>
                    <a:lnTo>
                      <a:pt x="276" y="2143"/>
                    </a:lnTo>
                    <a:lnTo>
                      <a:pt x="213" y="2294"/>
                    </a:lnTo>
                    <a:lnTo>
                      <a:pt x="163" y="2457"/>
                    </a:lnTo>
                    <a:lnTo>
                      <a:pt x="113" y="2620"/>
                    </a:lnTo>
                    <a:lnTo>
                      <a:pt x="76" y="2795"/>
                    </a:lnTo>
                    <a:lnTo>
                      <a:pt x="51" y="2971"/>
                    </a:lnTo>
                    <a:lnTo>
                      <a:pt x="25" y="3133"/>
                    </a:lnTo>
                    <a:lnTo>
                      <a:pt x="13" y="3321"/>
                    </a:lnTo>
                    <a:lnTo>
                      <a:pt x="0" y="3497"/>
                    </a:lnTo>
                    <a:lnTo>
                      <a:pt x="38829" y="3497"/>
                    </a:lnTo>
                    <a:lnTo>
                      <a:pt x="38829" y="3321"/>
                    </a:lnTo>
                    <a:lnTo>
                      <a:pt x="38816" y="3133"/>
                    </a:lnTo>
                    <a:lnTo>
                      <a:pt x="38791" y="2971"/>
                    </a:lnTo>
                    <a:lnTo>
                      <a:pt x="38766" y="2795"/>
                    </a:lnTo>
                    <a:lnTo>
                      <a:pt x="38716" y="2620"/>
                    </a:lnTo>
                    <a:lnTo>
                      <a:pt x="38679" y="2457"/>
                    </a:lnTo>
                    <a:lnTo>
                      <a:pt x="38616" y="2294"/>
                    </a:lnTo>
                    <a:lnTo>
                      <a:pt x="38553" y="2143"/>
                    </a:lnTo>
                    <a:lnTo>
                      <a:pt x="38491" y="1980"/>
                    </a:lnTo>
                    <a:lnTo>
                      <a:pt x="38415" y="1830"/>
                    </a:lnTo>
                    <a:lnTo>
                      <a:pt x="38328" y="1692"/>
                    </a:lnTo>
                    <a:lnTo>
                      <a:pt x="38240" y="1542"/>
                    </a:lnTo>
                    <a:lnTo>
                      <a:pt x="38140" y="1404"/>
                    </a:lnTo>
                    <a:lnTo>
                      <a:pt x="38039" y="1279"/>
                    </a:lnTo>
                    <a:lnTo>
                      <a:pt x="37927" y="1153"/>
                    </a:lnTo>
                    <a:lnTo>
                      <a:pt x="37814" y="1028"/>
                    </a:lnTo>
                    <a:lnTo>
                      <a:pt x="37688" y="915"/>
                    </a:lnTo>
                    <a:lnTo>
                      <a:pt x="37563" y="802"/>
                    </a:lnTo>
                    <a:lnTo>
                      <a:pt x="37425" y="702"/>
                    </a:lnTo>
                    <a:lnTo>
                      <a:pt x="37287" y="602"/>
                    </a:lnTo>
                    <a:lnTo>
                      <a:pt x="37150" y="514"/>
                    </a:lnTo>
                    <a:lnTo>
                      <a:pt x="36999" y="426"/>
                    </a:lnTo>
                    <a:lnTo>
                      <a:pt x="36849" y="351"/>
                    </a:lnTo>
                    <a:lnTo>
                      <a:pt x="36698" y="276"/>
                    </a:lnTo>
                    <a:lnTo>
                      <a:pt x="36535" y="213"/>
                    </a:lnTo>
                    <a:lnTo>
                      <a:pt x="36385" y="163"/>
                    </a:lnTo>
                    <a:lnTo>
                      <a:pt x="36209" y="113"/>
                    </a:lnTo>
                    <a:lnTo>
                      <a:pt x="36047" y="75"/>
                    </a:lnTo>
                    <a:lnTo>
                      <a:pt x="35871" y="50"/>
                    </a:lnTo>
                    <a:lnTo>
                      <a:pt x="35696" y="25"/>
                    </a:lnTo>
                    <a:lnTo>
                      <a:pt x="35520" y="13"/>
                    </a:lnTo>
                    <a:lnTo>
                      <a:pt x="353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5077242" y="3899457"/>
                <a:ext cx="89056" cy="826026"/>
              </a:xfrm>
              <a:custGeom>
                <a:avLst/>
                <a:gdLst/>
                <a:ahLst/>
                <a:cxnLst/>
                <a:rect l="l" t="t" r="r" b="b"/>
                <a:pathLst>
                  <a:path w="3962" h="36749" extrusionOk="0">
                    <a:moveTo>
                      <a:pt x="1" y="1"/>
                    </a:moveTo>
                    <a:lnTo>
                      <a:pt x="1" y="36749"/>
                    </a:lnTo>
                    <a:lnTo>
                      <a:pt x="3961" y="36749"/>
                    </a:lnTo>
                    <a:lnTo>
                      <a:pt x="396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5591662" y="3899457"/>
                <a:ext cx="89056" cy="826026"/>
              </a:xfrm>
              <a:custGeom>
                <a:avLst/>
                <a:gdLst/>
                <a:ahLst/>
                <a:cxnLst/>
                <a:rect l="l" t="t" r="r" b="b"/>
                <a:pathLst>
                  <a:path w="3962" h="36749" extrusionOk="0">
                    <a:moveTo>
                      <a:pt x="1" y="1"/>
                    </a:moveTo>
                    <a:lnTo>
                      <a:pt x="1" y="36749"/>
                    </a:lnTo>
                    <a:lnTo>
                      <a:pt x="3961" y="36749"/>
                    </a:lnTo>
                    <a:lnTo>
                      <a:pt x="396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6372890" y="3284203"/>
                <a:ext cx="324553" cy="1441280"/>
              </a:xfrm>
              <a:custGeom>
                <a:avLst/>
                <a:gdLst/>
                <a:ahLst/>
                <a:cxnLst/>
                <a:rect l="l" t="t" r="r" b="b"/>
                <a:pathLst>
                  <a:path w="14439" h="64121" extrusionOk="0">
                    <a:moveTo>
                      <a:pt x="1842" y="0"/>
                    </a:moveTo>
                    <a:lnTo>
                      <a:pt x="1629" y="13"/>
                    </a:lnTo>
                    <a:lnTo>
                      <a:pt x="1429" y="38"/>
                    </a:lnTo>
                    <a:lnTo>
                      <a:pt x="1228" y="100"/>
                    </a:lnTo>
                    <a:lnTo>
                      <a:pt x="1053" y="176"/>
                    </a:lnTo>
                    <a:lnTo>
                      <a:pt x="877" y="263"/>
                    </a:lnTo>
                    <a:lnTo>
                      <a:pt x="714" y="376"/>
                    </a:lnTo>
                    <a:lnTo>
                      <a:pt x="564" y="501"/>
                    </a:lnTo>
                    <a:lnTo>
                      <a:pt x="439" y="652"/>
                    </a:lnTo>
                    <a:lnTo>
                      <a:pt x="313" y="802"/>
                    </a:lnTo>
                    <a:lnTo>
                      <a:pt x="213" y="965"/>
                    </a:lnTo>
                    <a:lnTo>
                      <a:pt x="138" y="1141"/>
                    </a:lnTo>
                    <a:lnTo>
                      <a:pt x="75" y="1329"/>
                    </a:lnTo>
                    <a:lnTo>
                      <a:pt x="25" y="1529"/>
                    </a:lnTo>
                    <a:lnTo>
                      <a:pt x="0" y="1730"/>
                    </a:lnTo>
                    <a:lnTo>
                      <a:pt x="0" y="1930"/>
                    </a:lnTo>
                    <a:lnTo>
                      <a:pt x="25" y="2143"/>
                    </a:lnTo>
                    <a:lnTo>
                      <a:pt x="10465" y="64121"/>
                    </a:lnTo>
                    <a:lnTo>
                      <a:pt x="14439" y="64121"/>
                    </a:lnTo>
                    <a:lnTo>
                      <a:pt x="363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6371744" y="3152058"/>
                <a:ext cx="417542" cy="300906"/>
              </a:xfrm>
              <a:custGeom>
                <a:avLst/>
                <a:gdLst/>
                <a:ahLst/>
                <a:cxnLst/>
                <a:rect l="l" t="t" r="r" b="b"/>
                <a:pathLst>
                  <a:path w="18576" h="13387" extrusionOk="0">
                    <a:moveTo>
                      <a:pt x="11569" y="1"/>
                    </a:moveTo>
                    <a:lnTo>
                      <a:pt x="11055" y="13"/>
                    </a:lnTo>
                    <a:lnTo>
                      <a:pt x="10554" y="51"/>
                    </a:lnTo>
                    <a:lnTo>
                      <a:pt x="10040" y="101"/>
                    </a:lnTo>
                    <a:lnTo>
                      <a:pt x="9539" y="176"/>
                    </a:lnTo>
                    <a:lnTo>
                      <a:pt x="9038" y="264"/>
                    </a:lnTo>
                    <a:lnTo>
                      <a:pt x="8536" y="377"/>
                    </a:lnTo>
                    <a:lnTo>
                      <a:pt x="8047" y="515"/>
                    </a:lnTo>
                    <a:lnTo>
                      <a:pt x="7559" y="665"/>
                    </a:lnTo>
                    <a:lnTo>
                      <a:pt x="7082" y="841"/>
                    </a:lnTo>
                    <a:lnTo>
                      <a:pt x="6619" y="1029"/>
                    </a:lnTo>
                    <a:lnTo>
                      <a:pt x="6155" y="1242"/>
                    </a:lnTo>
                    <a:lnTo>
                      <a:pt x="5704" y="1467"/>
                    </a:lnTo>
                    <a:lnTo>
                      <a:pt x="5252" y="1718"/>
                    </a:lnTo>
                    <a:lnTo>
                      <a:pt x="4814" y="1994"/>
                    </a:lnTo>
                    <a:lnTo>
                      <a:pt x="4400" y="2282"/>
                    </a:lnTo>
                    <a:lnTo>
                      <a:pt x="3974" y="2583"/>
                    </a:lnTo>
                    <a:lnTo>
                      <a:pt x="1279" y="4651"/>
                    </a:lnTo>
                    <a:lnTo>
                      <a:pt x="1104" y="4789"/>
                    </a:lnTo>
                    <a:lnTo>
                      <a:pt x="941" y="4952"/>
                    </a:lnTo>
                    <a:lnTo>
                      <a:pt x="791" y="5115"/>
                    </a:lnTo>
                    <a:lnTo>
                      <a:pt x="653" y="5290"/>
                    </a:lnTo>
                    <a:lnTo>
                      <a:pt x="527" y="5465"/>
                    </a:lnTo>
                    <a:lnTo>
                      <a:pt x="415" y="5653"/>
                    </a:lnTo>
                    <a:lnTo>
                      <a:pt x="314" y="5854"/>
                    </a:lnTo>
                    <a:lnTo>
                      <a:pt x="227" y="6055"/>
                    </a:lnTo>
                    <a:lnTo>
                      <a:pt x="151" y="6255"/>
                    </a:lnTo>
                    <a:lnTo>
                      <a:pt x="89" y="6468"/>
                    </a:lnTo>
                    <a:lnTo>
                      <a:pt x="51" y="6681"/>
                    </a:lnTo>
                    <a:lnTo>
                      <a:pt x="13" y="6907"/>
                    </a:lnTo>
                    <a:lnTo>
                      <a:pt x="1" y="7120"/>
                    </a:lnTo>
                    <a:lnTo>
                      <a:pt x="1" y="7345"/>
                    </a:lnTo>
                    <a:lnTo>
                      <a:pt x="13" y="7571"/>
                    </a:lnTo>
                    <a:lnTo>
                      <a:pt x="39" y="7797"/>
                    </a:lnTo>
                    <a:lnTo>
                      <a:pt x="991" y="13387"/>
                    </a:lnTo>
                    <a:lnTo>
                      <a:pt x="6343" y="10191"/>
                    </a:lnTo>
                    <a:lnTo>
                      <a:pt x="6581" y="10228"/>
                    </a:lnTo>
                    <a:lnTo>
                      <a:pt x="7258" y="10316"/>
                    </a:lnTo>
                    <a:lnTo>
                      <a:pt x="8298" y="10429"/>
                    </a:lnTo>
                    <a:lnTo>
                      <a:pt x="8925" y="10491"/>
                    </a:lnTo>
                    <a:lnTo>
                      <a:pt x="9614" y="10542"/>
                    </a:lnTo>
                    <a:lnTo>
                      <a:pt x="10354" y="10592"/>
                    </a:lnTo>
                    <a:lnTo>
                      <a:pt x="11131" y="10629"/>
                    </a:lnTo>
                    <a:lnTo>
                      <a:pt x="11945" y="10642"/>
                    </a:lnTo>
                    <a:lnTo>
                      <a:pt x="12772" y="10642"/>
                    </a:lnTo>
                    <a:lnTo>
                      <a:pt x="13625" y="10629"/>
                    </a:lnTo>
                    <a:lnTo>
                      <a:pt x="14477" y="10579"/>
                    </a:lnTo>
                    <a:lnTo>
                      <a:pt x="14903" y="10554"/>
                    </a:lnTo>
                    <a:lnTo>
                      <a:pt x="15317" y="10504"/>
                    </a:lnTo>
                    <a:lnTo>
                      <a:pt x="15743" y="10466"/>
                    </a:lnTo>
                    <a:lnTo>
                      <a:pt x="16144" y="10404"/>
                    </a:lnTo>
                    <a:lnTo>
                      <a:pt x="16269" y="10379"/>
                    </a:lnTo>
                    <a:lnTo>
                      <a:pt x="16395" y="10354"/>
                    </a:lnTo>
                    <a:lnTo>
                      <a:pt x="16507" y="10303"/>
                    </a:lnTo>
                    <a:lnTo>
                      <a:pt x="16620" y="10253"/>
                    </a:lnTo>
                    <a:lnTo>
                      <a:pt x="16733" y="10191"/>
                    </a:lnTo>
                    <a:lnTo>
                      <a:pt x="16833" y="10128"/>
                    </a:lnTo>
                    <a:lnTo>
                      <a:pt x="16921" y="10053"/>
                    </a:lnTo>
                    <a:lnTo>
                      <a:pt x="17009" y="9965"/>
                    </a:lnTo>
                    <a:lnTo>
                      <a:pt x="17097" y="9877"/>
                    </a:lnTo>
                    <a:lnTo>
                      <a:pt x="17172" y="9777"/>
                    </a:lnTo>
                    <a:lnTo>
                      <a:pt x="17234" y="9677"/>
                    </a:lnTo>
                    <a:lnTo>
                      <a:pt x="17297" y="9576"/>
                    </a:lnTo>
                    <a:lnTo>
                      <a:pt x="17347" y="9464"/>
                    </a:lnTo>
                    <a:lnTo>
                      <a:pt x="17385" y="9338"/>
                    </a:lnTo>
                    <a:lnTo>
                      <a:pt x="17422" y="9226"/>
                    </a:lnTo>
                    <a:lnTo>
                      <a:pt x="17435" y="9100"/>
                    </a:lnTo>
                    <a:lnTo>
                      <a:pt x="18563" y="1480"/>
                    </a:lnTo>
                    <a:lnTo>
                      <a:pt x="18575" y="1342"/>
                    </a:lnTo>
                    <a:lnTo>
                      <a:pt x="18563" y="1204"/>
                    </a:lnTo>
                    <a:lnTo>
                      <a:pt x="18550" y="1054"/>
                    </a:lnTo>
                    <a:lnTo>
                      <a:pt x="18513" y="928"/>
                    </a:lnTo>
                    <a:lnTo>
                      <a:pt x="18475" y="791"/>
                    </a:lnTo>
                    <a:lnTo>
                      <a:pt x="18413" y="678"/>
                    </a:lnTo>
                    <a:lnTo>
                      <a:pt x="18337" y="565"/>
                    </a:lnTo>
                    <a:lnTo>
                      <a:pt x="18262" y="452"/>
                    </a:lnTo>
                    <a:lnTo>
                      <a:pt x="18162" y="352"/>
                    </a:lnTo>
                    <a:lnTo>
                      <a:pt x="18062" y="264"/>
                    </a:lnTo>
                    <a:lnTo>
                      <a:pt x="17949" y="189"/>
                    </a:lnTo>
                    <a:lnTo>
                      <a:pt x="17823" y="126"/>
                    </a:lnTo>
                    <a:lnTo>
                      <a:pt x="17698" y="76"/>
                    </a:lnTo>
                    <a:lnTo>
                      <a:pt x="17560" y="39"/>
                    </a:lnTo>
                    <a:lnTo>
                      <a:pt x="17422" y="13"/>
                    </a:lnTo>
                    <a:lnTo>
                      <a:pt x="1727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4539445" y="3468990"/>
                <a:ext cx="1796559" cy="1069727"/>
              </a:xfrm>
              <a:custGeom>
                <a:avLst/>
                <a:gdLst/>
                <a:ahLst/>
                <a:cxnLst/>
                <a:rect l="l" t="t" r="r" b="b"/>
                <a:pathLst>
                  <a:path w="79927" h="47591" extrusionOk="0">
                    <a:moveTo>
                      <a:pt x="51738" y="1"/>
                    </a:moveTo>
                    <a:lnTo>
                      <a:pt x="50698" y="176"/>
                    </a:lnTo>
                    <a:lnTo>
                      <a:pt x="47916" y="640"/>
                    </a:lnTo>
                    <a:lnTo>
                      <a:pt x="43930" y="1330"/>
                    </a:lnTo>
                    <a:lnTo>
                      <a:pt x="41649" y="1731"/>
                    </a:lnTo>
                    <a:lnTo>
                      <a:pt x="39255" y="2157"/>
                    </a:lnTo>
                    <a:lnTo>
                      <a:pt x="36824" y="2608"/>
                    </a:lnTo>
                    <a:lnTo>
                      <a:pt x="34430" y="3059"/>
                    </a:lnTo>
                    <a:lnTo>
                      <a:pt x="32111" y="3523"/>
                    </a:lnTo>
                    <a:lnTo>
                      <a:pt x="29955" y="3962"/>
                    </a:lnTo>
                    <a:lnTo>
                      <a:pt x="28965" y="4187"/>
                    </a:lnTo>
                    <a:lnTo>
                      <a:pt x="28038" y="4400"/>
                    </a:lnTo>
                    <a:lnTo>
                      <a:pt x="27173" y="4601"/>
                    </a:lnTo>
                    <a:lnTo>
                      <a:pt x="26396" y="4801"/>
                    </a:lnTo>
                    <a:lnTo>
                      <a:pt x="25706" y="4989"/>
                    </a:lnTo>
                    <a:lnTo>
                      <a:pt x="25105" y="5165"/>
                    </a:lnTo>
                    <a:lnTo>
                      <a:pt x="24616" y="5328"/>
                    </a:lnTo>
                    <a:lnTo>
                      <a:pt x="24416" y="5403"/>
                    </a:lnTo>
                    <a:lnTo>
                      <a:pt x="24240" y="5478"/>
                    </a:lnTo>
                    <a:lnTo>
                      <a:pt x="24115" y="5553"/>
                    </a:lnTo>
                    <a:lnTo>
                      <a:pt x="23964" y="5691"/>
                    </a:lnTo>
                    <a:lnTo>
                      <a:pt x="23789" y="5867"/>
                    </a:lnTo>
                    <a:lnTo>
                      <a:pt x="23588" y="6092"/>
                    </a:lnTo>
                    <a:lnTo>
                      <a:pt x="23350" y="6355"/>
                    </a:lnTo>
                    <a:lnTo>
                      <a:pt x="23100" y="6669"/>
                    </a:lnTo>
                    <a:lnTo>
                      <a:pt x="22523" y="7433"/>
                    </a:lnTo>
                    <a:lnTo>
                      <a:pt x="21871" y="8336"/>
                    </a:lnTo>
                    <a:lnTo>
                      <a:pt x="21132" y="9401"/>
                    </a:lnTo>
                    <a:lnTo>
                      <a:pt x="20330" y="10579"/>
                    </a:lnTo>
                    <a:lnTo>
                      <a:pt x="19465" y="11883"/>
                    </a:lnTo>
                    <a:lnTo>
                      <a:pt x="18537" y="13286"/>
                    </a:lnTo>
                    <a:lnTo>
                      <a:pt x="17572" y="14790"/>
                    </a:lnTo>
                    <a:lnTo>
                      <a:pt x="16570" y="16357"/>
                    </a:lnTo>
                    <a:lnTo>
                      <a:pt x="15542" y="17999"/>
                    </a:lnTo>
                    <a:lnTo>
                      <a:pt x="13411" y="21408"/>
                    </a:lnTo>
                    <a:lnTo>
                      <a:pt x="11243" y="24905"/>
                    </a:lnTo>
                    <a:lnTo>
                      <a:pt x="9100" y="28402"/>
                    </a:lnTo>
                    <a:lnTo>
                      <a:pt x="7057" y="31773"/>
                    </a:lnTo>
                    <a:lnTo>
                      <a:pt x="5152" y="34906"/>
                    </a:lnTo>
                    <a:lnTo>
                      <a:pt x="3460" y="37726"/>
                    </a:lnTo>
                    <a:lnTo>
                      <a:pt x="953" y="41925"/>
                    </a:lnTo>
                    <a:lnTo>
                      <a:pt x="0" y="43517"/>
                    </a:lnTo>
                    <a:lnTo>
                      <a:pt x="6405" y="47590"/>
                    </a:lnTo>
                    <a:lnTo>
                      <a:pt x="29868" y="15605"/>
                    </a:lnTo>
                    <a:lnTo>
                      <a:pt x="55699" y="16019"/>
                    </a:lnTo>
                    <a:lnTo>
                      <a:pt x="55937" y="15931"/>
                    </a:lnTo>
                    <a:lnTo>
                      <a:pt x="56626" y="15693"/>
                    </a:lnTo>
                    <a:lnTo>
                      <a:pt x="57692" y="15304"/>
                    </a:lnTo>
                    <a:lnTo>
                      <a:pt x="59083" y="14765"/>
                    </a:lnTo>
                    <a:lnTo>
                      <a:pt x="59873" y="14452"/>
                    </a:lnTo>
                    <a:lnTo>
                      <a:pt x="60737" y="14101"/>
                    </a:lnTo>
                    <a:lnTo>
                      <a:pt x="61640" y="13712"/>
                    </a:lnTo>
                    <a:lnTo>
                      <a:pt x="62592" y="13299"/>
                    </a:lnTo>
                    <a:lnTo>
                      <a:pt x="63595" y="12860"/>
                    </a:lnTo>
                    <a:lnTo>
                      <a:pt x="64610" y="12384"/>
                    </a:lnTo>
                    <a:lnTo>
                      <a:pt x="65663" y="11883"/>
                    </a:lnTo>
                    <a:lnTo>
                      <a:pt x="66716" y="11356"/>
                    </a:lnTo>
                    <a:lnTo>
                      <a:pt x="67794" y="10805"/>
                    </a:lnTo>
                    <a:lnTo>
                      <a:pt x="68859" y="10216"/>
                    </a:lnTo>
                    <a:lnTo>
                      <a:pt x="69924" y="9614"/>
                    </a:lnTo>
                    <a:lnTo>
                      <a:pt x="70977" y="8987"/>
                    </a:lnTo>
                    <a:lnTo>
                      <a:pt x="71491" y="8662"/>
                    </a:lnTo>
                    <a:lnTo>
                      <a:pt x="72005" y="8336"/>
                    </a:lnTo>
                    <a:lnTo>
                      <a:pt x="72519" y="8010"/>
                    </a:lnTo>
                    <a:lnTo>
                      <a:pt x="73008" y="7671"/>
                    </a:lnTo>
                    <a:lnTo>
                      <a:pt x="73497" y="7320"/>
                    </a:lnTo>
                    <a:lnTo>
                      <a:pt x="73985" y="6982"/>
                    </a:lnTo>
                    <a:lnTo>
                      <a:pt x="74449" y="6631"/>
                    </a:lnTo>
                    <a:lnTo>
                      <a:pt x="74913" y="6268"/>
                    </a:lnTo>
                    <a:lnTo>
                      <a:pt x="75351" y="5904"/>
                    </a:lnTo>
                    <a:lnTo>
                      <a:pt x="75790" y="5541"/>
                    </a:lnTo>
                    <a:lnTo>
                      <a:pt x="76204" y="5165"/>
                    </a:lnTo>
                    <a:lnTo>
                      <a:pt x="76605" y="4789"/>
                    </a:lnTo>
                    <a:lnTo>
                      <a:pt x="76993" y="4413"/>
                    </a:lnTo>
                    <a:lnTo>
                      <a:pt x="77357" y="4024"/>
                    </a:lnTo>
                    <a:lnTo>
                      <a:pt x="77708" y="3648"/>
                    </a:lnTo>
                    <a:lnTo>
                      <a:pt x="78046" y="3247"/>
                    </a:lnTo>
                    <a:lnTo>
                      <a:pt x="78359" y="2859"/>
                    </a:lnTo>
                    <a:lnTo>
                      <a:pt x="78648" y="2458"/>
                    </a:lnTo>
                    <a:lnTo>
                      <a:pt x="78923" y="2056"/>
                    </a:lnTo>
                    <a:lnTo>
                      <a:pt x="79174" y="1655"/>
                    </a:lnTo>
                    <a:lnTo>
                      <a:pt x="79400" y="1242"/>
                    </a:lnTo>
                    <a:lnTo>
                      <a:pt x="79600" y="828"/>
                    </a:lnTo>
                    <a:lnTo>
                      <a:pt x="79776" y="415"/>
                    </a:lnTo>
                    <a:lnTo>
                      <a:pt x="799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4501975" y="4419519"/>
                <a:ext cx="211311" cy="208771"/>
              </a:xfrm>
              <a:custGeom>
                <a:avLst/>
                <a:gdLst/>
                <a:ahLst/>
                <a:cxnLst/>
                <a:rect l="l" t="t" r="r" b="b"/>
                <a:pathLst>
                  <a:path w="9401" h="9288" extrusionOk="0">
                    <a:moveTo>
                      <a:pt x="4187" y="1"/>
                    </a:moveTo>
                    <a:lnTo>
                      <a:pt x="4086" y="189"/>
                    </a:lnTo>
                    <a:lnTo>
                      <a:pt x="3786" y="702"/>
                    </a:lnTo>
                    <a:lnTo>
                      <a:pt x="3334" y="1442"/>
                    </a:lnTo>
                    <a:lnTo>
                      <a:pt x="3071" y="1868"/>
                    </a:lnTo>
                    <a:lnTo>
                      <a:pt x="2770" y="2307"/>
                    </a:lnTo>
                    <a:lnTo>
                      <a:pt x="2457" y="2758"/>
                    </a:lnTo>
                    <a:lnTo>
                      <a:pt x="2119" y="3209"/>
                    </a:lnTo>
                    <a:lnTo>
                      <a:pt x="1768" y="3648"/>
                    </a:lnTo>
                    <a:lnTo>
                      <a:pt x="1417" y="4061"/>
                    </a:lnTo>
                    <a:lnTo>
                      <a:pt x="1241" y="4262"/>
                    </a:lnTo>
                    <a:lnTo>
                      <a:pt x="1053" y="4437"/>
                    </a:lnTo>
                    <a:lnTo>
                      <a:pt x="878" y="4613"/>
                    </a:lnTo>
                    <a:lnTo>
                      <a:pt x="702" y="4763"/>
                    </a:lnTo>
                    <a:lnTo>
                      <a:pt x="527" y="4901"/>
                    </a:lnTo>
                    <a:lnTo>
                      <a:pt x="339" y="5026"/>
                    </a:lnTo>
                    <a:lnTo>
                      <a:pt x="176" y="5127"/>
                    </a:lnTo>
                    <a:lnTo>
                      <a:pt x="0" y="5214"/>
                    </a:lnTo>
                    <a:lnTo>
                      <a:pt x="13" y="5377"/>
                    </a:lnTo>
                    <a:lnTo>
                      <a:pt x="38" y="5553"/>
                    </a:lnTo>
                    <a:lnTo>
                      <a:pt x="63" y="5778"/>
                    </a:lnTo>
                    <a:lnTo>
                      <a:pt x="113" y="6054"/>
                    </a:lnTo>
                    <a:lnTo>
                      <a:pt x="188" y="6367"/>
                    </a:lnTo>
                    <a:lnTo>
                      <a:pt x="289" y="6693"/>
                    </a:lnTo>
                    <a:lnTo>
                      <a:pt x="427" y="7044"/>
                    </a:lnTo>
                    <a:lnTo>
                      <a:pt x="502" y="7220"/>
                    </a:lnTo>
                    <a:lnTo>
                      <a:pt x="577" y="7395"/>
                    </a:lnTo>
                    <a:lnTo>
                      <a:pt x="677" y="7571"/>
                    </a:lnTo>
                    <a:lnTo>
                      <a:pt x="778" y="7746"/>
                    </a:lnTo>
                    <a:lnTo>
                      <a:pt x="890" y="7922"/>
                    </a:lnTo>
                    <a:lnTo>
                      <a:pt x="1016" y="8085"/>
                    </a:lnTo>
                    <a:lnTo>
                      <a:pt x="1154" y="8235"/>
                    </a:lnTo>
                    <a:lnTo>
                      <a:pt x="1291" y="8398"/>
                    </a:lnTo>
                    <a:lnTo>
                      <a:pt x="1454" y="8536"/>
                    </a:lnTo>
                    <a:lnTo>
                      <a:pt x="1617" y="8661"/>
                    </a:lnTo>
                    <a:lnTo>
                      <a:pt x="1805" y="8786"/>
                    </a:lnTo>
                    <a:lnTo>
                      <a:pt x="1993" y="8899"/>
                    </a:lnTo>
                    <a:lnTo>
                      <a:pt x="2206" y="8999"/>
                    </a:lnTo>
                    <a:lnTo>
                      <a:pt x="2419" y="9075"/>
                    </a:lnTo>
                    <a:lnTo>
                      <a:pt x="2658" y="9137"/>
                    </a:lnTo>
                    <a:lnTo>
                      <a:pt x="2908" y="9187"/>
                    </a:lnTo>
                    <a:lnTo>
                      <a:pt x="3410" y="9250"/>
                    </a:lnTo>
                    <a:lnTo>
                      <a:pt x="3873" y="9275"/>
                    </a:lnTo>
                    <a:lnTo>
                      <a:pt x="4287" y="9288"/>
                    </a:lnTo>
                    <a:lnTo>
                      <a:pt x="4663" y="9263"/>
                    </a:lnTo>
                    <a:lnTo>
                      <a:pt x="5001" y="9225"/>
                    </a:lnTo>
                    <a:lnTo>
                      <a:pt x="5315" y="9162"/>
                    </a:lnTo>
                    <a:lnTo>
                      <a:pt x="5578" y="9100"/>
                    </a:lnTo>
                    <a:lnTo>
                      <a:pt x="5816" y="9025"/>
                    </a:lnTo>
                    <a:lnTo>
                      <a:pt x="6017" y="8937"/>
                    </a:lnTo>
                    <a:lnTo>
                      <a:pt x="6192" y="8849"/>
                    </a:lnTo>
                    <a:lnTo>
                      <a:pt x="6342" y="8774"/>
                    </a:lnTo>
                    <a:lnTo>
                      <a:pt x="6455" y="8699"/>
                    </a:lnTo>
                    <a:lnTo>
                      <a:pt x="6606" y="8586"/>
                    </a:lnTo>
                    <a:lnTo>
                      <a:pt x="6643" y="8536"/>
                    </a:lnTo>
                    <a:lnTo>
                      <a:pt x="9401" y="2307"/>
                    </a:lnTo>
                    <a:lnTo>
                      <a:pt x="4187"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4232358" y="4461777"/>
                <a:ext cx="422060" cy="263706"/>
              </a:xfrm>
              <a:custGeom>
                <a:avLst/>
                <a:gdLst/>
                <a:ahLst/>
                <a:cxnLst/>
                <a:rect l="l" t="t" r="r" b="b"/>
                <a:pathLst>
                  <a:path w="18777" h="11732" extrusionOk="0">
                    <a:moveTo>
                      <a:pt x="2119" y="1"/>
                    </a:moveTo>
                    <a:lnTo>
                      <a:pt x="2069" y="13"/>
                    </a:lnTo>
                    <a:lnTo>
                      <a:pt x="1944" y="38"/>
                    </a:lnTo>
                    <a:lnTo>
                      <a:pt x="1793" y="101"/>
                    </a:lnTo>
                    <a:lnTo>
                      <a:pt x="1643" y="176"/>
                    </a:lnTo>
                    <a:lnTo>
                      <a:pt x="1467" y="264"/>
                    </a:lnTo>
                    <a:lnTo>
                      <a:pt x="1292" y="364"/>
                    </a:lnTo>
                    <a:lnTo>
                      <a:pt x="1116" y="477"/>
                    </a:lnTo>
                    <a:lnTo>
                      <a:pt x="941" y="602"/>
                    </a:lnTo>
                    <a:lnTo>
                      <a:pt x="765" y="727"/>
                    </a:lnTo>
                    <a:lnTo>
                      <a:pt x="603" y="853"/>
                    </a:lnTo>
                    <a:lnTo>
                      <a:pt x="452" y="991"/>
                    </a:lnTo>
                    <a:lnTo>
                      <a:pt x="314" y="1129"/>
                    </a:lnTo>
                    <a:lnTo>
                      <a:pt x="201" y="1254"/>
                    </a:lnTo>
                    <a:lnTo>
                      <a:pt x="114" y="1379"/>
                    </a:lnTo>
                    <a:lnTo>
                      <a:pt x="39" y="1505"/>
                    </a:lnTo>
                    <a:lnTo>
                      <a:pt x="13" y="1617"/>
                    </a:lnTo>
                    <a:lnTo>
                      <a:pt x="1" y="1667"/>
                    </a:lnTo>
                    <a:lnTo>
                      <a:pt x="1" y="1718"/>
                    </a:lnTo>
                    <a:lnTo>
                      <a:pt x="39" y="1830"/>
                    </a:lnTo>
                    <a:lnTo>
                      <a:pt x="89" y="1993"/>
                    </a:lnTo>
                    <a:lnTo>
                      <a:pt x="164" y="2181"/>
                    </a:lnTo>
                    <a:lnTo>
                      <a:pt x="264" y="2407"/>
                    </a:lnTo>
                    <a:lnTo>
                      <a:pt x="377" y="2645"/>
                    </a:lnTo>
                    <a:lnTo>
                      <a:pt x="515" y="2921"/>
                    </a:lnTo>
                    <a:lnTo>
                      <a:pt x="665" y="3184"/>
                    </a:lnTo>
                    <a:lnTo>
                      <a:pt x="841" y="3472"/>
                    </a:lnTo>
                    <a:lnTo>
                      <a:pt x="1016" y="3761"/>
                    </a:lnTo>
                    <a:lnTo>
                      <a:pt x="1217" y="4036"/>
                    </a:lnTo>
                    <a:lnTo>
                      <a:pt x="1417" y="4299"/>
                    </a:lnTo>
                    <a:lnTo>
                      <a:pt x="1630" y="4550"/>
                    </a:lnTo>
                    <a:lnTo>
                      <a:pt x="1856" y="4776"/>
                    </a:lnTo>
                    <a:lnTo>
                      <a:pt x="2081" y="4976"/>
                    </a:lnTo>
                    <a:lnTo>
                      <a:pt x="2194" y="5064"/>
                    </a:lnTo>
                    <a:lnTo>
                      <a:pt x="2307" y="5139"/>
                    </a:lnTo>
                    <a:lnTo>
                      <a:pt x="2420" y="5202"/>
                    </a:lnTo>
                    <a:lnTo>
                      <a:pt x="2545" y="5265"/>
                    </a:lnTo>
                    <a:lnTo>
                      <a:pt x="17209" y="11732"/>
                    </a:lnTo>
                    <a:lnTo>
                      <a:pt x="17410" y="11581"/>
                    </a:lnTo>
                    <a:lnTo>
                      <a:pt x="17598" y="11406"/>
                    </a:lnTo>
                    <a:lnTo>
                      <a:pt x="17761" y="11230"/>
                    </a:lnTo>
                    <a:lnTo>
                      <a:pt x="17911" y="11042"/>
                    </a:lnTo>
                    <a:lnTo>
                      <a:pt x="18049" y="10842"/>
                    </a:lnTo>
                    <a:lnTo>
                      <a:pt x="18162" y="10654"/>
                    </a:lnTo>
                    <a:lnTo>
                      <a:pt x="18275" y="10441"/>
                    </a:lnTo>
                    <a:lnTo>
                      <a:pt x="18375" y="10240"/>
                    </a:lnTo>
                    <a:lnTo>
                      <a:pt x="18450" y="10027"/>
                    </a:lnTo>
                    <a:lnTo>
                      <a:pt x="18525" y="9827"/>
                    </a:lnTo>
                    <a:lnTo>
                      <a:pt x="18588" y="9614"/>
                    </a:lnTo>
                    <a:lnTo>
                      <a:pt x="18638" y="9401"/>
                    </a:lnTo>
                    <a:lnTo>
                      <a:pt x="18688" y="9187"/>
                    </a:lnTo>
                    <a:lnTo>
                      <a:pt x="18713" y="8974"/>
                    </a:lnTo>
                    <a:lnTo>
                      <a:pt x="18764" y="8573"/>
                    </a:lnTo>
                    <a:lnTo>
                      <a:pt x="18776" y="8185"/>
                    </a:lnTo>
                    <a:lnTo>
                      <a:pt x="18776" y="7821"/>
                    </a:lnTo>
                    <a:lnTo>
                      <a:pt x="18764" y="7495"/>
                    </a:lnTo>
                    <a:lnTo>
                      <a:pt x="18726" y="7220"/>
                    </a:lnTo>
                    <a:lnTo>
                      <a:pt x="18701" y="6982"/>
                    </a:lnTo>
                    <a:lnTo>
                      <a:pt x="18676" y="6806"/>
                    </a:lnTo>
                    <a:lnTo>
                      <a:pt x="18638" y="6656"/>
                    </a:lnTo>
                    <a:lnTo>
                      <a:pt x="18488" y="6718"/>
                    </a:lnTo>
                    <a:lnTo>
                      <a:pt x="18312" y="6781"/>
                    </a:lnTo>
                    <a:lnTo>
                      <a:pt x="18137" y="6831"/>
                    </a:lnTo>
                    <a:lnTo>
                      <a:pt x="17961" y="6869"/>
                    </a:lnTo>
                    <a:lnTo>
                      <a:pt x="17773" y="6906"/>
                    </a:lnTo>
                    <a:lnTo>
                      <a:pt x="17573" y="6931"/>
                    </a:lnTo>
                    <a:lnTo>
                      <a:pt x="17172" y="6957"/>
                    </a:lnTo>
                    <a:lnTo>
                      <a:pt x="16758" y="6969"/>
                    </a:lnTo>
                    <a:lnTo>
                      <a:pt x="16345" y="6957"/>
                    </a:lnTo>
                    <a:lnTo>
                      <a:pt x="15931" y="6919"/>
                    </a:lnTo>
                    <a:lnTo>
                      <a:pt x="15542" y="6881"/>
                    </a:lnTo>
                    <a:lnTo>
                      <a:pt x="15154" y="6831"/>
                    </a:lnTo>
                    <a:lnTo>
                      <a:pt x="14803" y="6769"/>
                    </a:lnTo>
                    <a:lnTo>
                      <a:pt x="14214" y="6656"/>
                    </a:lnTo>
                    <a:lnTo>
                      <a:pt x="13813" y="6568"/>
                    </a:lnTo>
                    <a:lnTo>
                      <a:pt x="13662" y="6530"/>
                    </a:lnTo>
                    <a:lnTo>
                      <a:pt x="13825" y="6455"/>
                    </a:lnTo>
                    <a:lnTo>
                      <a:pt x="14001" y="6355"/>
                    </a:lnTo>
                    <a:lnTo>
                      <a:pt x="14164" y="6255"/>
                    </a:lnTo>
                    <a:lnTo>
                      <a:pt x="14339" y="6142"/>
                    </a:lnTo>
                    <a:lnTo>
                      <a:pt x="14678" y="5879"/>
                    </a:lnTo>
                    <a:lnTo>
                      <a:pt x="14991" y="5615"/>
                    </a:lnTo>
                    <a:lnTo>
                      <a:pt x="15267" y="5365"/>
                    </a:lnTo>
                    <a:lnTo>
                      <a:pt x="15467" y="5139"/>
                    </a:lnTo>
                    <a:lnTo>
                      <a:pt x="15555" y="5039"/>
                    </a:lnTo>
                    <a:lnTo>
                      <a:pt x="15605" y="4964"/>
                    </a:lnTo>
                    <a:lnTo>
                      <a:pt x="15630" y="4889"/>
                    </a:lnTo>
                    <a:lnTo>
                      <a:pt x="15643" y="4851"/>
                    </a:lnTo>
                    <a:lnTo>
                      <a:pt x="15605" y="4776"/>
                    </a:lnTo>
                    <a:lnTo>
                      <a:pt x="15517" y="4650"/>
                    </a:lnTo>
                    <a:lnTo>
                      <a:pt x="15254" y="4262"/>
                    </a:lnTo>
                    <a:lnTo>
                      <a:pt x="15066" y="4024"/>
                    </a:lnTo>
                    <a:lnTo>
                      <a:pt x="14853" y="3748"/>
                    </a:lnTo>
                    <a:lnTo>
                      <a:pt x="14627" y="3472"/>
                    </a:lnTo>
                    <a:lnTo>
                      <a:pt x="14389" y="3197"/>
                    </a:lnTo>
                    <a:lnTo>
                      <a:pt x="14139" y="2933"/>
                    </a:lnTo>
                    <a:lnTo>
                      <a:pt x="13875" y="2683"/>
                    </a:lnTo>
                    <a:lnTo>
                      <a:pt x="13625" y="2470"/>
                    </a:lnTo>
                    <a:lnTo>
                      <a:pt x="13499" y="2369"/>
                    </a:lnTo>
                    <a:lnTo>
                      <a:pt x="13374" y="2282"/>
                    </a:lnTo>
                    <a:lnTo>
                      <a:pt x="13261" y="2219"/>
                    </a:lnTo>
                    <a:lnTo>
                      <a:pt x="13136" y="2156"/>
                    </a:lnTo>
                    <a:lnTo>
                      <a:pt x="13036" y="2106"/>
                    </a:lnTo>
                    <a:lnTo>
                      <a:pt x="12923" y="2081"/>
                    </a:lnTo>
                    <a:lnTo>
                      <a:pt x="12823" y="2069"/>
                    </a:lnTo>
                    <a:lnTo>
                      <a:pt x="12722" y="2081"/>
                    </a:lnTo>
                    <a:lnTo>
                      <a:pt x="12635" y="2106"/>
                    </a:lnTo>
                    <a:lnTo>
                      <a:pt x="12547" y="2156"/>
                    </a:lnTo>
                    <a:lnTo>
                      <a:pt x="12459" y="2206"/>
                    </a:lnTo>
                    <a:lnTo>
                      <a:pt x="12334" y="2257"/>
                    </a:lnTo>
                    <a:lnTo>
                      <a:pt x="12171" y="2294"/>
                    </a:lnTo>
                    <a:lnTo>
                      <a:pt x="11995" y="2332"/>
                    </a:lnTo>
                    <a:lnTo>
                      <a:pt x="11782" y="2357"/>
                    </a:lnTo>
                    <a:lnTo>
                      <a:pt x="11544" y="2382"/>
                    </a:lnTo>
                    <a:lnTo>
                      <a:pt x="11030" y="2407"/>
                    </a:lnTo>
                    <a:lnTo>
                      <a:pt x="10429" y="2419"/>
                    </a:lnTo>
                    <a:lnTo>
                      <a:pt x="9790" y="2394"/>
                    </a:lnTo>
                    <a:lnTo>
                      <a:pt x="9113" y="2369"/>
                    </a:lnTo>
                    <a:lnTo>
                      <a:pt x="8423" y="2332"/>
                    </a:lnTo>
                    <a:lnTo>
                      <a:pt x="7734" y="2269"/>
                    </a:lnTo>
                    <a:lnTo>
                      <a:pt x="7057" y="2206"/>
                    </a:lnTo>
                    <a:lnTo>
                      <a:pt x="6431" y="2131"/>
                    </a:lnTo>
                    <a:lnTo>
                      <a:pt x="5842" y="2043"/>
                    </a:lnTo>
                    <a:lnTo>
                      <a:pt x="5328" y="1968"/>
                    </a:lnTo>
                    <a:lnTo>
                      <a:pt x="4889" y="1881"/>
                    </a:lnTo>
                    <a:lnTo>
                      <a:pt x="4563" y="1793"/>
                    </a:lnTo>
                    <a:lnTo>
                      <a:pt x="4450" y="1755"/>
                    </a:lnTo>
                    <a:lnTo>
                      <a:pt x="4363" y="1705"/>
                    </a:lnTo>
                    <a:lnTo>
                      <a:pt x="4162" y="1592"/>
                    </a:lnTo>
                    <a:lnTo>
                      <a:pt x="3974" y="1454"/>
                    </a:lnTo>
                    <a:lnTo>
                      <a:pt x="3799" y="1317"/>
                    </a:lnTo>
                    <a:lnTo>
                      <a:pt x="3623" y="1166"/>
                    </a:lnTo>
                    <a:lnTo>
                      <a:pt x="3322" y="865"/>
                    </a:lnTo>
                    <a:lnTo>
                      <a:pt x="3034" y="577"/>
                    </a:lnTo>
                    <a:lnTo>
                      <a:pt x="2771" y="326"/>
                    </a:lnTo>
                    <a:lnTo>
                      <a:pt x="2658" y="214"/>
                    </a:lnTo>
                    <a:lnTo>
                      <a:pt x="2533" y="126"/>
                    </a:lnTo>
                    <a:lnTo>
                      <a:pt x="2420" y="63"/>
                    </a:lnTo>
                    <a:lnTo>
                      <a:pt x="2295" y="13"/>
                    </a:lnTo>
                    <a:lnTo>
                      <a:pt x="2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5715063" y="4447121"/>
                <a:ext cx="167075" cy="210749"/>
              </a:xfrm>
              <a:custGeom>
                <a:avLst/>
                <a:gdLst/>
                <a:ahLst/>
                <a:cxnLst/>
                <a:rect l="l" t="t" r="r" b="b"/>
                <a:pathLst>
                  <a:path w="7433" h="9376" extrusionOk="0">
                    <a:moveTo>
                      <a:pt x="627" y="1"/>
                    </a:moveTo>
                    <a:lnTo>
                      <a:pt x="665" y="226"/>
                    </a:lnTo>
                    <a:lnTo>
                      <a:pt x="715" y="853"/>
                    </a:lnTo>
                    <a:lnTo>
                      <a:pt x="752" y="1279"/>
                    </a:lnTo>
                    <a:lnTo>
                      <a:pt x="778" y="1768"/>
                    </a:lnTo>
                    <a:lnTo>
                      <a:pt x="803" y="2294"/>
                    </a:lnTo>
                    <a:lnTo>
                      <a:pt x="815" y="2858"/>
                    </a:lnTo>
                    <a:lnTo>
                      <a:pt x="815" y="3435"/>
                    </a:lnTo>
                    <a:lnTo>
                      <a:pt x="790" y="4011"/>
                    </a:lnTo>
                    <a:lnTo>
                      <a:pt x="740" y="4588"/>
                    </a:lnTo>
                    <a:lnTo>
                      <a:pt x="702" y="4864"/>
                    </a:lnTo>
                    <a:lnTo>
                      <a:pt x="665" y="5127"/>
                    </a:lnTo>
                    <a:lnTo>
                      <a:pt x="615" y="5390"/>
                    </a:lnTo>
                    <a:lnTo>
                      <a:pt x="552" y="5641"/>
                    </a:lnTo>
                    <a:lnTo>
                      <a:pt x="489" y="5879"/>
                    </a:lnTo>
                    <a:lnTo>
                      <a:pt x="414" y="6092"/>
                    </a:lnTo>
                    <a:lnTo>
                      <a:pt x="326" y="6305"/>
                    </a:lnTo>
                    <a:lnTo>
                      <a:pt x="226" y="6493"/>
                    </a:lnTo>
                    <a:lnTo>
                      <a:pt x="126" y="6669"/>
                    </a:lnTo>
                    <a:lnTo>
                      <a:pt x="0" y="6806"/>
                    </a:lnTo>
                    <a:lnTo>
                      <a:pt x="76" y="6944"/>
                    </a:lnTo>
                    <a:lnTo>
                      <a:pt x="163" y="7107"/>
                    </a:lnTo>
                    <a:lnTo>
                      <a:pt x="289" y="7295"/>
                    </a:lnTo>
                    <a:lnTo>
                      <a:pt x="452" y="7533"/>
                    </a:lnTo>
                    <a:lnTo>
                      <a:pt x="640" y="7784"/>
                    </a:lnTo>
                    <a:lnTo>
                      <a:pt x="865" y="8047"/>
                    </a:lnTo>
                    <a:lnTo>
                      <a:pt x="1128" y="8310"/>
                    </a:lnTo>
                    <a:lnTo>
                      <a:pt x="1266" y="8448"/>
                    </a:lnTo>
                    <a:lnTo>
                      <a:pt x="1417" y="8574"/>
                    </a:lnTo>
                    <a:lnTo>
                      <a:pt x="1567" y="8699"/>
                    </a:lnTo>
                    <a:lnTo>
                      <a:pt x="1743" y="8812"/>
                    </a:lnTo>
                    <a:lnTo>
                      <a:pt x="1906" y="8925"/>
                    </a:lnTo>
                    <a:lnTo>
                      <a:pt x="2094" y="9025"/>
                    </a:lnTo>
                    <a:lnTo>
                      <a:pt x="2269" y="9113"/>
                    </a:lnTo>
                    <a:lnTo>
                      <a:pt x="2470" y="9188"/>
                    </a:lnTo>
                    <a:lnTo>
                      <a:pt x="2670" y="9263"/>
                    </a:lnTo>
                    <a:lnTo>
                      <a:pt x="2883" y="9313"/>
                    </a:lnTo>
                    <a:lnTo>
                      <a:pt x="3096" y="9351"/>
                    </a:lnTo>
                    <a:lnTo>
                      <a:pt x="3309" y="9376"/>
                    </a:lnTo>
                    <a:lnTo>
                      <a:pt x="3547" y="9376"/>
                    </a:lnTo>
                    <a:lnTo>
                      <a:pt x="3786" y="9363"/>
                    </a:lnTo>
                    <a:lnTo>
                      <a:pt x="4024" y="9326"/>
                    </a:lnTo>
                    <a:lnTo>
                      <a:pt x="4274" y="9263"/>
                    </a:lnTo>
                    <a:lnTo>
                      <a:pt x="4751" y="9125"/>
                    </a:lnTo>
                    <a:lnTo>
                      <a:pt x="5177" y="8962"/>
                    </a:lnTo>
                    <a:lnTo>
                      <a:pt x="5565" y="8799"/>
                    </a:lnTo>
                    <a:lnTo>
                      <a:pt x="5904" y="8624"/>
                    </a:lnTo>
                    <a:lnTo>
                      <a:pt x="6205" y="8448"/>
                    </a:lnTo>
                    <a:lnTo>
                      <a:pt x="6455" y="8285"/>
                    </a:lnTo>
                    <a:lnTo>
                      <a:pt x="6681" y="8110"/>
                    </a:lnTo>
                    <a:lnTo>
                      <a:pt x="6856" y="7934"/>
                    </a:lnTo>
                    <a:lnTo>
                      <a:pt x="7019" y="7784"/>
                    </a:lnTo>
                    <a:lnTo>
                      <a:pt x="7145" y="7634"/>
                    </a:lnTo>
                    <a:lnTo>
                      <a:pt x="7232" y="7508"/>
                    </a:lnTo>
                    <a:lnTo>
                      <a:pt x="7307" y="7395"/>
                    </a:lnTo>
                    <a:lnTo>
                      <a:pt x="7408" y="7220"/>
                    </a:lnTo>
                    <a:lnTo>
                      <a:pt x="7433" y="7170"/>
                    </a:lnTo>
                    <a:lnTo>
                      <a:pt x="6330"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5452774" y="4565443"/>
                <a:ext cx="456136" cy="160332"/>
              </a:xfrm>
              <a:custGeom>
                <a:avLst/>
                <a:gdLst/>
                <a:ahLst/>
                <a:cxnLst/>
                <a:rect l="l" t="t" r="r" b="b"/>
                <a:pathLst>
                  <a:path w="20293" h="7133" extrusionOk="0">
                    <a:moveTo>
                      <a:pt x="12246" y="1"/>
                    </a:moveTo>
                    <a:lnTo>
                      <a:pt x="12121" y="13"/>
                    </a:lnTo>
                    <a:lnTo>
                      <a:pt x="12020" y="26"/>
                    </a:lnTo>
                    <a:lnTo>
                      <a:pt x="11920" y="51"/>
                    </a:lnTo>
                    <a:lnTo>
                      <a:pt x="11832" y="101"/>
                    </a:lnTo>
                    <a:lnTo>
                      <a:pt x="11757" y="164"/>
                    </a:lnTo>
                    <a:lnTo>
                      <a:pt x="11707" y="239"/>
                    </a:lnTo>
                    <a:lnTo>
                      <a:pt x="11644" y="327"/>
                    </a:lnTo>
                    <a:lnTo>
                      <a:pt x="11544" y="427"/>
                    </a:lnTo>
                    <a:lnTo>
                      <a:pt x="11419" y="527"/>
                    </a:lnTo>
                    <a:lnTo>
                      <a:pt x="11268" y="627"/>
                    </a:lnTo>
                    <a:lnTo>
                      <a:pt x="11080" y="740"/>
                    </a:lnTo>
                    <a:lnTo>
                      <a:pt x="10880" y="853"/>
                    </a:lnTo>
                    <a:lnTo>
                      <a:pt x="10416" y="1091"/>
                    </a:lnTo>
                    <a:lnTo>
                      <a:pt x="9877" y="1329"/>
                    </a:lnTo>
                    <a:lnTo>
                      <a:pt x="9276" y="1580"/>
                    </a:lnTo>
                    <a:lnTo>
                      <a:pt x="8649" y="1818"/>
                    </a:lnTo>
                    <a:lnTo>
                      <a:pt x="7997" y="2056"/>
                    </a:lnTo>
                    <a:lnTo>
                      <a:pt x="7345" y="2294"/>
                    </a:lnTo>
                    <a:lnTo>
                      <a:pt x="6706" y="2495"/>
                    </a:lnTo>
                    <a:lnTo>
                      <a:pt x="6092" y="2683"/>
                    </a:lnTo>
                    <a:lnTo>
                      <a:pt x="5516" y="2846"/>
                    </a:lnTo>
                    <a:lnTo>
                      <a:pt x="5014" y="2984"/>
                    </a:lnTo>
                    <a:lnTo>
                      <a:pt x="4588" y="3071"/>
                    </a:lnTo>
                    <a:lnTo>
                      <a:pt x="4250" y="3134"/>
                    </a:lnTo>
                    <a:lnTo>
                      <a:pt x="4124" y="3147"/>
                    </a:lnTo>
                    <a:lnTo>
                      <a:pt x="4024" y="3134"/>
                    </a:lnTo>
                    <a:lnTo>
                      <a:pt x="3798" y="3109"/>
                    </a:lnTo>
                    <a:lnTo>
                      <a:pt x="3573" y="3059"/>
                    </a:lnTo>
                    <a:lnTo>
                      <a:pt x="3347" y="3009"/>
                    </a:lnTo>
                    <a:lnTo>
                      <a:pt x="3134" y="2934"/>
                    </a:lnTo>
                    <a:lnTo>
                      <a:pt x="2733" y="2783"/>
                    </a:lnTo>
                    <a:lnTo>
                      <a:pt x="2357" y="2633"/>
                    </a:lnTo>
                    <a:lnTo>
                      <a:pt x="2019" y="2507"/>
                    </a:lnTo>
                    <a:lnTo>
                      <a:pt x="1868" y="2457"/>
                    </a:lnTo>
                    <a:lnTo>
                      <a:pt x="1718" y="2432"/>
                    </a:lnTo>
                    <a:lnTo>
                      <a:pt x="1580" y="2420"/>
                    </a:lnTo>
                    <a:lnTo>
                      <a:pt x="1455" y="2420"/>
                    </a:lnTo>
                    <a:lnTo>
                      <a:pt x="1342" y="2457"/>
                    </a:lnTo>
                    <a:lnTo>
                      <a:pt x="1292" y="2470"/>
                    </a:lnTo>
                    <a:lnTo>
                      <a:pt x="1242" y="2507"/>
                    </a:lnTo>
                    <a:lnTo>
                      <a:pt x="1141" y="2595"/>
                    </a:lnTo>
                    <a:lnTo>
                      <a:pt x="1029" y="2708"/>
                    </a:lnTo>
                    <a:lnTo>
                      <a:pt x="916" y="2833"/>
                    </a:lnTo>
                    <a:lnTo>
                      <a:pt x="803" y="2984"/>
                    </a:lnTo>
                    <a:lnTo>
                      <a:pt x="678" y="3147"/>
                    </a:lnTo>
                    <a:lnTo>
                      <a:pt x="565" y="3322"/>
                    </a:lnTo>
                    <a:lnTo>
                      <a:pt x="452" y="3498"/>
                    </a:lnTo>
                    <a:lnTo>
                      <a:pt x="352" y="3686"/>
                    </a:lnTo>
                    <a:lnTo>
                      <a:pt x="251" y="3874"/>
                    </a:lnTo>
                    <a:lnTo>
                      <a:pt x="164" y="4062"/>
                    </a:lnTo>
                    <a:lnTo>
                      <a:pt x="101" y="4237"/>
                    </a:lnTo>
                    <a:lnTo>
                      <a:pt x="51" y="4400"/>
                    </a:lnTo>
                    <a:lnTo>
                      <a:pt x="13" y="4550"/>
                    </a:lnTo>
                    <a:lnTo>
                      <a:pt x="1" y="4688"/>
                    </a:lnTo>
                    <a:lnTo>
                      <a:pt x="13" y="4814"/>
                    </a:lnTo>
                    <a:lnTo>
                      <a:pt x="26" y="4864"/>
                    </a:lnTo>
                    <a:lnTo>
                      <a:pt x="51" y="4901"/>
                    </a:lnTo>
                    <a:lnTo>
                      <a:pt x="126" y="5002"/>
                    </a:lnTo>
                    <a:lnTo>
                      <a:pt x="239" y="5114"/>
                    </a:lnTo>
                    <a:lnTo>
                      <a:pt x="389" y="5265"/>
                    </a:lnTo>
                    <a:lnTo>
                      <a:pt x="565" y="5428"/>
                    </a:lnTo>
                    <a:lnTo>
                      <a:pt x="778" y="5603"/>
                    </a:lnTo>
                    <a:lnTo>
                      <a:pt x="1003" y="5791"/>
                    </a:lnTo>
                    <a:lnTo>
                      <a:pt x="1254" y="5979"/>
                    </a:lnTo>
                    <a:lnTo>
                      <a:pt x="1517" y="6167"/>
                    </a:lnTo>
                    <a:lnTo>
                      <a:pt x="1806" y="6355"/>
                    </a:lnTo>
                    <a:lnTo>
                      <a:pt x="2094" y="6531"/>
                    </a:lnTo>
                    <a:lnTo>
                      <a:pt x="2382" y="6694"/>
                    </a:lnTo>
                    <a:lnTo>
                      <a:pt x="2683" y="6831"/>
                    </a:lnTo>
                    <a:lnTo>
                      <a:pt x="2971" y="6957"/>
                    </a:lnTo>
                    <a:lnTo>
                      <a:pt x="3260" y="7045"/>
                    </a:lnTo>
                    <a:lnTo>
                      <a:pt x="3397" y="7082"/>
                    </a:lnTo>
                    <a:lnTo>
                      <a:pt x="3535" y="7107"/>
                    </a:lnTo>
                    <a:lnTo>
                      <a:pt x="3673" y="7120"/>
                    </a:lnTo>
                    <a:lnTo>
                      <a:pt x="3798" y="7120"/>
                    </a:lnTo>
                    <a:lnTo>
                      <a:pt x="19829" y="7132"/>
                    </a:lnTo>
                    <a:lnTo>
                      <a:pt x="19954" y="6894"/>
                    </a:lnTo>
                    <a:lnTo>
                      <a:pt x="20054" y="6669"/>
                    </a:lnTo>
                    <a:lnTo>
                      <a:pt x="20130" y="6443"/>
                    </a:lnTo>
                    <a:lnTo>
                      <a:pt x="20192" y="6205"/>
                    </a:lnTo>
                    <a:lnTo>
                      <a:pt x="20242" y="5979"/>
                    </a:lnTo>
                    <a:lnTo>
                      <a:pt x="20267" y="5741"/>
                    </a:lnTo>
                    <a:lnTo>
                      <a:pt x="20292" y="5515"/>
                    </a:lnTo>
                    <a:lnTo>
                      <a:pt x="20292" y="5290"/>
                    </a:lnTo>
                    <a:lnTo>
                      <a:pt x="20292" y="5064"/>
                    </a:lnTo>
                    <a:lnTo>
                      <a:pt x="20267" y="4839"/>
                    </a:lnTo>
                    <a:lnTo>
                      <a:pt x="20242" y="4626"/>
                    </a:lnTo>
                    <a:lnTo>
                      <a:pt x="20205" y="4413"/>
                    </a:lnTo>
                    <a:lnTo>
                      <a:pt x="20155" y="4199"/>
                    </a:lnTo>
                    <a:lnTo>
                      <a:pt x="20104" y="3999"/>
                    </a:lnTo>
                    <a:lnTo>
                      <a:pt x="19979" y="3610"/>
                    </a:lnTo>
                    <a:lnTo>
                      <a:pt x="19841" y="3247"/>
                    </a:lnTo>
                    <a:lnTo>
                      <a:pt x="19691" y="2921"/>
                    </a:lnTo>
                    <a:lnTo>
                      <a:pt x="19540" y="2620"/>
                    </a:lnTo>
                    <a:lnTo>
                      <a:pt x="19403" y="2382"/>
                    </a:lnTo>
                    <a:lnTo>
                      <a:pt x="19277" y="2169"/>
                    </a:lnTo>
                    <a:lnTo>
                      <a:pt x="19177" y="2031"/>
                    </a:lnTo>
                    <a:lnTo>
                      <a:pt x="19102" y="1906"/>
                    </a:lnTo>
                    <a:lnTo>
                      <a:pt x="18976" y="2019"/>
                    </a:lnTo>
                    <a:lnTo>
                      <a:pt x="18851" y="2144"/>
                    </a:lnTo>
                    <a:lnTo>
                      <a:pt x="18701" y="2257"/>
                    </a:lnTo>
                    <a:lnTo>
                      <a:pt x="18550" y="2370"/>
                    </a:lnTo>
                    <a:lnTo>
                      <a:pt x="18400" y="2482"/>
                    </a:lnTo>
                    <a:lnTo>
                      <a:pt x="18224" y="2583"/>
                    </a:lnTo>
                    <a:lnTo>
                      <a:pt x="17874" y="2771"/>
                    </a:lnTo>
                    <a:lnTo>
                      <a:pt x="17498" y="2946"/>
                    </a:lnTo>
                    <a:lnTo>
                      <a:pt x="17109" y="3097"/>
                    </a:lnTo>
                    <a:lnTo>
                      <a:pt x="16720" y="3234"/>
                    </a:lnTo>
                    <a:lnTo>
                      <a:pt x="16344" y="3360"/>
                    </a:lnTo>
                    <a:lnTo>
                      <a:pt x="15981" y="3460"/>
                    </a:lnTo>
                    <a:lnTo>
                      <a:pt x="15630" y="3548"/>
                    </a:lnTo>
                    <a:lnTo>
                      <a:pt x="15041" y="3686"/>
                    </a:lnTo>
                    <a:lnTo>
                      <a:pt x="14640" y="3773"/>
                    </a:lnTo>
                    <a:lnTo>
                      <a:pt x="14489" y="3798"/>
                    </a:lnTo>
                    <a:lnTo>
                      <a:pt x="14602" y="3661"/>
                    </a:lnTo>
                    <a:lnTo>
                      <a:pt x="14728" y="3510"/>
                    </a:lnTo>
                    <a:lnTo>
                      <a:pt x="14840" y="3335"/>
                    </a:lnTo>
                    <a:lnTo>
                      <a:pt x="14953" y="3159"/>
                    </a:lnTo>
                    <a:lnTo>
                      <a:pt x="15154" y="2796"/>
                    </a:lnTo>
                    <a:lnTo>
                      <a:pt x="15329" y="2420"/>
                    </a:lnTo>
                    <a:lnTo>
                      <a:pt x="15480" y="2081"/>
                    </a:lnTo>
                    <a:lnTo>
                      <a:pt x="15580" y="1793"/>
                    </a:lnTo>
                    <a:lnTo>
                      <a:pt x="15617" y="1668"/>
                    </a:lnTo>
                    <a:lnTo>
                      <a:pt x="15630" y="1567"/>
                    </a:lnTo>
                    <a:lnTo>
                      <a:pt x="15630" y="1505"/>
                    </a:lnTo>
                    <a:lnTo>
                      <a:pt x="15617" y="1455"/>
                    </a:lnTo>
                    <a:lnTo>
                      <a:pt x="15555" y="1417"/>
                    </a:lnTo>
                    <a:lnTo>
                      <a:pt x="15429" y="1329"/>
                    </a:lnTo>
                    <a:lnTo>
                      <a:pt x="15028" y="1079"/>
                    </a:lnTo>
                    <a:lnTo>
                      <a:pt x="14753" y="928"/>
                    </a:lnTo>
                    <a:lnTo>
                      <a:pt x="14464" y="765"/>
                    </a:lnTo>
                    <a:lnTo>
                      <a:pt x="14139" y="615"/>
                    </a:lnTo>
                    <a:lnTo>
                      <a:pt x="13800" y="452"/>
                    </a:lnTo>
                    <a:lnTo>
                      <a:pt x="13462" y="314"/>
                    </a:lnTo>
                    <a:lnTo>
                      <a:pt x="13136" y="189"/>
                    </a:lnTo>
                    <a:lnTo>
                      <a:pt x="12810" y="89"/>
                    </a:lnTo>
                    <a:lnTo>
                      <a:pt x="12660" y="51"/>
                    </a:lnTo>
                    <a:lnTo>
                      <a:pt x="12509" y="26"/>
                    </a:lnTo>
                    <a:lnTo>
                      <a:pt x="12371" y="13"/>
                    </a:lnTo>
                    <a:lnTo>
                      <a:pt x="12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5302062" y="2641032"/>
                <a:ext cx="446538" cy="555014"/>
              </a:xfrm>
              <a:custGeom>
                <a:avLst/>
                <a:gdLst/>
                <a:ahLst/>
                <a:cxnLst/>
                <a:rect l="l" t="t" r="r" b="b"/>
                <a:pathLst>
                  <a:path w="19866" h="24692" extrusionOk="0">
                    <a:moveTo>
                      <a:pt x="3196" y="0"/>
                    </a:moveTo>
                    <a:lnTo>
                      <a:pt x="0" y="1530"/>
                    </a:lnTo>
                    <a:lnTo>
                      <a:pt x="401" y="2532"/>
                    </a:lnTo>
                    <a:lnTo>
                      <a:pt x="878" y="3685"/>
                    </a:lnTo>
                    <a:lnTo>
                      <a:pt x="1492" y="5189"/>
                    </a:lnTo>
                    <a:lnTo>
                      <a:pt x="2244" y="6956"/>
                    </a:lnTo>
                    <a:lnTo>
                      <a:pt x="3096" y="8937"/>
                    </a:lnTo>
                    <a:lnTo>
                      <a:pt x="4024" y="11042"/>
                    </a:lnTo>
                    <a:lnTo>
                      <a:pt x="4512" y="12120"/>
                    </a:lnTo>
                    <a:lnTo>
                      <a:pt x="5014" y="13223"/>
                    </a:lnTo>
                    <a:lnTo>
                      <a:pt x="5528" y="14314"/>
                    </a:lnTo>
                    <a:lnTo>
                      <a:pt x="6042" y="15391"/>
                    </a:lnTo>
                    <a:lnTo>
                      <a:pt x="6555" y="16457"/>
                    </a:lnTo>
                    <a:lnTo>
                      <a:pt x="7082" y="17484"/>
                    </a:lnTo>
                    <a:lnTo>
                      <a:pt x="7596" y="18487"/>
                    </a:lnTo>
                    <a:lnTo>
                      <a:pt x="8110" y="19440"/>
                    </a:lnTo>
                    <a:lnTo>
                      <a:pt x="8623" y="20355"/>
                    </a:lnTo>
                    <a:lnTo>
                      <a:pt x="9112" y="21194"/>
                    </a:lnTo>
                    <a:lnTo>
                      <a:pt x="9601" y="21959"/>
                    </a:lnTo>
                    <a:lnTo>
                      <a:pt x="9839" y="22322"/>
                    </a:lnTo>
                    <a:lnTo>
                      <a:pt x="10065" y="22661"/>
                    </a:lnTo>
                    <a:lnTo>
                      <a:pt x="10290" y="22974"/>
                    </a:lnTo>
                    <a:lnTo>
                      <a:pt x="10516" y="23262"/>
                    </a:lnTo>
                    <a:lnTo>
                      <a:pt x="10729" y="23538"/>
                    </a:lnTo>
                    <a:lnTo>
                      <a:pt x="10930" y="23776"/>
                    </a:lnTo>
                    <a:lnTo>
                      <a:pt x="11143" y="23989"/>
                    </a:lnTo>
                    <a:lnTo>
                      <a:pt x="11331" y="24177"/>
                    </a:lnTo>
                    <a:lnTo>
                      <a:pt x="11531" y="24340"/>
                    </a:lnTo>
                    <a:lnTo>
                      <a:pt x="11707" y="24478"/>
                    </a:lnTo>
                    <a:lnTo>
                      <a:pt x="11882" y="24578"/>
                    </a:lnTo>
                    <a:lnTo>
                      <a:pt x="12045" y="24641"/>
                    </a:lnTo>
                    <a:lnTo>
                      <a:pt x="12133" y="24666"/>
                    </a:lnTo>
                    <a:lnTo>
                      <a:pt x="12208" y="24679"/>
                    </a:lnTo>
                    <a:lnTo>
                      <a:pt x="12283" y="24691"/>
                    </a:lnTo>
                    <a:lnTo>
                      <a:pt x="12358" y="24691"/>
                    </a:lnTo>
                    <a:lnTo>
                      <a:pt x="12584" y="24654"/>
                    </a:lnTo>
                    <a:lnTo>
                      <a:pt x="12797" y="24616"/>
                    </a:lnTo>
                    <a:lnTo>
                      <a:pt x="13010" y="24553"/>
                    </a:lnTo>
                    <a:lnTo>
                      <a:pt x="13223" y="24491"/>
                    </a:lnTo>
                    <a:lnTo>
                      <a:pt x="13436" y="24403"/>
                    </a:lnTo>
                    <a:lnTo>
                      <a:pt x="13637" y="24303"/>
                    </a:lnTo>
                    <a:lnTo>
                      <a:pt x="13837" y="24202"/>
                    </a:lnTo>
                    <a:lnTo>
                      <a:pt x="14038" y="24077"/>
                    </a:lnTo>
                    <a:lnTo>
                      <a:pt x="14238" y="23952"/>
                    </a:lnTo>
                    <a:lnTo>
                      <a:pt x="14426" y="23801"/>
                    </a:lnTo>
                    <a:lnTo>
                      <a:pt x="14614" y="23651"/>
                    </a:lnTo>
                    <a:lnTo>
                      <a:pt x="14802" y="23488"/>
                    </a:lnTo>
                    <a:lnTo>
                      <a:pt x="14990" y="23325"/>
                    </a:lnTo>
                    <a:lnTo>
                      <a:pt x="15166" y="23137"/>
                    </a:lnTo>
                    <a:lnTo>
                      <a:pt x="15354" y="22949"/>
                    </a:lnTo>
                    <a:lnTo>
                      <a:pt x="15529" y="22761"/>
                    </a:lnTo>
                    <a:lnTo>
                      <a:pt x="15868" y="22347"/>
                    </a:lnTo>
                    <a:lnTo>
                      <a:pt x="16194" y="21909"/>
                    </a:lnTo>
                    <a:lnTo>
                      <a:pt x="16507" y="21445"/>
                    </a:lnTo>
                    <a:lnTo>
                      <a:pt x="16808" y="20969"/>
                    </a:lnTo>
                    <a:lnTo>
                      <a:pt x="17096" y="20480"/>
                    </a:lnTo>
                    <a:lnTo>
                      <a:pt x="17372" y="19979"/>
                    </a:lnTo>
                    <a:lnTo>
                      <a:pt x="17635" y="19477"/>
                    </a:lnTo>
                    <a:lnTo>
                      <a:pt x="17886" y="18963"/>
                    </a:lnTo>
                    <a:lnTo>
                      <a:pt x="18124" y="18450"/>
                    </a:lnTo>
                    <a:lnTo>
                      <a:pt x="18337" y="17948"/>
                    </a:lnTo>
                    <a:lnTo>
                      <a:pt x="18550" y="17459"/>
                    </a:lnTo>
                    <a:lnTo>
                      <a:pt x="18738" y="16971"/>
                    </a:lnTo>
                    <a:lnTo>
                      <a:pt x="19076" y="16068"/>
                    </a:lnTo>
                    <a:lnTo>
                      <a:pt x="19365" y="15254"/>
                    </a:lnTo>
                    <a:lnTo>
                      <a:pt x="19578" y="14564"/>
                    </a:lnTo>
                    <a:lnTo>
                      <a:pt x="19741" y="14038"/>
                    </a:lnTo>
                    <a:lnTo>
                      <a:pt x="19866" y="13587"/>
                    </a:lnTo>
                    <a:lnTo>
                      <a:pt x="11920" y="13587"/>
                    </a:lnTo>
                    <a:lnTo>
                      <a:pt x="3196"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5182886" y="2500727"/>
                <a:ext cx="194700" cy="174695"/>
              </a:xfrm>
              <a:custGeom>
                <a:avLst/>
                <a:gdLst/>
                <a:ahLst/>
                <a:cxnLst/>
                <a:rect l="l" t="t" r="r" b="b"/>
                <a:pathLst>
                  <a:path w="8662" h="7772" extrusionOk="0">
                    <a:moveTo>
                      <a:pt x="1818" y="1"/>
                    </a:moveTo>
                    <a:lnTo>
                      <a:pt x="1781" y="13"/>
                    </a:lnTo>
                    <a:lnTo>
                      <a:pt x="1755" y="38"/>
                    </a:lnTo>
                    <a:lnTo>
                      <a:pt x="1743" y="64"/>
                    </a:lnTo>
                    <a:lnTo>
                      <a:pt x="1743" y="114"/>
                    </a:lnTo>
                    <a:lnTo>
                      <a:pt x="1743" y="164"/>
                    </a:lnTo>
                    <a:lnTo>
                      <a:pt x="1768" y="277"/>
                    </a:lnTo>
                    <a:lnTo>
                      <a:pt x="1831" y="414"/>
                    </a:lnTo>
                    <a:lnTo>
                      <a:pt x="1918" y="577"/>
                    </a:lnTo>
                    <a:lnTo>
                      <a:pt x="2031" y="753"/>
                    </a:lnTo>
                    <a:lnTo>
                      <a:pt x="2269" y="1116"/>
                    </a:lnTo>
                    <a:lnTo>
                      <a:pt x="2533" y="1467"/>
                    </a:lnTo>
                    <a:lnTo>
                      <a:pt x="2783" y="1781"/>
                    </a:lnTo>
                    <a:lnTo>
                      <a:pt x="3021" y="2069"/>
                    </a:lnTo>
                    <a:lnTo>
                      <a:pt x="2658" y="1718"/>
                    </a:lnTo>
                    <a:lnTo>
                      <a:pt x="2282" y="1380"/>
                    </a:lnTo>
                    <a:lnTo>
                      <a:pt x="1856" y="978"/>
                    </a:lnTo>
                    <a:lnTo>
                      <a:pt x="1405" y="602"/>
                    </a:lnTo>
                    <a:lnTo>
                      <a:pt x="1191" y="427"/>
                    </a:lnTo>
                    <a:lnTo>
                      <a:pt x="991" y="289"/>
                    </a:lnTo>
                    <a:lnTo>
                      <a:pt x="815" y="176"/>
                    </a:lnTo>
                    <a:lnTo>
                      <a:pt x="678" y="89"/>
                    </a:lnTo>
                    <a:lnTo>
                      <a:pt x="615" y="76"/>
                    </a:lnTo>
                    <a:lnTo>
                      <a:pt x="565" y="64"/>
                    </a:lnTo>
                    <a:lnTo>
                      <a:pt x="527" y="64"/>
                    </a:lnTo>
                    <a:lnTo>
                      <a:pt x="490" y="76"/>
                    </a:lnTo>
                    <a:lnTo>
                      <a:pt x="465" y="126"/>
                    </a:lnTo>
                    <a:lnTo>
                      <a:pt x="439" y="176"/>
                    </a:lnTo>
                    <a:lnTo>
                      <a:pt x="439" y="239"/>
                    </a:lnTo>
                    <a:lnTo>
                      <a:pt x="439" y="302"/>
                    </a:lnTo>
                    <a:lnTo>
                      <a:pt x="452" y="377"/>
                    </a:lnTo>
                    <a:lnTo>
                      <a:pt x="490" y="452"/>
                    </a:lnTo>
                    <a:lnTo>
                      <a:pt x="565" y="615"/>
                    </a:lnTo>
                    <a:lnTo>
                      <a:pt x="690" y="790"/>
                    </a:lnTo>
                    <a:lnTo>
                      <a:pt x="828" y="978"/>
                    </a:lnTo>
                    <a:lnTo>
                      <a:pt x="991" y="1166"/>
                    </a:lnTo>
                    <a:lnTo>
                      <a:pt x="1166" y="1354"/>
                    </a:lnTo>
                    <a:lnTo>
                      <a:pt x="1517" y="1705"/>
                    </a:lnTo>
                    <a:lnTo>
                      <a:pt x="1843" y="2006"/>
                    </a:lnTo>
                    <a:lnTo>
                      <a:pt x="2169" y="2294"/>
                    </a:lnTo>
                    <a:lnTo>
                      <a:pt x="1868" y="2094"/>
                    </a:lnTo>
                    <a:lnTo>
                      <a:pt x="1555" y="1893"/>
                    </a:lnTo>
                    <a:lnTo>
                      <a:pt x="1191" y="1668"/>
                    </a:lnTo>
                    <a:lnTo>
                      <a:pt x="815" y="1455"/>
                    </a:lnTo>
                    <a:lnTo>
                      <a:pt x="477" y="1279"/>
                    </a:lnTo>
                    <a:lnTo>
                      <a:pt x="339" y="1217"/>
                    </a:lnTo>
                    <a:lnTo>
                      <a:pt x="214" y="1179"/>
                    </a:lnTo>
                    <a:lnTo>
                      <a:pt x="126" y="1166"/>
                    </a:lnTo>
                    <a:lnTo>
                      <a:pt x="101" y="1179"/>
                    </a:lnTo>
                    <a:lnTo>
                      <a:pt x="76" y="1192"/>
                    </a:lnTo>
                    <a:lnTo>
                      <a:pt x="38" y="1242"/>
                    </a:lnTo>
                    <a:lnTo>
                      <a:pt x="13" y="1304"/>
                    </a:lnTo>
                    <a:lnTo>
                      <a:pt x="1" y="1367"/>
                    </a:lnTo>
                    <a:lnTo>
                      <a:pt x="13" y="1442"/>
                    </a:lnTo>
                    <a:lnTo>
                      <a:pt x="26" y="1530"/>
                    </a:lnTo>
                    <a:lnTo>
                      <a:pt x="51" y="1618"/>
                    </a:lnTo>
                    <a:lnTo>
                      <a:pt x="139" y="1806"/>
                    </a:lnTo>
                    <a:lnTo>
                      <a:pt x="251" y="2019"/>
                    </a:lnTo>
                    <a:lnTo>
                      <a:pt x="402" y="2244"/>
                    </a:lnTo>
                    <a:lnTo>
                      <a:pt x="565" y="2470"/>
                    </a:lnTo>
                    <a:lnTo>
                      <a:pt x="740" y="2696"/>
                    </a:lnTo>
                    <a:lnTo>
                      <a:pt x="1104" y="3109"/>
                    </a:lnTo>
                    <a:lnTo>
                      <a:pt x="1430" y="3473"/>
                    </a:lnTo>
                    <a:lnTo>
                      <a:pt x="1755" y="3811"/>
                    </a:lnTo>
                    <a:lnTo>
                      <a:pt x="1517" y="3636"/>
                    </a:lnTo>
                    <a:lnTo>
                      <a:pt x="1267" y="3460"/>
                    </a:lnTo>
                    <a:lnTo>
                      <a:pt x="966" y="3260"/>
                    </a:lnTo>
                    <a:lnTo>
                      <a:pt x="665" y="3072"/>
                    </a:lnTo>
                    <a:lnTo>
                      <a:pt x="515" y="2996"/>
                    </a:lnTo>
                    <a:lnTo>
                      <a:pt x="377" y="2921"/>
                    </a:lnTo>
                    <a:lnTo>
                      <a:pt x="251" y="2871"/>
                    </a:lnTo>
                    <a:lnTo>
                      <a:pt x="151" y="2846"/>
                    </a:lnTo>
                    <a:lnTo>
                      <a:pt x="76" y="2833"/>
                    </a:lnTo>
                    <a:lnTo>
                      <a:pt x="38" y="2846"/>
                    </a:lnTo>
                    <a:lnTo>
                      <a:pt x="13" y="2858"/>
                    </a:lnTo>
                    <a:lnTo>
                      <a:pt x="1" y="2884"/>
                    </a:lnTo>
                    <a:lnTo>
                      <a:pt x="1" y="2921"/>
                    </a:lnTo>
                    <a:lnTo>
                      <a:pt x="13" y="3021"/>
                    </a:lnTo>
                    <a:lnTo>
                      <a:pt x="76" y="3159"/>
                    </a:lnTo>
                    <a:lnTo>
                      <a:pt x="164" y="3322"/>
                    </a:lnTo>
                    <a:lnTo>
                      <a:pt x="277" y="3523"/>
                    </a:lnTo>
                    <a:lnTo>
                      <a:pt x="414" y="3723"/>
                    </a:lnTo>
                    <a:lnTo>
                      <a:pt x="740" y="4174"/>
                    </a:lnTo>
                    <a:lnTo>
                      <a:pt x="1079" y="4626"/>
                    </a:lnTo>
                    <a:lnTo>
                      <a:pt x="1405" y="5039"/>
                    </a:lnTo>
                    <a:lnTo>
                      <a:pt x="1668" y="5353"/>
                    </a:lnTo>
                    <a:lnTo>
                      <a:pt x="1843" y="5541"/>
                    </a:lnTo>
                    <a:lnTo>
                      <a:pt x="2056" y="5691"/>
                    </a:lnTo>
                    <a:lnTo>
                      <a:pt x="2482" y="5979"/>
                    </a:lnTo>
                    <a:lnTo>
                      <a:pt x="3661" y="6731"/>
                    </a:lnTo>
                    <a:lnTo>
                      <a:pt x="5302" y="7772"/>
                    </a:lnTo>
                    <a:lnTo>
                      <a:pt x="8498" y="6242"/>
                    </a:lnTo>
                    <a:lnTo>
                      <a:pt x="8536" y="6029"/>
                    </a:lnTo>
                    <a:lnTo>
                      <a:pt x="8586" y="5804"/>
                    </a:lnTo>
                    <a:lnTo>
                      <a:pt x="8624" y="5528"/>
                    </a:lnTo>
                    <a:lnTo>
                      <a:pt x="8649" y="5240"/>
                    </a:lnTo>
                    <a:lnTo>
                      <a:pt x="8661" y="4977"/>
                    </a:lnTo>
                    <a:lnTo>
                      <a:pt x="8661" y="4851"/>
                    </a:lnTo>
                    <a:lnTo>
                      <a:pt x="8649" y="4751"/>
                    </a:lnTo>
                    <a:lnTo>
                      <a:pt x="8624" y="4663"/>
                    </a:lnTo>
                    <a:lnTo>
                      <a:pt x="8599" y="4588"/>
                    </a:lnTo>
                    <a:lnTo>
                      <a:pt x="8398" y="4312"/>
                    </a:lnTo>
                    <a:lnTo>
                      <a:pt x="8060" y="3874"/>
                    </a:lnTo>
                    <a:lnTo>
                      <a:pt x="7646" y="3347"/>
                    </a:lnTo>
                    <a:lnTo>
                      <a:pt x="7182" y="2783"/>
                    </a:lnTo>
                    <a:lnTo>
                      <a:pt x="6719" y="2244"/>
                    </a:lnTo>
                    <a:lnTo>
                      <a:pt x="6493" y="2006"/>
                    </a:lnTo>
                    <a:lnTo>
                      <a:pt x="6293" y="1806"/>
                    </a:lnTo>
                    <a:lnTo>
                      <a:pt x="6117" y="1630"/>
                    </a:lnTo>
                    <a:lnTo>
                      <a:pt x="5967" y="1505"/>
                    </a:lnTo>
                    <a:lnTo>
                      <a:pt x="5841" y="1430"/>
                    </a:lnTo>
                    <a:lnTo>
                      <a:pt x="5791" y="1417"/>
                    </a:lnTo>
                    <a:lnTo>
                      <a:pt x="5766" y="1417"/>
                    </a:lnTo>
                    <a:lnTo>
                      <a:pt x="5703" y="1442"/>
                    </a:lnTo>
                    <a:lnTo>
                      <a:pt x="5653" y="1480"/>
                    </a:lnTo>
                    <a:lnTo>
                      <a:pt x="5616" y="1517"/>
                    </a:lnTo>
                    <a:lnTo>
                      <a:pt x="5578" y="1580"/>
                    </a:lnTo>
                    <a:lnTo>
                      <a:pt x="5566" y="1630"/>
                    </a:lnTo>
                    <a:lnTo>
                      <a:pt x="5553" y="1705"/>
                    </a:lnTo>
                    <a:lnTo>
                      <a:pt x="5553" y="1781"/>
                    </a:lnTo>
                    <a:lnTo>
                      <a:pt x="5553" y="1856"/>
                    </a:lnTo>
                    <a:lnTo>
                      <a:pt x="5591" y="2019"/>
                    </a:lnTo>
                    <a:lnTo>
                      <a:pt x="5641" y="2207"/>
                    </a:lnTo>
                    <a:lnTo>
                      <a:pt x="5716" y="2395"/>
                    </a:lnTo>
                    <a:lnTo>
                      <a:pt x="5804" y="2583"/>
                    </a:lnTo>
                    <a:lnTo>
                      <a:pt x="6004" y="2959"/>
                    </a:lnTo>
                    <a:lnTo>
                      <a:pt x="6192" y="3285"/>
                    </a:lnTo>
                    <a:lnTo>
                      <a:pt x="6393" y="3585"/>
                    </a:lnTo>
                    <a:lnTo>
                      <a:pt x="5779" y="3460"/>
                    </a:lnTo>
                    <a:lnTo>
                      <a:pt x="5315" y="3372"/>
                    </a:lnTo>
                    <a:lnTo>
                      <a:pt x="5014" y="3297"/>
                    </a:lnTo>
                    <a:lnTo>
                      <a:pt x="4951" y="3272"/>
                    </a:lnTo>
                    <a:lnTo>
                      <a:pt x="4889" y="3222"/>
                    </a:lnTo>
                    <a:lnTo>
                      <a:pt x="4726" y="3097"/>
                    </a:lnTo>
                    <a:lnTo>
                      <a:pt x="4538" y="2909"/>
                    </a:lnTo>
                    <a:lnTo>
                      <a:pt x="4325" y="2683"/>
                    </a:lnTo>
                    <a:lnTo>
                      <a:pt x="3836" y="2119"/>
                    </a:lnTo>
                    <a:lnTo>
                      <a:pt x="3322" y="1505"/>
                    </a:lnTo>
                    <a:lnTo>
                      <a:pt x="2808" y="916"/>
                    </a:lnTo>
                    <a:lnTo>
                      <a:pt x="2570" y="640"/>
                    </a:lnTo>
                    <a:lnTo>
                      <a:pt x="2357" y="414"/>
                    </a:lnTo>
                    <a:lnTo>
                      <a:pt x="2157" y="226"/>
                    </a:lnTo>
                    <a:lnTo>
                      <a:pt x="1994" y="89"/>
                    </a:lnTo>
                    <a:lnTo>
                      <a:pt x="1931" y="38"/>
                    </a:lnTo>
                    <a:lnTo>
                      <a:pt x="1868" y="13"/>
                    </a:lnTo>
                    <a:lnTo>
                      <a:pt x="1818"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761255" y="2012246"/>
                <a:ext cx="344018" cy="406820"/>
              </a:xfrm>
              <a:custGeom>
                <a:avLst/>
                <a:gdLst/>
                <a:ahLst/>
                <a:cxnLst/>
                <a:rect l="l" t="t" r="r" b="b"/>
                <a:pathLst>
                  <a:path w="15305" h="18099" extrusionOk="0">
                    <a:moveTo>
                      <a:pt x="4137" y="0"/>
                    </a:moveTo>
                    <a:lnTo>
                      <a:pt x="4074" y="13"/>
                    </a:lnTo>
                    <a:lnTo>
                      <a:pt x="4012" y="38"/>
                    </a:lnTo>
                    <a:lnTo>
                      <a:pt x="3936" y="75"/>
                    </a:lnTo>
                    <a:lnTo>
                      <a:pt x="3774" y="188"/>
                    </a:lnTo>
                    <a:lnTo>
                      <a:pt x="3611" y="326"/>
                    </a:lnTo>
                    <a:lnTo>
                      <a:pt x="3435" y="489"/>
                    </a:lnTo>
                    <a:lnTo>
                      <a:pt x="3260" y="677"/>
                    </a:lnTo>
                    <a:lnTo>
                      <a:pt x="3072" y="865"/>
                    </a:lnTo>
                    <a:lnTo>
                      <a:pt x="2896" y="1078"/>
                    </a:lnTo>
                    <a:lnTo>
                      <a:pt x="2570" y="1479"/>
                    </a:lnTo>
                    <a:lnTo>
                      <a:pt x="2295" y="1842"/>
                    </a:lnTo>
                    <a:lnTo>
                      <a:pt x="2044" y="2181"/>
                    </a:lnTo>
                    <a:lnTo>
                      <a:pt x="2019" y="2068"/>
                    </a:lnTo>
                    <a:lnTo>
                      <a:pt x="1981" y="1943"/>
                    </a:lnTo>
                    <a:lnTo>
                      <a:pt x="1919" y="1817"/>
                    </a:lnTo>
                    <a:lnTo>
                      <a:pt x="1881" y="1755"/>
                    </a:lnTo>
                    <a:lnTo>
                      <a:pt x="1831" y="1692"/>
                    </a:lnTo>
                    <a:lnTo>
                      <a:pt x="1768" y="1642"/>
                    </a:lnTo>
                    <a:lnTo>
                      <a:pt x="1705" y="1604"/>
                    </a:lnTo>
                    <a:lnTo>
                      <a:pt x="1630" y="1579"/>
                    </a:lnTo>
                    <a:lnTo>
                      <a:pt x="1543" y="1567"/>
                    </a:lnTo>
                    <a:lnTo>
                      <a:pt x="1442" y="1579"/>
                    </a:lnTo>
                    <a:lnTo>
                      <a:pt x="1342" y="1604"/>
                    </a:lnTo>
                    <a:lnTo>
                      <a:pt x="1279" y="1629"/>
                    </a:lnTo>
                    <a:lnTo>
                      <a:pt x="1217" y="1679"/>
                    </a:lnTo>
                    <a:lnTo>
                      <a:pt x="1154" y="1730"/>
                    </a:lnTo>
                    <a:lnTo>
                      <a:pt x="1104" y="1792"/>
                    </a:lnTo>
                    <a:lnTo>
                      <a:pt x="979" y="1955"/>
                    </a:lnTo>
                    <a:lnTo>
                      <a:pt x="866" y="2156"/>
                    </a:lnTo>
                    <a:lnTo>
                      <a:pt x="740" y="2394"/>
                    </a:lnTo>
                    <a:lnTo>
                      <a:pt x="628" y="2657"/>
                    </a:lnTo>
                    <a:lnTo>
                      <a:pt x="515" y="2945"/>
                    </a:lnTo>
                    <a:lnTo>
                      <a:pt x="415" y="3246"/>
                    </a:lnTo>
                    <a:lnTo>
                      <a:pt x="327" y="3559"/>
                    </a:lnTo>
                    <a:lnTo>
                      <a:pt x="239" y="3885"/>
                    </a:lnTo>
                    <a:lnTo>
                      <a:pt x="164" y="4224"/>
                    </a:lnTo>
                    <a:lnTo>
                      <a:pt x="101" y="4550"/>
                    </a:lnTo>
                    <a:lnTo>
                      <a:pt x="51" y="4863"/>
                    </a:lnTo>
                    <a:lnTo>
                      <a:pt x="13" y="5164"/>
                    </a:lnTo>
                    <a:lnTo>
                      <a:pt x="1" y="5452"/>
                    </a:lnTo>
                    <a:lnTo>
                      <a:pt x="1" y="5715"/>
                    </a:lnTo>
                    <a:lnTo>
                      <a:pt x="13" y="5841"/>
                    </a:lnTo>
                    <a:lnTo>
                      <a:pt x="39" y="5966"/>
                    </a:lnTo>
                    <a:lnTo>
                      <a:pt x="89" y="6091"/>
                    </a:lnTo>
                    <a:lnTo>
                      <a:pt x="139" y="6217"/>
                    </a:lnTo>
                    <a:lnTo>
                      <a:pt x="201" y="6342"/>
                    </a:lnTo>
                    <a:lnTo>
                      <a:pt x="277" y="6467"/>
                    </a:lnTo>
                    <a:lnTo>
                      <a:pt x="364" y="6580"/>
                    </a:lnTo>
                    <a:lnTo>
                      <a:pt x="465" y="6705"/>
                    </a:lnTo>
                    <a:lnTo>
                      <a:pt x="678" y="6931"/>
                    </a:lnTo>
                    <a:lnTo>
                      <a:pt x="903" y="7157"/>
                    </a:lnTo>
                    <a:lnTo>
                      <a:pt x="1154" y="7370"/>
                    </a:lnTo>
                    <a:lnTo>
                      <a:pt x="1417" y="7558"/>
                    </a:lnTo>
                    <a:lnTo>
                      <a:pt x="1680" y="7746"/>
                    </a:lnTo>
                    <a:lnTo>
                      <a:pt x="1919" y="7909"/>
                    </a:lnTo>
                    <a:lnTo>
                      <a:pt x="2357" y="8172"/>
                    </a:lnTo>
                    <a:lnTo>
                      <a:pt x="2671" y="8335"/>
                    </a:lnTo>
                    <a:lnTo>
                      <a:pt x="2796" y="8397"/>
                    </a:lnTo>
                    <a:lnTo>
                      <a:pt x="2721" y="8598"/>
                    </a:lnTo>
                    <a:lnTo>
                      <a:pt x="2658" y="8823"/>
                    </a:lnTo>
                    <a:lnTo>
                      <a:pt x="2608" y="9062"/>
                    </a:lnTo>
                    <a:lnTo>
                      <a:pt x="2583" y="9325"/>
                    </a:lnTo>
                    <a:lnTo>
                      <a:pt x="2558" y="9588"/>
                    </a:lnTo>
                    <a:lnTo>
                      <a:pt x="2533" y="9864"/>
                    </a:lnTo>
                    <a:lnTo>
                      <a:pt x="2520" y="10390"/>
                    </a:lnTo>
                    <a:lnTo>
                      <a:pt x="2533" y="10879"/>
                    </a:lnTo>
                    <a:lnTo>
                      <a:pt x="2545" y="11267"/>
                    </a:lnTo>
                    <a:lnTo>
                      <a:pt x="2583" y="11631"/>
                    </a:lnTo>
                    <a:lnTo>
                      <a:pt x="2834" y="11894"/>
                    </a:lnTo>
                    <a:lnTo>
                      <a:pt x="3548" y="12571"/>
                    </a:lnTo>
                    <a:lnTo>
                      <a:pt x="4037" y="13035"/>
                    </a:lnTo>
                    <a:lnTo>
                      <a:pt x="4601" y="13549"/>
                    </a:lnTo>
                    <a:lnTo>
                      <a:pt x="5227" y="14100"/>
                    </a:lnTo>
                    <a:lnTo>
                      <a:pt x="5892" y="14664"/>
                    </a:lnTo>
                    <a:lnTo>
                      <a:pt x="6606" y="15253"/>
                    </a:lnTo>
                    <a:lnTo>
                      <a:pt x="7333" y="15817"/>
                    </a:lnTo>
                    <a:lnTo>
                      <a:pt x="7696" y="16093"/>
                    </a:lnTo>
                    <a:lnTo>
                      <a:pt x="8072" y="16356"/>
                    </a:lnTo>
                    <a:lnTo>
                      <a:pt x="8436" y="16619"/>
                    </a:lnTo>
                    <a:lnTo>
                      <a:pt x="8812" y="16857"/>
                    </a:lnTo>
                    <a:lnTo>
                      <a:pt x="9175" y="17083"/>
                    </a:lnTo>
                    <a:lnTo>
                      <a:pt x="9526" y="17296"/>
                    </a:lnTo>
                    <a:lnTo>
                      <a:pt x="9877" y="17484"/>
                    </a:lnTo>
                    <a:lnTo>
                      <a:pt x="10216" y="17647"/>
                    </a:lnTo>
                    <a:lnTo>
                      <a:pt x="10542" y="17797"/>
                    </a:lnTo>
                    <a:lnTo>
                      <a:pt x="10867" y="17910"/>
                    </a:lnTo>
                    <a:lnTo>
                      <a:pt x="11168" y="18010"/>
                    </a:lnTo>
                    <a:lnTo>
                      <a:pt x="11457" y="18073"/>
                    </a:lnTo>
                    <a:lnTo>
                      <a:pt x="11720" y="18098"/>
                    </a:lnTo>
                    <a:lnTo>
                      <a:pt x="11983" y="18098"/>
                    </a:lnTo>
                    <a:lnTo>
                      <a:pt x="12221" y="18073"/>
                    </a:lnTo>
                    <a:lnTo>
                      <a:pt x="12447" y="18010"/>
                    </a:lnTo>
                    <a:lnTo>
                      <a:pt x="12660" y="17935"/>
                    </a:lnTo>
                    <a:lnTo>
                      <a:pt x="12860" y="17822"/>
                    </a:lnTo>
                    <a:lnTo>
                      <a:pt x="13048" y="17697"/>
                    </a:lnTo>
                    <a:lnTo>
                      <a:pt x="13211" y="17547"/>
                    </a:lnTo>
                    <a:lnTo>
                      <a:pt x="13374" y="17384"/>
                    </a:lnTo>
                    <a:lnTo>
                      <a:pt x="13525" y="17196"/>
                    </a:lnTo>
                    <a:lnTo>
                      <a:pt x="13662" y="17008"/>
                    </a:lnTo>
                    <a:lnTo>
                      <a:pt x="13788" y="16795"/>
                    </a:lnTo>
                    <a:lnTo>
                      <a:pt x="13901" y="16569"/>
                    </a:lnTo>
                    <a:lnTo>
                      <a:pt x="14013" y="16331"/>
                    </a:lnTo>
                    <a:lnTo>
                      <a:pt x="14114" y="16080"/>
                    </a:lnTo>
                    <a:lnTo>
                      <a:pt x="14189" y="15830"/>
                    </a:lnTo>
                    <a:lnTo>
                      <a:pt x="14277" y="15579"/>
                    </a:lnTo>
                    <a:lnTo>
                      <a:pt x="14339" y="15316"/>
                    </a:lnTo>
                    <a:lnTo>
                      <a:pt x="14465" y="14789"/>
                    </a:lnTo>
                    <a:lnTo>
                      <a:pt x="14565" y="14263"/>
                    </a:lnTo>
                    <a:lnTo>
                      <a:pt x="14627" y="13749"/>
                    </a:lnTo>
                    <a:lnTo>
                      <a:pt x="14678" y="13273"/>
                    </a:lnTo>
                    <a:lnTo>
                      <a:pt x="14728" y="12847"/>
                    </a:lnTo>
                    <a:lnTo>
                      <a:pt x="14765" y="12157"/>
                    </a:lnTo>
                    <a:lnTo>
                      <a:pt x="14891" y="11205"/>
                    </a:lnTo>
                    <a:lnTo>
                      <a:pt x="15016" y="10227"/>
                    </a:lnTo>
                    <a:lnTo>
                      <a:pt x="15129" y="9087"/>
                    </a:lnTo>
                    <a:lnTo>
                      <a:pt x="15242" y="7934"/>
                    </a:lnTo>
                    <a:lnTo>
                      <a:pt x="15279" y="7382"/>
                    </a:lnTo>
                    <a:lnTo>
                      <a:pt x="15304" y="6881"/>
                    </a:lnTo>
                    <a:lnTo>
                      <a:pt x="15304" y="6442"/>
                    </a:lnTo>
                    <a:lnTo>
                      <a:pt x="15292" y="6079"/>
                    </a:lnTo>
                    <a:lnTo>
                      <a:pt x="15279" y="5928"/>
                    </a:lnTo>
                    <a:lnTo>
                      <a:pt x="15254" y="5803"/>
                    </a:lnTo>
                    <a:lnTo>
                      <a:pt x="15229" y="5715"/>
                    </a:lnTo>
                    <a:lnTo>
                      <a:pt x="15191" y="5653"/>
                    </a:lnTo>
                    <a:lnTo>
                      <a:pt x="15116" y="5565"/>
                    </a:lnTo>
                    <a:lnTo>
                      <a:pt x="15016" y="5502"/>
                    </a:lnTo>
                    <a:lnTo>
                      <a:pt x="14903" y="5452"/>
                    </a:lnTo>
                    <a:lnTo>
                      <a:pt x="14790" y="5414"/>
                    </a:lnTo>
                    <a:lnTo>
                      <a:pt x="14665" y="5377"/>
                    </a:lnTo>
                    <a:lnTo>
                      <a:pt x="14540" y="5364"/>
                    </a:lnTo>
                    <a:lnTo>
                      <a:pt x="14414" y="5352"/>
                    </a:lnTo>
                    <a:lnTo>
                      <a:pt x="14277" y="5352"/>
                    </a:lnTo>
                    <a:lnTo>
                      <a:pt x="14038" y="5364"/>
                    </a:lnTo>
                    <a:lnTo>
                      <a:pt x="13850" y="5389"/>
                    </a:lnTo>
                    <a:lnTo>
                      <a:pt x="13662" y="5414"/>
                    </a:lnTo>
                    <a:lnTo>
                      <a:pt x="13525" y="5114"/>
                    </a:lnTo>
                    <a:lnTo>
                      <a:pt x="13374" y="4775"/>
                    </a:lnTo>
                    <a:lnTo>
                      <a:pt x="13174" y="4374"/>
                    </a:lnTo>
                    <a:lnTo>
                      <a:pt x="12923" y="3935"/>
                    </a:lnTo>
                    <a:lnTo>
                      <a:pt x="12798" y="3710"/>
                    </a:lnTo>
                    <a:lnTo>
                      <a:pt x="12660" y="3497"/>
                    </a:lnTo>
                    <a:lnTo>
                      <a:pt x="12509" y="3296"/>
                    </a:lnTo>
                    <a:lnTo>
                      <a:pt x="12359" y="3096"/>
                    </a:lnTo>
                    <a:lnTo>
                      <a:pt x="12209" y="2933"/>
                    </a:lnTo>
                    <a:lnTo>
                      <a:pt x="12058" y="2782"/>
                    </a:lnTo>
                    <a:lnTo>
                      <a:pt x="11970" y="2720"/>
                    </a:lnTo>
                    <a:lnTo>
                      <a:pt x="11858" y="2657"/>
                    </a:lnTo>
                    <a:lnTo>
                      <a:pt x="11720" y="2594"/>
                    </a:lnTo>
                    <a:lnTo>
                      <a:pt x="11569" y="2544"/>
                    </a:lnTo>
                    <a:lnTo>
                      <a:pt x="11406" y="2494"/>
                    </a:lnTo>
                    <a:lnTo>
                      <a:pt x="11218" y="2457"/>
                    </a:lnTo>
                    <a:lnTo>
                      <a:pt x="10792" y="2381"/>
                    </a:lnTo>
                    <a:lnTo>
                      <a:pt x="10329" y="2319"/>
                    </a:lnTo>
                    <a:lnTo>
                      <a:pt x="9815" y="2269"/>
                    </a:lnTo>
                    <a:lnTo>
                      <a:pt x="9288" y="2218"/>
                    </a:lnTo>
                    <a:lnTo>
                      <a:pt x="8749" y="2181"/>
                    </a:lnTo>
                    <a:lnTo>
                      <a:pt x="7684" y="2131"/>
                    </a:lnTo>
                    <a:lnTo>
                      <a:pt x="6719" y="2081"/>
                    </a:lnTo>
                    <a:lnTo>
                      <a:pt x="6305" y="2055"/>
                    </a:lnTo>
                    <a:lnTo>
                      <a:pt x="5954" y="2030"/>
                    </a:lnTo>
                    <a:lnTo>
                      <a:pt x="5679" y="1993"/>
                    </a:lnTo>
                    <a:lnTo>
                      <a:pt x="5478" y="1943"/>
                    </a:lnTo>
                    <a:lnTo>
                      <a:pt x="5415" y="1918"/>
                    </a:lnTo>
                    <a:lnTo>
                      <a:pt x="5353" y="1880"/>
                    </a:lnTo>
                    <a:lnTo>
                      <a:pt x="5290" y="1842"/>
                    </a:lnTo>
                    <a:lnTo>
                      <a:pt x="5240" y="1792"/>
                    </a:lnTo>
                    <a:lnTo>
                      <a:pt x="5140" y="1679"/>
                    </a:lnTo>
                    <a:lnTo>
                      <a:pt x="5052" y="1542"/>
                    </a:lnTo>
                    <a:lnTo>
                      <a:pt x="4964" y="1391"/>
                    </a:lnTo>
                    <a:lnTo>
                      <a:pt x="4902" y="1228"/>
                    </a:lnTo>
                    <a:lnTo>
                      <a:pt x="4776" y="890"/>
                    </a:lnTo>
                    <a:lnTo>
                      <a:pt x="4663" y="564"/>
                    </a:lnTo>
                    <a:lnTo>
                      <a:pt x="4601" y="414"/>
                    </a:lnTo>
                    <a:lnTo>
                      <a:pt x="4538" y="276"/>
                    </a:lnTo>
                    <a:lnTo>
                      <a:pt x="4475" y="163"/>
                    </a:lnTo>
                    <a:lnTo>
                      <a:pt x="4388" y="75"/>
                    </a:lnTo>
                    <a:lnTo>
                      <a:pt x="4350" y="50"/>
                    </a:lnTo>
                    <a:lnTo>
                      <a:pt x="4300" y="25"/>
                    </a:lnTo>
                    <a:lnTo>
                      <a:pt x="4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569971" y="2545255"/>
                <a:ext cx="221471" cy="401178"/>
              </a:xfrm>
              <a:custGeom>
                <a:avLst/>
                <a:gdLst/>
                <a:ahLst/>
                <a:cxnLst/>
                <a:rect l="l" t="t" r="r" b="b"/>
                <a:pathLst>
                  <a:path w="9853" h="17848" extrusionOk="0">
                    <a:moveTo>
                      <a:pt x="9852" y="0"/>
                    </a:moveTo>
                    <a:lnTo>
                      <a:pt x="9100" y="389"/>
                    </a:lnTo>
                    <a:lnTo>
                      <a:pt x="8285" y="802"/>
                    </a:lnTo>
                    <a:lnTo>
                      <a:pt x="7308" y="1341"/>
                    </a:lnTo>
                    <a:lnTo>
                      <a:pt x="6794" y="1629"/>
                    </a:lnTo>
                    <a:lnTo>
                      <a:pt x="6267" y="1943"/>
                    </a:lnTo>
                    <a:lnTo>
                      <a:pt x="5754" y="2256"/>
                    </a:lnTo>
                    <a:lnTo>
                      <a:pt x="5252" y="2569"/>
                    </a:lnTo>
                    <a:lnTo>
                      <a:pt x="4776" y="2895"/>
                    </a:lnTo>
                    <a:lnTo>
                      <a:pt x="4350" y="3209"/>
                    </a:lnTo>
                    <a:lnTo>
                      <a:pt x="3961" y="3509"/>
                    </a:lnTo>
                    <a:lnTo>
                      <a:pt x="3798" y="3660"/>
                    </a:lnTo>
                    <a:lnTo>
                      <a:pt x="3648" y="3798"/>
                    </a:lnTo>
                    <a:lnTo>
                      <a:pt x="3573" y="3885"/>
                    </a:lnTo>
                    <a:lnTo>
                      <a:pt x="3485" y="3986"/>
                    </a:lnTo>
                    <a:lnTo>
                      <a:pt x="3410" y="4099"/>
                    </a:lnTo>
                    <a:lnTo>
                      <a:pt x="3322" y="4236"/>
                    </a:lnTo>
                    <a:lnTo>
                      <a:pt x="3172" y="4537"/>
                    </a:lnTo>
                    <a:lnTo>
                      <a:pt x="3009" y="4888"/>
                    </a:lnTo>
                    <a:lnTo>
                      <a:pt x="2846" y="5289"/>
                    </a:lnTo>
                    <a:lnTo>
                      <a:pt x="2683" y="5728"/>
                    </a:lnTo>
                    <a:lnTo>
                      <a:pt x="2520" y="6204"/>
                    </a:lnTo>
                    <a:lnTo>
                      <a:pt x="2357" y="6705"/>
                    </a:lnTo>
                    <a:lnTo>
                      <a:pt x="2207" y="7244"/>
                    </a:lnTo>
                    <a:lnTo>
                      <a:pt x="2044" y="7808"/>
                    </a:lnTo>
                    <a:lnTo>
                      <a:pt x="1743" y="8987"/>
                    </a:lnTo>
                    <a:lnTo>
                      <a:pt x="1455" y="10215"/>
                    </a:lnTo>
                    <a:lnTo>
                      <a:pt x="1191" y="11456"/>
                    </a:lnTo>
                    <a:lnTo>
                      <a:pt x="941" y="12684"/>
                    </a:lnTo>
                    <a:lnTo>
                      <a:pt x="703" y="13849"/>
                    </a:lnTo>
                    <a:lnTo>
                      <a:pt x="502" y="14927"/>
                    </a:lnTo>
                    <a:lnTo>
                      <a:pt x="327" y="15892"/>
                    </a:lnTo>
                    <a:lnTo>
                      <a:pt x="88" y="17309"/>
                    </a:lnTo>
                    <a:lnTo>
                      <a:pt x="1" y="17848"/>
                    </a:lnTo>
                    <a:lnTo>
                      <a:pt x="7496" y="17848"/>
                    </a:lnTo>
                    <a:lnTo>
                      <a:pt x="98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702386" y="2481576"/>
                <a:ext cx="633618" cy="995326"/>
              </a:xfrm>
              <a:custGeom>
                <a:avLst/>
                <a:gdLst/>
                <a:ahLst/>
                <a:cxnLst/>
                <a:rect l="l" t="t" r="r" b="b"/>
                <a:pathLst>
                  <a:path w="28189" h="44281" extrusionOk="0">
                    <a:moveTo>
                      <a:pt x="9200" y="1"/>
                    </a:moveTo>
                    <a:lnTo>
                      <a:pt x="8849" y="176"/>
                    </a:lnTo>
                    <a:lnTo>
                      <a:pt x="7922" y="627"/>
                    </a:lnTo>
                    <a:lnTo>
                      <a:pt x="7307" y="953"/>
                    </a:lnTo>
                    <a:lnTo>
                      <a:pt x="6606" y="1317"/>
                    </a:lnTo>
                    <a:lnTo>
                      <a:pt x="5866" y="1718"/>
                    </a:lnTo>
                    <a:lnTo>
                      <a:pt x="5102" y="2144"/>
                    </a:lnTo>
                    <a:lnTo>
                      <a:pt x="4337" y="2608"/>
                    </a:lnTo>
                    <a:lnTo>
                      <a:pt x="3585" y="3071"/>
                    </a:lnTo>
                    <a:lnTo>
                      <a:pt x="3234" y="3309"/>
                    </a:lnTo>
                    <a:lnTo>
                      <a:pt x="2883" y="3548"/>
                    </a:lnTo>
                    <a:lnTo>
                      <a:pt x="2557" y="3786"/>
                    </a:lnTo>
                    <a:lnTo>
                      <a:pt x="2256" y="4011"/>
                    </a:lnTo>
                    <a:lnTo>
                      <a:pt x="1968" y="4249"/>
                    </a:lnTo>
                    <a:lnTo>
                      <a:pt x="1718" y="4475"/>
                    </a:lnTo>
                    <a:lnTo>
                      <a:pt x="1492" y="4688"/>
                    </a:lnTo>
                    <a:lnTo>
                      <a:pt x="1291" y="4914"/>
                    </a:lnTo>
                    <a:lnTo>
                      <a:pt x="1128" y="5114"/>
                    </a:lnTo>
                    <a:lnTo>
                      <a:pt x="1003" y="5315"/>
                    </a:lnTo>
                    <a:lnTo>
                      <a:pt x="966" y="5415"/>
                    </a:lnTo>
                    <a:lnTo>
                      <a:pt x="928" y="5503"/>
                    </a:lnTo>
                    <a:lnTo>
                      <a:pt x="903" y="5603"/>
                    </a:lnTo>
                    <a:lnTo>
                      <a:pt x="890" y="5691"/>
                    </a:lnTo>
                    <a:lnTo>
                      <a:pt x="853" y="6418"/>
                    </a:lnTo>
                    <a:lnTo>
                      <a:pt x="803" y="7859"/>
                    </a:lnTo>
                    <a:lnTo>
                      <a:pt x="690" y="12446"/>
                    </a:lnTo>
                    <a:lnTo>
                      <a:pt x="539" y="18600"/>
                    </a:lnTo>
                    <a:lnTo>
                      <a:pt x="389" y="25506"/>
                    </a:lnTo>
                    <a:lnTo>
                      <a:pt x="126" y="38215"/>
                    </a:lnTo>
                    <a:lnTo>
                      <a:pt x="0" y="43930"/>
                    </a:lnTo>
                    <a:lnTo>
                      <a:pt x="28126" y="43930"/>
                    </a:lnTo>
                    <a:lnTo>
                      <a:pt x="28088" y="43579"/>
                    </a:lnTo>
                    <a:lnTo>
                      <a:pt x="27938" y="42000"/>
                    </a:lnTo>
                    <a:lnTo>
                      <a:pt x="27737" y="39669"/>
                    </a:lnTo>
                    <a:lnTo>
                      <a:pt x="27173" y="33314"/>
                    </a:lnTo>
                    <a:lnTo>
                      <a:pt x="26509" y="25606"/>
                    </a:lnTo>
                    <a:lnTo>
                      <a:pt x="26145" y="21596"/>
                    </a:lnTo>
                    <a:lnTo>
                      <a:pt x="25794" y="17648"/>
                    </a:lnTo>
                    <a:lnTo>
                      <a:pt x="25431" y="13900"/>
                    </a:lnTo>
                    <a:lnTo>
                      <a:pt x="25105" y="10504"/>
                    </a:lnTo>
                    <a:lnTo>
                      <a:pt x="24792" y="7596"/>
                    </a:lnTo>
                    <a:lnTo>
                      <a:pt x="24654" y="6355"/>
                    </a:lnTo>
                    <a:lnTo>
                      <a:pt x="24516" y="5302"/>
                    </a:lnTo>
                    <a:lnTo>
                      <a:pt x="24403" y="4425"/>
                    </a:lnTo>
                    <a:lnTo>
                      <a:pt x="24290" y="3761"/>
                    </a:lnTo>
                    <a:lnTo>
                      <a:pt x="24240" y="3510"/>
                    </a:lnTo>
                    <a:lnTo>
                      <a:pt x="24203" y="3309"/>
                    </a:lnTo>
                    <a:lnTo>
                      <a:pt x="24152" y="3184"/>
                    </a:lnTo>
                    <a:lnTo>
                      <a:pt x="24115" y="3109"/>
                    </a:lnTo>
                    <a:lnTo>
                      <a:pt x="24015" y="3009"/>
                    </a:lnTo>
                    <a:lnTo>
                      <a:pt x="23864" y="2908"/>
                    </a:lnTo>
                    <a:lnTo>
                      <a:pt x="23676" y="2796"/>
                    </a:lnTo>
                    <a:lnTo>
                      <a:pt x="23463" y="2683"/>
                    </a:lnTo>
                    <a:lnTo>
                      <a:pt x="23225" y="2570"/>
                    </a:lnTo>
                    <a:lnTo>
                      <a:pt x="22949" y="2445"/>
                    </a:lnTo>
                    <a:lnTo>
                      <a:pt x="22348" y="2206"/>
                    </a:lnTo>
                    <a:lnTo>
                      <a:pt x="21658" y="1956"/>
                    </a:lnTo>
                    <a:lnTo>
                      <a:pt x="20919" y="1705"/>
                    </a:lnTo>
                    <a:lnTo>
                      <a:pt x="20154" y="1454"/>
                    </a:lnTo>
                    <a:lnTo>
                      <a:pt x="19365" y="1216"/>
                    </a:lnTo>
                    <a:lnTo>
                      <a:pt x="17861" y="790"/>
                    </a:lnTo>
                    <a:lnTo>
                      <a:pt x="16570" y="427"/>
                    </a:lnTo>
                    <a:lnTo>
                      <a:pt x="15329" y="113"/>
                    </a:lnTo>
                    <a:lnTo>
                      <a:pt x="9200" y="1"/>
                    </a:lnTo>
                    <a:close/>
                    <a:moveTo>
                      <a:pt x="28126" y="43930"/>
                    </a:moveTo>
                    <a:lnTo>
                      <a:pt x="28138" y="44043"/>
                    </a:lnTo>
                    <a:lnTo>
                      <a:pt x="28176" y="44268"/>
                    </a:lnTo>
                    <a:lnTo>
                      <a:pt x="28188" y="44281"/>
                    </a:lnTo>
                    <a:lnTo>
                      <a:pt x="28188" y="44231"/>
                    </a:lnTo>
                    <a:lnTo>
                      <a:pt x="28188" y="4393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5805783" y="2994018"/>
                <a:ext cx="318079" cy="302322"/>
              </a:xfrm>
              <a:custGeom>
                <a:avLst/>
                <a:gdLst/>
                <a:ahLst/>
                <a:cxnLst/>
                <a:rect l="l" t="t" r="r" b="b"/>
                <a:pathLst>
                  <a:path w="14151" h="13450" extrusionOk="0">
                    <a:moveTo>
                      <a:pt x="13962" y="1"/>
                    </a:moveTo>
                    <a:lnTo>
                      <a:pt x="0" y="13248"/>
                    </a:lnTo>
                    <a:lnTo>
                      <a:pt x="201" y="13449"/>
                    </a:lnTo>
                    <a:lnTo>
                      <a:pt x="14150" y="214"/>
                    </a:lnTo>
                    <a:lnTo>
                      <a:pt x="139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6041572" y="3143336"/>
                <a:ext cx="82852" cy="114680"/>
              </a:xfrm>
              <a:custGeom>
                <a:avLst/>
                <a:gdLst/>
                <a:ahLst/>
                <a:cxnLst/>
                <a:rect l="l" t="t" r="r" b="b"/>
                <a:pathLst>
                  <a:path w="3686" h="5102" extrusionOk="0">
                    <a:moveTo>
                      <a:pt x="3447" y="0"/>
                    </a:moveTo>
                    <a:lnTo>
                      <a:pt x="1" y="4939"/>
                    </a:lnTo>
                    <a:lnTo>
                      <a:pt x="226" y="5101"/>
                    </a:lnTo>
                    <a:lnTo>
                      <a:pt x="3686" y="163"/>
                    </a:lnTo>
                    <a:lnTo>
                      <a:pt x="34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5865213" y="2464404"/>
                <a:ext cx="107645" cy="125379"/>
              </a:xfrm>
              <a:custGeom>
                <a:avLst/>
                <a:gdLst/>
                <a:ahLst/>
                <a:cxnLst/>
                <a:rect l="l" t="t" r="r" b="b"/>
                <a:pathLst>
                  <a:path w="4789" h="5578" extrusionOk="0">
                    <a:moveTo>
                      <a:pt x="1956" y="0"/>
                    </a:moveTo>
                    <a:lnTo>
                      <a:pt x="1154" y="564"/>
                    </a:lnTo>
                    <a:lnTo>
                      <a:pt x="527" y="1003"/>
                    </a:lnTo>
                    <a:lnTo>
                      <a:pt x="89" y="1304"/>
                    </a:lnTo>
                    <a:lnTo>
                      <a:pt x="63" y="1341"/>
                    </a:lnTo>
                    <a:lnTo>
                      <a:pt x="38" y="1391"/>
                    </a:lnTo>
                    <a:lnTo>
                      <a:pt x="13" y="1466"/>
                    </a:lnTo>
                    <a:lnTo>
                      <a:pt x="1" y="1554"/>
                    </a:lnTo>
                    <a:lnTo>
                      <a:pt x="1" y="1780"/>
                    </a:lnTo>
                    <a:lnTo>
                      <a:pt x="1" y="2068"/>
                    </a:lnTo>
                    <a:lnTo>
                      <a:pt x="26" y="2394"/>
                    </a:lnTo>
                    <a:lnTo>
                      <a:pt x="63" y="2757"/>
                    </a:lnTo>
                    <a:lnTo>
                      <a:pt x="151" y="3522"/>
                    </a:lnTo>
                    <a:lnTo>
                      <a:pt x="264" y="4286"/>
                    </a:lnTo>
                    <a:lnTo>
                      <a:pt x="377" y="4951"/>
                    </a:lnTo>
                    <a:lnTo>
                      <a:pt x="477" y="5577"/>
                    </a:lnTo>
                    <a:lnTo>
                      <a:pt x="1480" y="4926"/>
                    </a:lnTo>
                    <a:lnTo>
                      <a:pt x="2169" y="4500"/>
                    </a:lnTo>
                    <a:lnTo>
                      <a:pt x="2395" y="4362"/>
                    </a:lnTo>
                    <a:lnTo>
                      <a:pt x="2457" y="4337"/>
                    </a:lnTo>
                    <a:lnTo>
                      <a:pt x="2482" y="4337"/>
                    </a:lnTo>
                    <a:lnTo>
                      <a:pt x="2507" y="4362"/>
                    </a:lnTo>
                    <a:lnTo>
                      <a:pt x="2583" y="4399"/>
                    </a:lnTo>
                    <a:lnTo>
                      <a:pt x="2846" y="4500"/>
                    </a:lnTo>
                    <a:lnTo>
                      <a:pt x="3635" y="4775"/>
                    </a:lnTo>
                    <a:lnTo>
                      <a:pt x="4789" y="5151"/>
                    </a:lnTo>
                    <a:lnTo>
                      <a:pt x="4789" y="176"/>
                    </a:lnTo>
                    <a:lnTo>
                      <a:pt x="19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972835" y="2456784"/>
                <a:ext cx="114410" cy="141721"/>
              </a:xfrm>
              <a:custGeom>
                <a:avLst/>
                <a:gdLst/>
                <a:ahLst/>
                <a:cxnLst/>
                <a:rect l="l" t="t" r="r" b="b"/>
                <a:pathLst>
                  <a:path w="5090" h="6305" extrusionOk="0">
                    <a:moveTo>
                      <a:pt x="3334" y="1"/>
                    </a:moveTo>
                    <a:lnTo>
                      <a:pt x="1" y="63"/>
                    </a:lnTo>
                    <a:lnTo>
                      <a:pt x="1" y="5490"/>
                    </a:lnTo>
                    <a:lnTo>
                      <a:pt x="2570" y="4976"/>
                    </a:lnTo>
                    <a:lnTo>
                      <a:pt x="4061" y="6305"/>
                    </a:lnTo>
                    <a:lnTo>
                      <a:pt x="4249" y="5565"/>
                    </a:lnTo>
                    <a:lnTo>
                      <a:pt x="4437" y="4801"/>
                    </a:lnTo>
                    <a:lnTo>
                      <a:pt x="4650" y="3899"/>
                    </a:lnTo>
                    <a:lnTo>
                      <a:pt x="4851" y="2984"/>
                    </a:lnTo>
                    <a:lnTo>
                      <a:pt x="4939" y="2545"/>
                    </a:lnTo>
                    <a:lnTo>
                      <a:pt x="5014" y="2144"/>
                    </a:lnTo>
                    <a:lnTo>
                      <a:pt x="5064" y="1780"/>
                    </a:lnTo>
                    <a:lnTo>
                      <a:pt x="5089" y="1480"/>
                    </a:lnTo>
                    <a:lnTo>
                      <a:pt x="5089" y="1354"/>
                    </a:lnTo>
                    <a:lnTo>
                      <a:pt x="5089" y="1254"/>
                    </a:lnTo>
                    <a:lnTo>
                      <a:pt x="5077" y="1166"/>
                    </a:lnTo>
                    <a:lnTo>
                      <a:pt x="5052" y="1104"/>
                    </a:lnTo>
                    <a:lnTo>
                      <a:pt x="5001" y="1016"/>
                    </a:lnTo>
                    <a:lnTo>
                      <a:pt x="4914" y="928"/>
                    </a:lnTo>
                    <a:lnTo>
                      <a:pt x="4813" y="840"/>
                    </a:lnTo>
                    <a:lnTo>
                      <a:pt x="4688" y="740"/>
                    </a:lnTo>
                    <a:lnTo>
                      <a:pt x="4412" y="565"/>
                    </a:lnTo>
                    <a:lnTo>
                      <a:pt x="4112" y="389"/>
                    </a:lnTo>
                    <a:lnTo>
                      <a:pt x="3811" y="226"/>
                    </a:lnTo>
                    <a:lnTo>
                      <a:pt x="3573" y="101"/>
                    </a:lnTo>
                    <a:lnTo>
                      <a:pt x="3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5957348" y="2570610"/>
                <a:ext cx="26771" cy="92989"/>
              </a:xfrm>
              <a:custGeom>
                <a:avLst/>
                <a:gdLst/>
                <a:ahLst/>
                <a:cxnLst/>
                <a:rect l="l" t="t" r="r" b="b"/>
                <a:pathLst>
                  <a:path w="1191" h="4137" extrusionOk="0">
                    <a:moveTo>
                      <a:pt x="0" y="0"/>
                    </a:moveTo>
                    <a:lnTo>
                      <a:pt x="0" y="4136"/>
                    </a:lnTo>
                    <a:lnTo>
                      <a:pt x="1191" y="4136"/>
                    </a:lnTo>
                    <a:lnTo>
                      <a:pt x="1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6215682" y="2544401"/>
                <a:ext cx="202859" cy="423161"/>
              </a:xfrm>
              <a:custGeom>
                <a:avLst/>
                <a:gdLst/>
                <a:ahLst/>
                <a:cxnLst/>
                <a:rect l="l" t="t" r="r" b="b"/>
                <a:pathLst>
                  <a:path w="9025" h="18826" extrusionOk="0">
                    <a:moveTo>
                      <a:pt x="690" y="1"/>
                    </a:moveTo>
                    <a:lnTo>
                      <a:pt x="589" y="26"/>
                    </a:lnTo>
                    <a:lnTo>
                      <a:pt x="502" y="76"/>
                    </a:lnTo>
                    <a:lnTo>
                      <a:pt x="427" y="151"/>
                    </a:lnTo>
                    <a:lnTo>
                      <a:pt x="351" y="264"/>
                    </a:lnTo>
                    <a:lnTo>
                      <a:pt x="289" y="389"/>
                    </a:lnTo>
                    <a:lnTo>
                      <a:pt x="239" y="539"/>
                    </a:lnTo>
                    <a:lnTo>
                      <a:pt x="176" y="727"/>
                    </a:lnTo>
                    <a:lnTo>
                      <a:pt x="138" y="928"/>
                    </a:lnTo>
                    <a:lnTo>
                      <a:pt x="101" y="1141"/>
                    </a:lnTo>
                    <a:lnTo>
                      <a:pt x="63" y="1379"/>
                    </a:lnTo>
                    <a:lnTo>
                      <a:pt x="25" y="1918"/>
                    </a:lnTo>
                    <a:lnTo>
                      <a:pt x="0" y="2532"/>
                    </a:lnTo>
                    <a:lnTo>
                      <a:pt x="0" y="3209"/>
                    </a:lnTo>
                    <a:lnTo>
                      <a:pt x="13" y="3936"/>
                    </a:lnTo>
                    <a:lnTo>
                      <a:pt x="38" y="4713"/>
                    </a:lnTo>
                    <a:lnTo>
                      <a:pt x="88" y="5528"/>
                    </a:lnTo>
                    <a:lnTo>
                      <a:pt x="151" y="6367"/>
                    </a:lnTo>
                    <a:lnTo>
                      <a:pt x="226" y="7245"/>
                    </a:lnTo>
                    <a:lnTo>
                      <a:pt x="314" y="8135"/>
                    </a:lnTo>
                    <a:lnTo>
                      <a:pt x="414" y="9037"/>
                    </a:lnTo>
                    <a:lnTo>
                      <a:pt x="615" y="10842"/>
                    </a:lnTo>
                    <a:lnTo>
                      <a:pt x="840" y="12609"/>
                    </a:lnTo>
                    <a:lnTo>
                      <a:pt x="1066" y="14251"/>
                    </a:lnTo>
                    <a:lnTo>
                      <a:pt x="1291" y="15742"/>
                    </a:lnTo>
                    <a:lnTo>
                      <a:pt x="1630" y="17973"/>
                    </a:lnTo>
                    <a:lnTo>
                      <a:pt x="1768" y="18826"/>
                    </a:lnTo>
                    <a:lnTo>
                      <a:pt x="9024" y="18826"/>
                    </a:lnTo>
                    <a:lnTo>
                      <a:pt x="8924" y="16720"/>
                    </a:lnTo>
                    <a:lnTo>
                      <a:pt x="8799" y="14527"/>
                    </a:lnTo>
                    <a:lnTo>
                      <a:pt x="8648" y="11982"/>
                    </a:lnTo>
                    <a:lnTo>
                      <a:pt x="8473" y="9363"/>
                    </a:lnTo>
                    <a:lnTo>
                      <a:pt x="8385" y="8135"/>
                    </a:lnTo>
                    <a:lnTo>
                      <a:pt x="8285" y="6994"/>
                    </a:lnTo>
                    <a:lnTo>
                      <a:pt x="8197" y="5991"/>
                    </a:lnTo>
                    <a:lnTo>
                      <a:pt x="8097" y="5152"/>
                    </a:lnTo>
                    <a:lnTo>
                      <a:pt x="8059" y="4813"/>
                    </a:lnTo>
                    <a:lnTo>
                      <a:pt x="8009" y="4525"/>
                    </a:lnTo>
                    <a:lnTo>
                      <a:pt x="7959" y="4312"/>
                    </a:lnTo>
                    <a:lnTo>
                      <a:pt x="7922" y="4149"/>
                    </a:lnTo>
                    <a:lnTo>
                      <a:pt x="7859" y="4024"/>
                    </a:lnTo>
                    <a:lnTo>
                      <a:pt x="7784" y="3898"/>
                    </a:lnTo>
                    <a:lnTo>
                      <a:pt x="7696" y="3773"/>
                    </a:lnTo>
                    <a:lnTo>
                      <a:pt x="7583" y="3648"/>
                    </a:lnTo>
                    <a:lnTo>
                      <a:pt x="7458" y="3510"/>
                    </a:lnTo>
                    <a:lnTo>
                      <a:pt x="7307" y="3372"/>
                    </a:lnTo>
                    <a:lnTo>
                      <a:pt x="7144" y="3247"/>
                    </a:lnTo>
                    <a:lnTo>
                      <a:pt x="6982" y="3109"/>
                    </a:lnTo>
                    <a:lnTo>
                      <a:pt x="6593" y="2833"/>
                    </a:lnTo>
                    <a:lnTo>
                      <a:pt x="6154" y="2557"/>
                    </a:lnTo>
                    <a:lnTo>
                      <a:pt x="5678" y="2282"/>
                    </a:lnTo>
                    <a:lnTo>
                      <a:pt x="5177" y="2006"/>
                    </a:lnTo>
                    <a:lnTo>
                      <a:pt x="4650" y="1730"/>
                    </a:lnTo>
                    <a:lnTo>
                      <a:pt x="4099" y="1467"/>
                    </a:lnTo>
                    <a:lnTo>
                      <a:pt x="3547" y="1204"/>
                    </a:lnTo>
                    <a:lnTo>
                      <a:pt x="2996" y="941"/>
                    </a:lnTo>
                    <a:lnTo>
                      <a:pt x="1905" y="464"/>
                    </a:lnTo>
                    <a:lnTo>
                      <a:pt x="903" y="38"/>
                    </a:lnTo>
                    <a:lnTo>
                      <a:pt x="7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5909179" y="2359883"/>
                <a:ext cx="139743" cy="220594"/>
              </a:xfrm>
              <a:custGeom>
                <a:avLst/>
                <a:gdLst/>
                <a:ahLst/>
                <a:cxnLst/>
                <a:rect l="l" t="t" r="r" b="b"/>
                <a:pathLst>
                  <a:path w="6217" h="9814" extrusionOk="0">
                    <a:moveTo>
                      <a:pt x="6217" y="0"/>
                    </a:moveTo>
                    <a:lnTo>
                      <a:pt x="0" y="639"/>
                    </a:lnTo>
                    <a:lnTo>
                      <a:pt x="0" y="6217"/>
                    </a:lnTo>
                    <a:lnTo>
                      <a:pt x="0" y="6380"/>
                    </a:lnTo>
                    <a:lnTo>
                      <a:pt x="13" y="6543"/>
                    </a:lnTo>
                    <a:lnTo>
                      <a:pt x="38" y="6706"/>
                    </a:lnTo>
                    <a:lnTo>
                      <a:pt x="75" y="6868"/>
                    </a:lnTo>
                    <a:lnTo>
                      <a:pt x="113" y="7031"/>
                    </a:lnTo>
                    <a:lnTo>
                      <a:pt x="163" y="7194"/>
                    </a:lnTo>
                    <a:lnTo>
                      <a:pt x="288" y="7520"/>
                    </a:lnTo>
                    <a:lnTo>
                      <a:pt x="439" y="7834"/>
                    </a:lnTo>
                    <a:lnTo>
                      <a:pt x="614" y="8134"/>
                    </a:lnTo>
                    <a:lnTo>
                      <a:pt x="802" y="8435"/>
                    </a:lnTo>
                    <a:lnTo>
                      <a:pt x="1015" y="8698"/>
                    </a:lnTo>
                    <a:lnTo>
                      <a:pt x="1241" y="8949"/>
                    </a:lnTo>
                    <a:lnTo>
                      <a:pt x="1466" y="9187"/>
                    </a:lnTo>
                    <a:lnTo>
                      <a:pt x="1705" y="9375"/>
                    </a:lnTo>
                    <a:lnTo>
                      <a:pt x="1943" y="9538"/>
                    </a:lnTo>
                    <a:lnTo>
                      <a:pt x="2055" y="9613"/>
                    </a:lnTo>
                    <a:lnTo>
                      <a:pt x="2168" y="9676"/>
                    </a:lnTo>
                    <a:lnTo>
                      <a:pt x="2294" y="9726"/>
                    </a:lnTo>
                    <a:lnTo>
                      <a:pt x="2406" y="9764"/>
                    </a:lnTo>
                    <a:lnTo>
                      <a:pt x="2519" y="9789"/>
                    </a:lnTo>
                    <a:lnTo>
                      <a:pt x="2619" y="9814"/>
                    </a:lnTo>
                    <a:lnTo>
                      <a:pt x="2732" y="9814"/>
                    </a:lnTo>
                    <a:lnTo>
                      <a:pt x="2833" y="9801"/>
                    </a:lnTo>
                    <a:lnTo>
                      <a:pt x="2945" y="9801"/>
                    </a:lnTo>
                    <a:lnTo>
                      <a:pt x="3071" y="9789"/>
                    </a:lnTo>
                    <a:lnTo>
                      <a:pt x="3196" y="9764"/>
                    </a:lnTo>
                    <a:lnTo>
                      <a:pt x="3321" y="9726"/>
                    </a:lnTo>
                    <a:lnTo>
                      <a:pt x="3459" y="9676"/>
                    </a:lnTo>
                    <a:lnTo>
                      <a:pt x="3597" y="9626"/>
                    </a:lnTo>
                    <a:lnTo>
                      <a:pt x="3860" y="9500"/>
                    </a:lnTo>
                    <a:lnTo>
                      <a:pt x="4136" y="9338"/>
                    </a:lnTo>
                    <a:lnTo>
                      <a:pt x="4412" y="9137"/>
                    </a:lnTo>
                    <a:lnTo>
                      <a:pt x="4675" y="8924"/>
                    </a:lnTo>
                    <a:lnTo>
                      <a:pt x="4926" y="8686"/>
                    </a:lnTo>
                    <a:lnTo>
                      <a:pt x="5164" y="8423"/>
                    </a:lnTo>
                    <a:lnTo>
                      <a:pt x="5389" y="8159"/>
                    </a:lnTo>
                    <a:lnTo>
                      <a:pt x="5590" y="7871"/>
                    </a:lnTo>
                    <a:lnTo>
                      <a:pt x="5765" y="7570"/>
                    </a:lnTo>
                    <a:lnTo>
                      <a:pt x="5841" y="7420"/>
                    </a:lnTo>
                    <a:lnTo>
                      <a:pt x="5916" y="7257"/>
                    </a:lnTo>
                    <a:lnTo>
                      <a:pt x="5978" y="7107"/>
                    </a:lnTo>
                    <a:lnTo>
                      <a:pt x="6029" y="6944"/>
                    </a:lnTo>
                    <a:lnTo>
                      <a:pt x="6066" y="6793"/>
                    </a:lnTo>
                    <a:lnTo>
                      <a:pt x="6104" y="6630"/>
                    </a:lnTo>
                    <a:lnTo>
                      <a:pt x="6129" y="6480"/>
                    </a:lnTo>
                    <a:lnTo>
                      <a:pt x="6129" y="6330"/>
                    </a:lnTo>
                    <a:lnTo>
                      <a:pt x="6217"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5909179" y="2374246"/>
                <a:ext cx="128751" cy="129043"/>
              </a:xfrm>
              <a:custGeom>
                <a:avLst/>
                <a:gdLst/>
                <a:ahLst/>
                <a:cxnLst/>
                <a:rect l="l" t="t" r="r" b="b"/>
                <a:pathLst>
                  <a:path w="5728" h="5741" extrusionOk="0">
                    <a:moveTo>
                      <a:pt x="0" y="0"/>
                    </a:moveTo>
                    <a:lnTo>
                      <a:pt x="0" y="5578"/>
                    </a:lnTo>
                    <a:lnTo>
                      <a:pt x="213" y="5640"/>
                    </a:lnTo>
                    <a:lnTo>
                      <a:pt x="464" y="5678"/>
                    </a:lnTo>
                    <a:lnTo>
                      <a:pt x="802" y="5716"/>
                    </a:lnTo>
                    <a:lnTo>
                      <a:pt x="990" y="5728"/>
                    </a:lnTo>
                    <a:lnTo>
                      <a:pt x="1191" y="5741"/>
                    </a:lnTo>
                    <a:lnTo>
                      <a:pt x="1404" y="5741"/>
                    </a:lnTo>
                    <a:lnTo>
                      <a:pt x="1629" y="5728"/>
                    </a:lnTo>
                    <a:lnTo>
                      <a:pt x="1867" y="5703"/>
                    </a:lnTo>
                    <a:lnTo>
                      <a:pt x="2118" y="5665"/>
                    </a:lnTo>
                    <a:lnTo>
                      <a:pt x="2369" y="5615"/>
                    </a:lnTo>
                    <a:lnTo>
                      <a:pt x="2619" y="5553"/>
                    </a:lnTo>
                    <a:lnTo>
                      <a:pt x="2870" y="5465"/>
                    </a:lnTo>
                    <a:lnTo>
                      <a:pt x="3121" y="5352"/>
                    </a:lnTo>
                    <a:lnTo>
                      <a:pt x="3371" y="5227"/>
                    </a:lnTo>
                    <a:lnTo>
                      <a:pt x="3622" y="5076"/>
                    </a:lnTo>
                    <a:lnTo>
                      <a:pt x="3873" y="4901"/>
                    </a:lnTo>
                    <a:lnTo>
                      <a:pt x="4111" y="4700"/>
                    </a:lnTo>
                    <a:lnTo>
                      <a:pt x="4337" y="4462"/>
                    </a:lnTo>
                    <a:lnTo>
                      <a:pt x="4550" y="4199"/>
                    </a:lnTo>
                    <a:lnTo>
                      <a:pt x="4763" y="3911"/>
                    </a:lnTo>
                    <a:lnTo>
                      <a:pt x="4863" y="3748"/>
                    </a:lnTo>
                    <a:lnTo>
                      <a:pt x="4951" y="3585"/>
                    </a:lnTo>
                    <a:lnTo>
                      <a:pt x="5051" y="3409"/>
                    </a:lnTo>
                    <a:lnTo>
                      <a:pt x="5139" y="3221"/>
                    </a:lnTo>
                    <a:lnTo>
                      <a:pt x="5214" y="3021"/>
                    </a:lnTo>
                    <a:lnTo>
                      <a:pt x="5302" y="2820"/>
                    </a:lnTo>
                    <a:lnTo>
                      <a:pt x="5364" y="2607"/>
                    </a:lnTo>
                    <a:lnTo>
                      <a:pt x="5440" y="2382"/>
                    </a:lnTo>
                    <a:lnTo>
                      <a:pt x="5502" y="2144"/>
                    </a:lnTo>
                    <a:lnTo>
                      <a:pt x="5565" y="1905"/>
                    </a:lnTo>
                    <a:lnTo>
                      <a:pt x="5615" y="1642"/>
                    </a:lnTo>
                    <a:lnTo>
                      <a:pt x="5653" y="1379"/>
                    </a:lnTo>
                    <a:lnTo>
                      <a:pt x="5703" y="1103"/>
                    </a:lnTo>
                    <a:lnTo>
                      <a:pt x="5728" y="815"/>
                    </a:lnTo>
                    <a:lnTo>
                      <a:pt x="0" y="0"/>
                    </a:lnTo>
                    <a:close/>
                  </a:path>
                </a:pathLst>
              </a:custGeom>
              <a:solidFill>
                <a:srgbClr val="07001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5809154" y="2260420"/>
                <a:ext cx="58059" cy="63701"/>
              </a:xfrm>
              <a:custGeom>
                <a:avLst/>
                <a:gdLst/>
                <a:ahLst/>
                <a:cxnLst/>
                <a:rect l="l" t="t" r="r" b="b"/>
                <a:pathLst>
                  <a:path w="2583" h="2834" extrusionOk="0">
                    <a:moveTo>
                      <a:pt x="1016" y="1"/>
                    </a:moveTo>
                    <a:lnTo>
                      <a:pt x="803" y="13"/>
                    </a:lnTo>
                    <a:lnTo>
                      <a:pt x="703" y="38"/>
                    </a:lnTo>
                    <a:lnTo>
                      <a:pt x="602" y="51"/>
                    </a:lnTo>
                    <a:lnTo>
                      <a:pt x="515" y="89"/>
                    </a:lnTo>
                    <a:lnTo>
                      <a:pt x="427" y="126"/>
                    </a:lnTo>
                    <a:lnTo>
                      <a:pt x="352" y="176"/>
                    </a:lnTo>
                    <a:lnTo>
                      <a:pt x="276" y="239"/>
                    </a:lnTo>
                    <a:lnTo>
                      <a:pt x="214" y="302"/>
                    </a:lnTo>
                    <a:lnTo>
                      <a:pt x="151" y="377"/>
                    </a:lnTo>
                    <a:lnTo>
                      <a:pt x="113" y="477"/>
                    </a:lnTo>
                    <a:lnTo>
                      <a:pt x="76" y="577"/>
                    </a:lnTo>
                    <a:lnTo>
                      <a:pt x="26" y="790"/>
                    </a:lnTo>
                    <a:lnTo>
                      <a:pt x="1" y="1004"/>
                    </a:lnTo>
                    <a:lnTo>
                      <a:pt x="1" y="1217"/>
                    </a:lnTo>
                    <a:lnTo>
                      <a:pt x="38" y="1430"/>
                    </a:lnTo>
                    <a:lnTo>
                      <a:pt x="101" y="1630"/>
                    </a:lnTo>
                    <a:lnTo>
                      <a:pt x="176" y="1831"/>
                    </a:lnTo>
                    <a:lnTo>
                      <a:pt x="289" y="2006"/>
                    </a:lnTo>
                    <a:lnTo>
                      <a:pt x="427" y="2182"/>
                    </a:lnTo>
                    <a:lnTo>
                      <a:pt x="590" y="2332"/>
                    </a:lnTo>
                    <a:lnTo>
                      <a:pt x="778" y="2470"/>
                    </a:lnTo>
                    <a:lnTo>
                      <a:pt x="878" y="2533"/>
                    </a:lnTo>
                    <a:lnTo>
                      <a:pt x="991" y="2595"/>
                    </a:lnTo>
                    <a:lnTo>
                      <a:pt x="1104" y="2645"/>
                    </a:lnTo>
                    <a:lnTo>
                      <a:pt x="1229" y="2696"/>
                    </a:lnTo>
                    <a:lnTo>
                      <a:pt x="1354" y="2733"/>
                    </a:lnTo>
                    <a:lnTo>
                      <a:pt x="1492" y="2758"/>
                    </a:lnTo>
                    <a:lnTo>
                      <a:pt x="1630" y="2796"/>
                    </a:lnTo>
                    <a:lnTo>
                      <a:pt x="1780" y="2808"/>
                    </a:lnTo>
                    <a:lnTo>
                      <a:pt x="1931" y="2821"/>
                    </a:lnTo>
                    <a:lnTo>
                      <a:pt x="2081" y="2833"/>
                    </a:lnTo>
                    <a:lnTo>
                      <a:pt x="2257" y="2833"/>
                    </a:lnTo>
                    <a:lnTo>
                      <a:pt x="2420" y="2821"/>
                    </a:lnTo>
                    <a:lnTo>
                      <a:pt x="2583" y="377"/>
                    </a:lnTo>
                    <a:lnTo>
                      <a:pt x="2482" y="339"/>
                    </a:lnTo>
                    <a:lnTo>
                      <a:pt x="2232" y="239"/>
                    </a:lnTo>
                    <a:lnTo>
                      <a:pt x="1881" y="126"/>
                    </a:lnTo>
                    <a:lnTo>
                      <a:pt x="1668" y="76"/>
                    </a:lnTo>
                    <a:lnTo>
                      <a:pt x="1455" y="38"/>
                    </a:lnTo>
                    <a:lnTo>
                      <a:pt x="1229" y="13"/>
                    </a:lnTo>
                    <a:lnTo>
                      <a:pt x="1016" y="1"/>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5836487" y="2128297"/>
                <a:ext cx="227652" cy="344288"/>
              </a:xfrm>
              <a:custGeom>
                <a:avLst/>
                <a:gdLst/>
                <a:ahLst/>
                <a:cxnLst/>
                <a:rect l="l" t="t" r="r" b="b"/>
                <a:pathLst>
                  <a:path w="10128" h="15317" extrusionOk="0">
                    <a:moveTo>
                      <a:pt x="4086" y="1"/>
                    </a:moveTo>
                    <a:lnTo>
                      <a:pt x="3698" y="26"/>
                    </a:lnTo>
                    <a:lnTo>
                      <a:pt x="3284" y="63"/>
                    </a:lnTo>
                    <a:lnTo>
                      <a:pt x="3071" y="101"/>
                    </a:lnTo>
                    <a:lnTo>
                      <a:pt x="2858" y="151"/>
                    </a:lnTo>
                    <a:lnTo>
                      <a:pt x="2645" y="201"/>
                    </a:lnTo>
                    <a:lnTo>
                      <a:pt x="2432" y="264"/>
                    </a:lnTo>
                    <a:lnTo>
                      <a:pt x="2231" y="339"/>
                    </a:lnTo>
                    <a:lnTo>
                      <a:pt x="2018" y="414"/>
                    </a:lnTo>
                    <a:lnTo>
                      <a:pt x="1830" y="515"/>
                    </a:lnTo>
                    <a:lnTo>
                      <a:pt x="1642" y="627"/>
                    </a:lnTo>
                    <a:lnTo>
                      <a:pt x="1454" y="753"/>
                    </a:lnTo>
                    <a:lnTo>
                      <a:pt x="1291" y="891"/>
                    </a:lnTo>
                    <a:lnTo>
                      <a:pt x="1128" y="1041"/>
                    </a:lnTo>
                    <a:lnTo>
                      <a:pt x="978" y="1204"/>
                    </a:lnTo>
                    <a:lnTo>
                      <a:pt x="853" y="1392"/>
                    </a:lnTo>
                    <a:lnTo>
                      <a:pt x="740" y="1592"/>
                    </a:lnTo>
                    <a:lnTo>
                      <a:pt x="640" y="1806"/>
                    </a:lnTo>
                    <a:lnTo>
                      <a:pt x="552" y="2044"/>
                    </a:lnTo>
                    <a:lnTo>
                      <a:pt x="489" y="2307"/>
                    </a:lnTo>
                    <a:lnTo>
                      <a:pt x="427" y="2570"/>
                    </a:lnTo>
                    <a:lnTo>
                      <a:pt x="314" y="3122"/>
                    </a:lnTo>
                    <a:lnTo>
                      <a:pt x="226" y="3698"/>
                    </a:lnTo>
                    <a:lnTo>
                      <a:pt x="151" y="4300"/>
                    </a:lnTo>
                    <a:lnTo>
                      <a:pt x="101" y="4914"/>
                    </a:lnTo>
                    <a:lnTo>
                      <a:pt x="51" y="5528"/>
                    </a:lnTo>
                    <a:lnTo>
                      <a:pt x="25" y="6142"/>
                    </a:lnTo>
                    <a:lnTo>
                      <a:pt x="13" y="6744"/>
                    </a:lnTo>
                    <a:lnTo>
                      <a:pt x="0" y="7872"/>
                    </a:lnTo>
                    <a:lnTo>
                      <a:pt x="0" y="8874"/>
                    </a:lnTo>
                    <a:lnTo>
                      <a:pt x="13" y="9664"/>
                    </a:lnTo>
                    <a:lnTo>
                      <a:pt x="25" y="10178"/>
                    </a:lnTo>
                    <a:lnTo>
                      <a:pt x="25" y="10403"/>
                    </a:lnTo>
                    <a:lnTo>
                      <a:pt x="63" y="10679"/>
                    </a:lnTo>
                    <a:lnTo>
                      <a:pt x="113" y="10992"/>
                    </a:lnTo>
                    <a:lnTo>
                      <a:pt x="201" y="11356"/>
                    </a:lnTo>
                    <a:lnTo>
                      <a:pt x="314" y="11757"/>
                    </a:lnTo>
                    <a:lnTo>
                      <a:pt x="477" y="12171"/>
                    </a:lnTo>
                    <a:lnTo>
                      <a:pt x="564" y="12384"/>
                    </a:lnTo>
                    <a:lnTo>
                      <a:pt x="665" y="12597"/>
                    </a:lnTo>
                    <a:lnTo>
                      <a:pt x="765" y="12810"/>
                    </a:lnTo>
                    <a:lnTo>
                      <a:pt x="890" y="13023"/>
                    </a:lnTo>
                    <a:lnTo>
                      <a:pt x="1016" y="13236"/>
                    </a:lnTo>
                    <a:lnTo>
                      <a:pt x="1153" y="13437"/>
                    </a:lnTo>
                    <a:lnTo>
                      <a:pt x="1304" y="13637"/>
                    </a:lnTo>
                    <a:lnTo>
                      <a:pt x="1467" y="13838"/>
                    </a:lnTo>
                    <a:lnTo>
                      <a:pt x="1642" y="14026"/>
                    </a:lnTo>
                    <a:lnTo>
                      <a:pt x="1830" y="14214"/>
                    </a:lnTo>
                    <a:lnTo>
                      <a:pt x="2031" y="14377"/>
                    </a:lnTo>
                    <a:lnTo>
                      <a:pt x="2244" y="14539"/>
                    </a:lnTo>
                    <a:lnTo>
                      <a:pt x="2457" y="14690"/>
                    </a:lnTo>
                    <a:lnTo>
                      <a:pt x="2695" y="14828"/>
                    </a:lnTo>
                    <a:lnTo>
                      <a:pt x="2958" y="14953"/>
                    </a:lnTo>
                    <a:lnTo>
                      <a:pt x="3221" y="15053"/>
                    </a:lnTo>
                    <a:lnTo>
                      <a:pt x="3497" y="15141"/>
                    </a:lnTo>
                    <a:lnTo>
                      <a:pt x="3798" y="15216"/>
                    </a:lnTo>
                    <a:lnTo>
                      <a:pt x="4111" y="15266"/>
                    </a:lnTo>
                    <a:lnTo>
                      <a:pt x="4437" y="15304"/>
                    </a:lnTo>
                    <a:lnTo>
                      <a:pt x="4763" y="15317"/>
                    </a:lnTo>
                    <a:lnTo>
                      <a:pt x="5076" y="15304"/>
                    </a:lnTo>
                    <a:lnTo>
                      <a:pt x="5377" y="15279"/>
                    </a:lnTo>
                    <a:lnTo>
                      <a:pt x="5665" y="15229"/>
                    </a:lnTo>
                    <a:lnTo>
                      <a:pt x="5941" y="15166"/>
                    </a:lnTo>
                    <a:lnTo>
                      <a:pt x="6204" y="15091"/>
                    </a:lnTo>
                    <a:lnTo>
                      <a:pt x="6455" y="15003"/>
                    </a:lnTo>
                    <a:lnTo>
                      <a:pt x="6706" y="14890"/>
                    </a:lnTo>
                    <a:lnTo>
                      <a:pt x="6931" y="14778"/>
                    </a:lnTo>
                    <a:lnTo>
                      <a:pt x="7157" y="14640"/>
                    </a:lnTo>
                    <a:lnTo>
                      <a:pt x="7358" y="14502"/>
                    </a:lnTo>
                    <a:lnTo>
                      <a:pt x="7558" y="14351"/>
                    </a:lnTo>
                    <a:lnTo>
                      <a:pt x="7746" y="14189"/>
                    </a:lnTo>
                    <a:lnTo>
                      <a:pt x="7922" y="14026"/>
                    </a:lnTo>
                    <a:lnTo>
                      <a:pt x="8084" y="13863"/>
                    </a:lnTo>
                    <a:lnTo>
                      <a:pt x="8235" y="13687"/>
                    </a:lnTo>
                    <a:lnTo>
                      <a:pt x="8385" y="13512"/>
                    </a:lnTo>
                    <a:lnTo>
                      <a:pt x="8523" y="13324"/>
                    </a:lnTo>
                    <a:lnTo>
                      <a:pt x="8648" y="13148"/>
                    </a:lnTo>
                    <a:lnTo>
                      <a:pt x="8761" y="12960"/>
                    </a:lnTo>
                    <a:lnTo>
                      <a:pt x="8962" y="12597"/>
                    </a:lnTo>
                    <a:lnTo>
                      <a:pt x="9125" y="12258"/>
                    </a:lnTo>
                    <a:lnTo>
                      <a:pt x="9263" y="11932"/>
                    </a:lnTo>
                    <a:lnTo>
                      <a:pt x="9363" y="11632"/>
                    </a:lnTo>
                    <a:lnTo>
                      <a:pt x="9426" y="11368"/>
                    </a:lnTo>
                    <a:lnTo>
                      <a:pt x="9463" y="11168"/>
                    </a:lnTo>
                    <a:lnTo>
                      <a:pt x="9538" y="10629"/>
                    </a:lnTo>
                    <a:lnTo>
                      <a:pt x="9651" y="9814"/>
                    </a:lnTo>
                    <a:lnTo>
                      <a:pt x="9789" y="8762"/>
                    </a:lnTo>
                    <a:lnTo>
                      <a:pt x="9927" y="7571"/>
                    </a:lnTo>
                    <a:lnTo>
                      <a:pt x="9990" y="6944"/>
                    </a:lnTo>
                    <a:lnTo>
                      <a:pt x="10052" y="6292"/>
                    </a:lnTo>
                    <a:lnTo>
                      <a:pt x="10090" y="5653"/>
                    </a:lnTo>
                    <a:lnTo>
                      <a:pt x="10115" y="5014"/>
                    </a:lnTo>
                    <a:lnTo>
                      <a:pt x="10127" y="4387"/>
                    </a:lnTo>
                    <a:lnTo>
                      <a:pt x="10115" y="3773"/>
                    </a:lnTo>
                    <a:lnTo>
                      <a:pt x="10077" y="3209"/>
                    </a:lnTo>
                    <a:lnTo>
                      <a:pt x="10052" y="2934"/>
                    </a:lnTo>
                    <a:lnTo>
                      <a:pt x="10015" y="2670"/>
                    </a:lnTo>
                    <a:lnTo>
                      <a:pt x="9964" y="2420"/>
                    </a:lnTo>
                    <a:lnTo>
                      <a:pt x="9889" y="2194"/>
                    </a:lnTo>
                    <a:lnTo>
                      <a:pt x="9802" y="1981"/>
                    </a:lnTo>
                    <a:lnTo>
                      <a:pt x="9701" y="1780"/>
                    </a:lnTo>
                    <a:lnTo>
                      <a:pt x="9576" y="1592"/>
                    </a:lnTo>
                    <a:lnTo>
                      <a:pt x="9438" y="1417"/>
                    </a:lnTo>
                    <a:lnTo>
                      <a:pt x="9288" y="1267"/>
                    </a:lnTo>
                    <a:lnTo>
                      <a:pt x="9125" y="1116"/>
                    </a:lnTo>
                    <a:lnTo>
                      <a:pt x="8949" y="991"/>
                    </a:lnTo>
                    <a:lnTo>
                      <a:pt x="8774" y="866"/>
                    </a:lnTo>
                    <a:lnTo>
                      <a:pt x="8586" y="753"/>
                    </a:lnTo>
                    <a:lnTo>
                      <a:pt x="8385" y="652"/>
                    </a:lnTo>
                    <a:lnTo>
                      <a:pt x="8185" y="565"/>
                    </a:lnTo>
                    <a:lnTo>
                      <a:pt x="7984" y="490"/>
                    </a:lnTo>
                    <a:lnTo>
                      <a:pt x="7771" y="414"/>
                    </a:lnTo>
                    <a:lnTo>
                      <a:pt x="7571" y="352"/>
                    </a:lnTo>
                    <a:lnTo>
                      <a:pt x="7170" y="251"/>
                    </a:lnTo>
                    <a:lnTo>
                      <a:pt x="6781" y="176"/>
                    </a:lnTo>
                    <a:lnTo>
                      <a:pt x="6417" y="126"/>
                    </a:lnTo>
                    <a:lnTo>
                      <a:pt x="6092" y="88"/>
                    </a:lnTo>
                    <a:lnTo>
                      <a:pt x="5816" y="76"/>
                    </a:lnTo>
                    <a:lnTo>
                      <a:pt x="5615" y="76"/>
                    </a:lnTo>
                    <a:lnTo>
                      <a:pt x="5440" y="63"/>
                    </a:lnTo>
                    <a:lnTo>
                      <a:pt x="5252" y="51"/>
                    </a:lnTo>
                    <a:lnTo>
                      <a:pt x="5051" y="26"/>
                    </a:lnTo>
                    <a:lnTo>
                      <a:pt x="4776" y="13"/>
                    </a:lnTo>
                    <a:lnTo>
                      <a:pt x="4462"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5969172" y="2282403"/>
                <a:ext cx="17780" cy="32705"/>
              </a:xfrm>
              <a:custGeom>
                <a:avLst/>
                <a:gdLst/>
                <a:ahLst/>
                <a:cxnLst/>
                <a:rect l="l" t="t" r="r" b="b"/>
                <a:pathLst>
                  <a:path w="791" h="1455" extrusionOk="0">
                    <a:moveTo>
                      <a:pt x="364" y="0"/>
                    </a:moveTo>
                    <a:lnTo>
                      <a:pt x="289" y="38"/>
                    </a:lnTo>
                    <a:lnTo>
                      <a:pt x="214" y="101"/>
                    </a:lnTo>
                    <a:lnTo>
                      <a:pt x="151" y="188"/>
                    </a:lnTo>
                    <a:lnTo>
                      <a:pt x="88" y="289"/>
                    </a:lnTo>
                    <a:lnTo>
                      <a:pt x="51" y="414"/>
                    </a:lnTo>
                    <a:lnTo>
                      <a:pt x="13" y="552"/>
                    </a:lnTo>
                    <a:lnTo>
                      <a:pt x="1" y="690"/>
                    </a:lnTo>
                    <a:lnTo>
                      <a:pt x="1" y="840"/>
                    </a:lnTo>
                    <a:lnTo>
                      <a:pt x="13" y="978"/>
                    </a:lnTo>
                    <a:lnTo>
                      <a:pt x="38" y="1103"/>
                    </a:lnTo>
                    <a:lnTo>
                      <a:pt x="76" y="1216"/>
                    </a:lnTo>
                    <a:lnTo>
                      <a:pt x="138" y="1316"/>
                    </a:lnTo>
                    <a:lnTo>
                      <a:pt x="201" y="1379"/>
                    </a:lnTo>
                    <a:lnTo>
                      <a:pt x="264" y="1429"/>
                    </a:lnTo>
                    <a:lnTo>
                      <a:pt x="352" y="1454"/>
                    </a:lnTo>
                    <a:lnTo>
                      <a:pt x="427" y="1442"/>
                    </a:lnTo>
                    <a:lnTo>
                      <a:pt x="502" y="1404"/>
                    </a:lnTo>
                    <a:lnTo>
                      <a:pt x="577" y="1342"/>
                    </a:lnTo>
                    <a:lnTo>
                      <a:pt x="640" y="1254"/>
                    </a:lnTo>
                    <a:lnTo>
                      <a:pt x="702" y="1154"/>
                    </a:lnTo>
                    <a:lnTo>
                      <a:pt x="740" y="1028"/>
                    </a:lnTo>
                    <a:lnTo>
                      <a:pt x="778" y="890"/>
                    </a:lnTo>
                    <a:lnTo>
                      <a:pt x="790" y="752"/>
                    </a:lnTo>
                    <a:lnTo>
                      <a:pt x="790" y="602"/>
                    </a:lnTo>
                    <a:lnTo>
                      <a:pt x="778" y="464"/>
                    </a:lnTo>
                    <a:lnTo>
                      <a:pt x="753" y="339"/>
                    </a:lnTo>
                    <a:lnTo>
                      <a:pt x="715" y="226"/>
                    </a:lnTo>
                    <a:lnTo>
                      <a:pt x="665" y="138"/>
                    </a:lnTo>
                    <a:lnTo>
                      <a:pt x="602" y="63"/>
                    </a:lnTo>
                    <a:lnTo>
                      <a:pt x="527" y="13"/>
                    </a:lnTo>
                    <a:lnTo>
                      <a:pt x="4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5958180" y="2243247"/>
                <a:ext cx="62285" cy="22567"/>
              </a:xfrm>
              <a:custGeom>
                <a:avLst/>
                <a:gdLst/>
                <a:ahLst/>
                <a:cxnLst/>
                <a:rect l="l" t="t" r="r" b="b"/>
                <a:pathLst>
                  <a:path w="2771" h="1004" extrusionOk="0">
                    <a:moveTo>
                      <a:pt x="1029" y="0"/>
                    </a:moveTo>
                    <a:lnTo>
                      <a:pt x="765" y="13"/>
                    </a:lnTo>
                    <a:lnTo>
                      <a:pt x="552" y="25"/>
                    </a:lnTo>
                    <a:lnTo>
                      <a:pt x="477" y="38"/>
                    </a:lnTo>
                    <a:lnTo>
                      <a:pt x="414" y="63"/>
                    </a:lnTo>
                    <a:lnTo>
                      <a:pt x="327" y="113"/>
                    </a:lnTo>
                    <a:lnTo>
                      <a:pt x="239" y="176"/>
                    </a:lnTo>
                    <a:lnTo>
                      <a:pt x="176" y="251"/>
                    </a:lnTo>
                    <a:lnTo>
                      <a:pt x="114" y="339"/>
                    </a:lnTo>
                    <a:lnTo>
                      <a:pt x="26" y="477"/>
                    </a:lnTo>
                    <a:lnTo>
                      <a:pt x="1" y="527"/>
                    </a:lnTo>
                    <a:lnTo>
                      <a:pt x="1" y="552"/>
                    </a:lnTo>
                    <a:lnTo>
                      <a:pt x="26" y="564"/>
                    </a:lnTo>
                    <a:lnTo>
                      <a:pt x="114" y="602"/>
                    </a:lnTo>
                    <a:lnTo>
                      <a:pt x="239" y="640"/>
                    </a:lnTo>
                    <a:lnTo>
                      <a:pt x="414" y="690"/>
                    </a:lnTo>
                    <a:lnTo>
                      <a:pt x="841" y="777"/>
                    </a:lnTo>
                    <a:lnTo>
                      <a:pt x="1342" y="865"/>
                    </a:lnTo>
                    <a:lnTo>
                      <a:pt x="1843" y="940"/>
                    </a:lnTo>
                    <a:lnTo>
                      <a:pt x="2294" y="990"/>
                    </a:lnTo>
                    <a:lnTo>
                      <a:pt x="2470" y="1003"/>
                    </a:lnTo>
                    <a:lnTo>
                      <a:pt x="2620" y="1003"/>
                    </a:lnTo>
                    <a:lnTo>
                      <a:pt x="2708" y="990"/>
                    </a:lnTo>
                    <a:lnTo>
                      <a:pt x="2746" y="978"/>
                    </a:lnTo>
                    <a:lnTo>
                      <a:pt x="2758" y="965"/>
                    </a:lnTo>
                    <a:lnTo>
                      <a:pt x="2771" y="903"/>
                    </a:lnTo>
                    <a:lnTo>
                      <a:pt x="2771" y="840"/>
                    </a:lnTo>
                    <a:lnTo>
                      <a:pt x="2758" y="777"/>
                    </a:lnTo>
                    <a:lnTo>
                      <a:pt x="2746" y="702"/>
                    </a:lnTo>
                    <a:lnTo>
                      <a:pt x="2670" y="564"/>
                    </a:lnTo>
                    <a:lnTo>
                      <a:pt x="2570" y="426"/>
                    </a:lnTo>
                    <a:lnTo>
                      <a:pt x="2457" y="301"/>
                    </a:lnTo>
                    <a:lnTo>
                      <a:pt x="2345" y="188"/>
                    </a:lnTo>
                    <a:lnTo>
                      <a:pt x="2232" y="101"/>
                    </a:lnTo>
                    <a:lnTo>
                      <a:pt x="2157" y="63"/>
                    </a:lnTo>
                    <a:lnTo>
                      <a:pt x="2031" y="38"/>
                    </a:lnTo>
                    <a:lnTo>
                      <a:pt x="1843" y="25"/>
                    </a:lnTo>
                    <a:lnTo>
                      <a:pt x="13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5886342" y="2276761"/>
                <a:ext cx="18049" cy="32705"/>
              </a:xfrm>
              <a:custGeom>
                <a:avLst/>
                <a:gdLst/>
                <a:ahLst/>
                <a:cxnLst/>
                <a:rect l="l" t="t" r="r" b="b"/>
                <a:pathLst>
                  <a:path w="803" h="1455" extrusionOk="0">
                    <a:moveTo>
                      <a:pt x="452" y="1"/>
                    </a:moveTo>
                    <a:lnTo>
                      <a:pt x="364" y="13"/>
                    </a:lnTo>
                    <a:lnTo>
                      <a:pt x="289" y="51"/>
                    </a:lnTo>
                    <a:lnTo>
                      <a:pt x="214" y="114"/>
                    </a:lnTo>
                    <a:lnTo>
                      <a:pt x="151" y="201"/>
                    </a:lnTo>
                    <a:lnTo>
                      <a:pt x="101" y="302"/>
                    </a:lnTo>
                    <a:lnTo>
                      <a:pt x="51" y="427"/>
                    </a:lnTo>
                    <a:lnTo>
                      <a:pt x="26" y="565"/>
                    </a:lnTo>
                    <a:lnTo>
                      <a:pt x="1" y="703"/>
                    </a:lnTo>
                    <a:lnTo>
                      <a:pt x="1" y="853"/>
                    </a:lnTo>
                    <a:lnTo>
                      <a:pt x="13" y="991"/>
                    </a:lnTo>
                    <a:lnTo>
                      <a:pt x="51" y="1116"/>
                    </a:lnTo>
                    <a:lnTo>
                      <a:pt x="89" y="1229"/>
                    </a:lnTo>
                    <a:lnTo>
                      <a:pt x="139" y="1317"/>
                    </a:lnTo>
                    <a:lnTo>
                      <a:pt x="201" y="1392"/>
                    </a:lnTo>
                    <a:lnTo>
                      <a:pt x="277" y="1442"/>
                    </a:lnTo>
                    <a:lnTo>
                      <a:pt x="352" y="1455"/>
                    </a:lnTo>
                    <a:lnTo>
                      <a:pt x="439" y="1455"/>
                    </a:lnTo>
                    <a:lnTo>
                      <a:pt x="515" y="1417"/>
                    </a:lnTo>
                    <a:lnTo>
                      <a:pt x="590" y="1354"/>
                    </a:lnTo>
                    <a:lnTo>
                      <a:pt x="653" y="1267"/>
                    </a:lnTo>
                    <a:lnTo>
                      <a:pt x="703" y="1154"/>
                    </a:lnTo>
                    <a:lnTo>
                      <a:pt x="753" y="1041"/>
                    </a:lnTo>
                    <a:lnTo>
                      <a:pt x="778" y="903"/>
                    </a:lnTo>
                    <a:lnTo>
                      <a:pt x="803" y="753"/>
                    </a:lnTo>
                    <a:lnTo>
                      <a:pt x="803" y="615"/>
                    </a:lnTo>
                    <a:lnTo>
                      <a:pt x="790" y="477"/>
                    </a:lnTo>
                    <a:lnTo>
                      <a:pt x="753" y="339"/>
                    </a:lnTo>
                    <a:lnTo>
                      <a:pt x="715" y="239"/>
                    </a:lnTo>
                    <a:lnTo>
                      <a:pt x="665" y="139"/>
                    </a:lnTo>
                    <a:lnTo>
                      <a:pt x="602" y="76"/>
                    </a:lnTo>
                    <a:lnTo>
                      <a:pt x="527" y="26"/>
                    </a:lnTo>
                    <a:lnTo>
                      <a:pt x="4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857885" y="2235920"/>
                <a:ext cx="62847" cy="20589"/>
              </a:xfrm>
              <a:custGeom>
                <a:avLst/>
                <a:gdLst/>
                <a:ahLst/>
                <a:cxnLst/>
                <a:rect l="l" t="t" r="r" b="b"/>
                <a:pathLst>
                  <a:path w="2796" h="916" extrusionOk="0">
                    <a:moveTo>
                      <a:pt x="728" y="0"/>
                    </a:moveTo>
                    <a:lnTo>
                      <a:pt x="640" y="38"/>
                    </a:lnTo>
                    <a:lnTo>
                      <a:pt x="527" y="101"/>
                    </a:lnTo>
                    <a:lnTo>
                      <a:pt x="389" y="188"/>
                    </a:lnTo>
                    <a:lnTo>
                      <a:pt x="264" y="301"/>
                    </a:lnTo>
                    <a:lnTo>
                      <a:pt x="151" y="427"/>
                    </a:lnTo>
                    <a:lnTo>
                      <a:pt x="64" y="564"/>
                    </a:lnTo>
                    <a:lnTo>
                      <a:pt x="26" y="627"/>
                    </a:lnTo>
                    <a:lnTo>
                      <a:pt x="13" y="690"/>
                    </a:lnTo>
                    <a:lnTo>
                      <a:pt x="1" y="752"/>
                    </a:lnTo>
                    <a:lnTo>
                      <a:pt x="13" y="815"/>
                    </a:lnTo>
                    <a:lnTo>
                      <a:pt x="26" y="828"/>
                    </a:lnTo>
                    <a:lnTo>
                      <a:pt x="51" y="840"/>
                    </a:lnTo>
                    <a:lnTo>
                      <a:pt x="151" y="865"/>
                    </a:lnTo>
                    <a:lnTo>
                      <a:pt x="289" y="890"/>
                    </a:lnTo>
                    <a:lnTo>
                      <a:pt x="465" y="903"/>
                    </a:lnTo>
                    <a:lnTo>
                      <a:pt x="916" y="915"/>
                    </a:lnTo>
                    <a:lnTo>
                      <a:pt x="1417" y="903"/>
                    </a:lnTo>
                    <a:lnTo>
                      <a:pt x="1931" y="890"/>
                    </a:lnTo>
                    <a:lnTo>
                      <a:pt x="2370" y="853"/>
                    </a:lnTo>
                    <a:lnTo>
                      <a:pt x="2545" y="828"/>
                    </a:lnTo>
                    <a:lnTo>
                      <a:pt x="2683" y="803"/>
                    </a:lnTo>
                    <a:lnTo>
                      <a:pt x="2771" y="778"/>
                    </a:lnTo>
                    <a:lnTo>
                      <a:pt x="2796" y="765"/>
                    </a:lnTo>
                    <a:lnTo>
                      <a:pt x="2796" y="752"/>
                    </a:lnTo>
                    <a:lnTo>
                      <a:pt x="2783" y="690"/>
                    </a:lnTo>
                    <a:lnTo>
                      <a:pt x="2708" y="539"/>
                    </a:lnTo>
                    <a:lnTo>
                      <a:pt x="2671" y="452"/>
                    </a:lnTo>
                    <a:lnTo>
                      <a:pt x="2608" y="364"/>
                    </a:lnTo>
                    <a:lnTo>
                      <a:pt x="2533" y="289"/>
                    </a:lnTo>
                    <a:lnTo>
                      <a:pt x="2445" y="226"/>
                    </a:lnTo>
                    <a:lnTo>
                      <a:pt x="2395" y="201"/>
                    </a:lnTo>
                    <a:lnTo>
                      <a:pt x="2320" y="176"/>
                    </a:lnTo>
                    <a:lnTo>
                      <a:pt x="2107" y="126"/>
                    </a:lnTo>
                    <a:lnTo>
                      <a:pt x="1856" y="88"/>
                    </a:lnTo>
                    <a:lnTo>
                      <a:pt x="1568" y="51"/>
                    </a:lnTo>
                    <a:lnTo>
                      <a:pt x="10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5833947" y="2105775"/>
                <a:ext cx="222572" cy="98609"/>
              </a:xfrm>
              <a:custGeom>
                <a:avLst/>
                <a:gdLst/>
                <a:ahLst/>
                <a:cxnLst/>
                <a:rect l="l" t="t" r="r" b="b"/>
                <a:pathLst>
                  <a:path w="9902" h="4387" extrusionOk="0">
                    <a:moveTo>
                      <a:pt x="3873" y="0"/>
                    </a:moveTo>
                    <a:lnTo>
                      <a:pt x="3535" y="13"/>
                    </a:lnTo>
                    <a:lnTo>
                      <a:pt x="3209" y="38"/>
                    </a:lnTo>
                    <a:lnTo>
                      <a:pt x="2883" y="75"/>
                    </a:lnTo>
                    <a:lnTo>
                      <a:pt x="2582" y="125"/>
                    </a:lnTo>
                    <a:lnTo>
                      <a:pt x="2282" y="188"/>
                    </a:lnTo>
                    <a:lnTo>
                      <a:pt x="2006" y="263"/>
                    </a:lnTo>
                    <a:lnTo>
                      <a:pt x="1743" y="364"/>
                    </a:lnTo>
                    <a:lnTo>
                      <a:pt x="1505" y="464"/>
                    </a:lnTo>
                    <a:lnTo>
                      <a:pt x="1279" y="577"/>
                    </a:lnTo>
                    <a:lnTo>
                      <a:pt x="1078" y="714"/>
                    </a:lnTo>
                    <a:lnTo>
                      <a:pt x="890" y="852"/>
                    </a:lnTo>
                    <a:lnTo>
                      <a:pt x="740" y="1015"/>
                    </a:lnTo>
                    <a:lnTo>
                      <a:pt x="665" y="1103"/>
                    </a:lnTo>
                    <a:lnTo>
                      <a:pt x="615" y="1191"/>
                    </a:lnTo>
                    <a:lnTo>
                      <a:pt x="502" y="1366"/>
                    </a:lnTo>
                    <a:lnTo>
                      <a:pt x="402" y="1542"/>
                    </a:lnTo>
                    <a:lnTo>
                      <a:pt x="314" y="1717"/>
                    </a:lnTo>
                    <a:lnTo>
                      <a:pt x="251" y="1880"/>
                    </a:lnTo>
                    <a:lnTo>
                      <a:pt x="189" y="2043"/>
                    </a:lnTo>
                    <a:lnTo>
                      <a:pt x="138" y="2193"/>
                    </a:lnTo>
                    <a:lnTo>
                      <a:pt x="88" y="2344"/>
                    </a:lnTo>
                    <a:lnTo>
                      <a:pt x="63" y="2482"/>
                    </a:lnTo>
                    <a:lnTo>
                      <a:pt x="13" y="2757"/>
                    </a:lnTo>
                    <a:lnTo>
                      <a:pt x="1" y="3008"/>
                    </a:lnTo>
                    <a:lnTo>
                      <a:pt x="13" y="3234"/>
                    </a:lnTo>
                    <a:lnTo>
                      <a:pt x="51" y="3434"/>
                    </a:lnTo>
                    <a:lnTo>
                      <a:pt x="88" y="3622"/>
                    </a:lnTo>
                    <a:lnTo>
                      <a:pt x="151" y="3773"/>
                    </a:lnTo>
                    <a:lnTo>
                      <a:pt x="214" y="3910"/>
                    </a:lnTo>
                    <a:lnTo>
                      <a:pt x="264" y="4023"/>
                    </a:lnTo>
                    <a:lnTo>
                      <a:pt x="364" y="4174"/>
                    </a:lnTo>
                    <a:lnTo>
                      <a:pt x="414" y="4224"/>
                    </a:lnTo>
                    <a:lnTo>
                      <a:pt x="602" y="3986"/>
                    </a:lnTo>
                    <a:lnTo>
                      <a:pt x="790" y="3773"/>
                    </a:lnTo>
                    <a:lnTo>
                      <a:pt x="991" y="3597"/>
                    </a:lnTo>
                    <a:lnTo>
                      <a:pt x="1191" y="3434"/>
                    </a:lnTo>
                    <a:lnTo>
                      <a:pt x="1392" y="3309"/>
                    </a:lnTo>
                    <a:lnTo>
                      <a:pt x="1605" y="3209"/>
                    </a:lnTo>
                    <a:lnTo>
                      <a:pt x="1805" y="3121"/>
                    </a:lnTo>
                    <a:lnTo>
                      <a:pt x="2031" y="3058"/>
                    </a:lnTo>
                    <a:lnTo>
                      <a:pt x="2244" y="3021"/>
                    </a:lnTo>
                    <a:lnTo>
                      <a:pt x="2457" y="2996"/>
                    </a:lnTo>
                    <a:lnTo>
                      <a:pt x="2896" y="2996"/>
                    </a:lnTo>
                    <a:lnTo>
                      <a:pt x="3121" y="3021"/>
                    </a:lnTo>
                    <a:lnTo>
                      <a:pt x="3347" y="3058"/>
                    </a:lnTo>
                    <a:lnTo>
                      <a:pt x="3573" y="3108"/>
                    </a:lnTo>
                    <a:lnTo>
                      <a:pt x="3798" y="3171"/>
                    </a:lnTo>
                    <a:lnTo>
                      <a:pt x="4024" y="3246"/>
                    </a:lnTo>
                    <a:lnTo>
                      <a:pt x="4249" y="3321"/>
                    </a:lnTo>
                    <a:lnTo>
                      <a:pt x="4688" y="3484"/>
                    </a:lnTo>
                    <a:lnTo>
                      <a:pt x="5565" y="3848"/>
                    </a:lnTo>
                    <a:lnTo>
                      <a:pt x="5992" y="4023"/>
                    </a:lnTo>
                    <a:lnTo>
                      <a:pt x="6405" y="4174"/>
                    </a:lnTo>
                    <a:lnTo>
                      <a:pt x="6606" y="4236"/>
                    </a:lnTo>
                    <a:lnTo>
                      <a:pt x="6794" y="4299"/>
                    </a:lnTo>
                    <a:lnTo>
                      <a:pt x="6994" y="4337"/>
                    </a:lnTo>
                    <a:lnTo>
                      <a:pt x="7182" y="4374"/>
                    </a:lnTo>
                    <a:lnTo>
                      <a:pt x="7358" y="4387"/>
                    </a:lnTo>
                    <a:lnTo>
                      <a:pt x="7533" y="4387"/>
                    </a:lnTo>
                    <a:lnTo>
                      <a:pt x="7696" y="4374"/>
                    </a:lnTo>
                    <a:lnTo>
                      <a:pt x="7859" y="4337"/>
                    </a:lnTo>
                    <a:lnTo>
                      <a:pt x="8009" y="4299"/>
                    </a:lnTo>
                    <a:lnTo>
                      <a:pt x="8160" y="4236"/>
                    </a:lnTo>
                    <a:lnTo>
                      <a:pt x="8298" y="4161"/>
                    </a:lnTo>
                    <a:lnTo>
                      <a:pt x="8436" y="4086"/>
                    </a:lnTo>
                    <a:lnTo>
                      <a:pt x="8561" y="3998"/>
                    </a:lnTo>
                    <a:lnTo>
                      <a:pt x="8686" y="3898"/>
                    </a:lnTo>
                    <a:lnTo>
                      <a:pt x="8799" y="3785"/>
                    </a:lnTo>
                    <a:lnTo>
                      <a:pt x="8912" y="3685"/>
                    </a:lnTo>
                    <a:lnTo>
                      <a:pt x="9112" y="3434"/>
                    </a:lnTo>
                    <a:lnTo>
                      <a:pt x="9275" y="3184"/>
                    </a:lnTo>
                    <a:lnTo>
                      <a:pt x="9438" y="2933"/>
                    </a:lnTo>
                    <a:lnTo>
                      <a:pt x="9564" y="2682"/>
                    </a:lnTo>
                    <a:lnTo>
                      <a:pt x="9676" y="2457"/>
                    </a:lnTo>
                    <a:lnTo>
                      <a:pt x="9752" y="2244"/>
                    </a:lnTo>
                    <a:lnTo>
                      <a:pt x="9864" y="1930"/>
                    </a:lnTo>
                    <a:lnTo>
                      <a:pt x="9902" y="1805"/>
                    </a:lnTo>
                    <a:lnTo>
                      <a:pt x="9701" y="1629"/>
                    </a:lnTo>
                    <a:lnTo>
                      <a:pt x="9463" y="1454"/>
                    </a:lnTo>
                    <a:lnTo>
                      <a:pt x="9225" y="1291"/>
                    </a:lnTo>
                    <a:lnTo>
                      <a:pt x="8949" y="1141"/>
                    </a:lnTo>
                    <a:lnTo>
                      <a:pt x="8674" y="990"/>
                    </a:lnTo>
                    <a:lnTo>
                      <a:pt x="8373" y="852"/>
                    </a:lnTo>
                    <a:lnTo>
                      <a:pt x="8060" y="727"/>
                    </a:lnTo>
                    <a:lnTo>
                      <a:pt x="7746" y="614"/>
                    </a:lnTo>
                    <a:lnTo>
                      <a:pt x="7408" y="501"/>
                    </a:lnTo>
                    <a:lnTo>
                      <a:pt x="7069" y="401"/>
                    </a:lnTo>
                    <a:lnTo>
                      <a:pt x="6718" y="313"/>
                    </a:lnTo>
                    <a:lnTo>
                      <a:pt x="6368" y="238"/>
                    </a:lnTo>
                    <a:lnTo>
                      <a:pt x="6004" y="176"/>
                    </a:lnTo>
                    <a:lnTo>
                      <a:pt x="5653" y="113"/>
                    </a:lnTo>
                    <a:lnTo>
                      <a:pt x="5290" y="75"/>
                    </a:lnTo>
                    <a:lnTo>
                      <a:pt x="4926" y="38"/>
                    </a:lnTo>
                    <a:lnTo>
                      <a:pt x="4575" y="13"/>
                    </a:lnTo>
                    <a:lnTo>
                      <a:pt x="4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6029456" y="2139019"/>
                <a:ext cx="57228" cy="138888"/>
              </a:xfrm>
              <a:custGeom>
                <a:avLst/>
                <a:gdLst/>
                <a:ahLst/>
                <a:cxnLst/>
                <a:rect l="l" t="t" r="r" b="b"/>
                <a:pathLst>
                  <a:path w="2546" h="6179" extrusionOk="0">
                    <a:moveTo>
                      <a:pt x="803" y="0"/>
                    </a:moveTo>
                    <a:lnTo>
                      <a:pt x="640" y="564"/>
                    </a:lnTo>
                    <a:lnTo>
                      <a:pt x="490" y="1166"/>
                    </a:lnTo>
                    <a:lnTo>
                      <a:pt x="314" y="1880"/>
                    </a:lnTo>
                    <a:lnTo>
                      <a:pt x="239" y="2256"/>
                    </a:lnTo>
                    <a:lnTo>
                      <a:pt x="164" y="2632"/>
                    </a:lnTo>
                    <a:lnTo>
                      <a:pt x="101" y="3008"/>
                    </a:lnTo>
                    <a:lnTo>
                      <a:pt x="38" y="3371"/>
                    </a:lnTo>
                    <a:lnTo>
                      <a:pt x="13" y="3710"/>
                    </a:lnTo>
                    <a:lnTo>
                      <a:pt x="1" y="4011"/>
                    </a:lnTo>
                    <a:lnTo>
                      <a:pt x="1" y="4274"/>
                    </a:lnTo>
                    <a:lnTo>
                      <a:pt x="26" y="4387"/>
                    </a:lnTo>
                    <a:lnTo>
                      <a:pt x="38" y="4487"/>
                    </a:lnTo>
                    <a:lnTo>
                      <a:pt x="101" y="4675"/>
                    </a:lnTo>
                    <a:lnTo>
                      <a:pt x="189" y="4850"/>
                    </a:lnTo>
                    <a:lnTo>
                      <a:pt x="277" y="5013"/>
                    </a:lnTo>
                    <a:lnTo>
                      <a:pt x="377" y="5164"/>
                    </a:lnTo>
                    <a:lnTo>
                      <a:pt x="490" y="5314"/>
                    </a:lnTo>
                    <a:lnTo>
                      <a:pt x="602" y="5452"/>
                    </a:lnTo>
                    <a:lnTo>
                      <a:pt x="728" y="5577"/>
                    </a:lnTo>
                    <a:lnTo>
                      <a:pt x="841" y="5703"/>
                    </a:lnTo>
                    <a:lnTo>
                      <a:pt x="1066" y="5903"/>
                    </a:lnTo>
                    <a:lnTo>
                      <a:pt x="1254" y="6054"/>
                    </a:lnTo>
                    <a:lnTo>
                      <a:pt x="1430" y="6179"/>
                    </a:lnTo>
                    <a:lnTo>
                      <a:pt x="1593" y="6016"/>
                    </a:lnTo>
                    <a:lnTo>
                      <a:pt x="1755" y="5841"/>
                    </a:lnTo>
                    <a:lnTo>
                      <a:pt x="1931" y="5602"/>
                    </a:lnTo>
                    <a:lnTo>
                      <a:pt x="2131" y="5327"/>
                    </a:lnTo>
                    <a:lnTo>
                      <a:pt x="2219" y="5176"/>
                    </a:lnTo>
                    <a:lnTo>
                      <a:pt x="2307" y="5013"/>
                    </a:lnTo>
                    <a:lnTo>
                      <a:pt x="2382" y="4838"/>
                    </a:lnTo>
                    <a:lnTo>
                      <a:pt x="2445" y="4675"/>
                    </a:lnTo>
                    <a:lnTo>
                      <a:pt x="2495" y="4499"/>
                    </a:lnTo>
                    <a:lnTo>
                      <a:pt x="2520" y="4311"/>
                    </a:lnTo>
                    <a:lnTo>
                      <a:pt x="2533" y="4111"/>
                    </a:lnTo>
                    <a:lnTo>
                      <a:pt x="2545" y="3873"/>
                    </a:lnTo>
                    <a:lnTo>
                      <a:pt x="2545" y="3585"/>
                    </a:lnTo>
                    <a:lnTo>
                      <a:pt x="2520" y="3284"/>
                    </a:lnTo>
                    <a:lnTo>
                      <a:pt x="2495" y="2958"/>
                    </a:lnTo>
                    <a:lnTo>
                      <a:pt x="2445" y="2619"/>
                    </a:lnTo>
                    <a:lnTo>
                      <a:pt x="2382" y="2269"/>
                    </a:lnTo>
                    <a:lnTo>
                      <a:pt x="2307" y="1930"/>
                    </a:lnTo>
                    <a:lnTo>
                      <a:pt x="2194" y="1592"/>
                    </a:lnTo>
                    <a:lnTo>
                      <a:pt x="2081" y="1266"/>
                    </a:lnTo>
                    <a:lnTo>
                      <a:pt x="2006" y="1103"/>
                    </a:lnTo>
                    <a:lnTo>
                      <a:pt x="1931" y="953"/>
                    </a:lnTo>
                    <a:lnTo>
                      <a:pt x="1843" y="815"/>
                    </a:lnTo>
                    <a:lnTo>
                      <a:pt x="1755" y="677"/>
                    </a:lnTo>
                    <a:lnTo>
                      <a:pt x="1668" y="551"/>
                    </a:lnTo>
                    <a:lnTo>
                      <a:pt x="1567" y="439"/>
                    </a:lnTo>
                    <a:lnTo>
                      <a:pt x="1455" y="338"/>
                    </a:lnTo>
                    <a:lnTo>
                      <a:pt x="1342" y="238"/>
                    </a:lnTo>
                    <a:lnTo>
                      <a:pt x="1217" y="163"/>
                    </a:lnTo>
                    <a:lnTo>
                      <a:pt x="1091" y="88"/>
                    </a:lnTo>
                    <a:lnTo>
                      <a:pt x="953" y="38"/>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5897334" y="2967540"/>
                <a:ext cx="521208" cy="229068"/>
              </a:xfrm>
              <a:custGeom>
                <a:avLst/>
                <a:gdLst/>
                <a:ahLst/>
                <a:cxnLst/>
                <a:rect l="l" t="t" r="r" b="b"/>
                <a:pathLst>
                  <a:path w="23188" h="10191" extrusionOk="0">
                    <a:moveTo>
                      <a:pt x="17472" y="1"/>
                    </a:moveTo>
                    <a:lnTo>
                      <a:pt x="17836" y="3961"/>
                    </a:lnTo>
                    <a:lnTo>
                      <a:pt x="1" y="6267"/>
                    </a:lnTo>
                    <a:lnTo>
                      <a:pt x="76" y="9714"/>
                    </a:lnTo>
                    <a:lnTo>
                      <a:pt x="978" y="9764"/>
                    </a:lnTo>
                    <a:lnTo>
                      <a:pt x="3347" y="9877"/>
                    </a:lnTo>
                    <a:lnTo>
                      <a:pt x="6719" y="10015"/>
                    </a:lnTo>
                    <a:lnTo>
                      <a:pt x="8624" y="10077"/>
                    </a:lnTo>
                    <a:lnTo>
                      <a:pt x="10604" y="10128"/>
                    </a:lnTo>
                    <a:lnTo>
                      <a:pt x="12609" y="10165"/>
                    </a:lnTo>
                    <a:lnTo>
                      <a:pt x="14552" y="10190"/>
                    </a:lnTo>
                    <a:lnTo>
                      <a:pt x="16394" y="10190"/>
                    </a:lnTo>
                    <a:lnTo>
                      <a:pt x="17259" y="10178"/>
                    </a:lnTo>
                    <a:lnTo>
                      <a:pt x="18061" y="10153"/>
                    </a:lnTo>
                    <a:lnTo>
                      <a:pt x="18826" y="10128"/>
                    </a:lnTo>
                    <a:lnTo>
                      <a:pt x="19515" y="10090"/>
                    </a:lnTo>
                    <a:lnTo>
                      <a:pt x="20142" y="10040"/>
                    </a:lnTo>
                    <a:lnTo>
                      <a:pt x="20681" y="9977"/>
                    </a:lnTo>
                    <a:lnTo>
                      <a:pt x="21132" y="9914"/>
                    </a:lnTo>
                    <a:lnTo>
                      <a:pt x="21333" y="9877"/>
                    </a:lnTo>
                    <a:lnTo>
                      <a:pt x="21495" y="9827"/>
                    </a:lnTo>
                    <a:lnTo>
                      <a:pt x="21646" y="9789"/>
                    </a:lnTo>
                    <a:lnTo>
                      <a:pt x="21759" y="9739"/>
                    </a:lnTo>
                    <a:lnTo>
                      <a:pt x="21846" y="9689"/>
                    </a:lnTo>
                    <a:lnTo>
                      <a:pt x="21909" y="9626"/>
                    </a:lnTo>
                    <a:lnTo>
                      <a:pt x="22022" y="9488"/>
                    </a:lnTo>
                    <a:lnTo>
                      <a:pt x="22122" y="9300"/>
                    </a:lnTo>
                    <a:lnTo>
                      <a:pt x="22210" y="9075"/>
                    </a:lnTo>
                    <a:lnTo>
                      <a:pt x="22298" y="8824"/>
                    </a:lnTo>
                    <a:lnTo>
                      <a:pt x="22385" y="8536"/>
                    </a:lnTo>
                    <a:lnTo>
                      <a:pt x="22461" y="8235"/>
                    </a:lnTo>
                    <a:lnTo>
                      <a:pt x="22536" y="7897"/>
                    </a:lnTo>
                    <a:lnTo>
                      <a:pt x="22598" y="7546"/>
                    </a:lnTo>
                    <a:lnTo>
                      <a:pt x="22724" y="6794"/>
                    </a:lnTo>
                    <a:lnTo>
                      <a:pt x="22824" y="5979"/>
                    </a:lnTo>
                    <a:lnTo>
                      <a:pt x="22912" y="5139"/>
                    </a:lnTo>
                    <a:lnTo>
                      <a:pt x="22987" y="4300"/>
                    </a:lnTo>
                    <a:lnTo>
                      <a:pt x="23050" y="3472"/>
                    </a:lnTo>
                    <a:lnTo>
                      <a:pt x="23087" y="2683"/>
                    </a:lnTo>
                    <a:lnTo>
                      <a:pt x="23150" y="1317"/>
                    </a:lnTo>
                    <a:lnTo>
                      <a:pt x="23175" y="352"/>
                    </a:lnTo>
                    <a:lnTo>
                      <a:pt x="23187"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5566869" y="2943601"/>
                <a:ext cx="65387" cy="72984"/>
              </a:xfrm>
              <a:custGeom>
                <a:avLst/>
                <a:gdLst/>
                <a:ahLst/>
                <a:cxnLst/>
                <a:rect l="l" t="t" r="r" b="b"/>
                <a:pathLst>
                  <a:path w="2909" h="3247" extrusionOk="0">
                    <a:moveTo>
                      <a:pt x="277" y="0"/>
                    </a:moveTo>
                    <a:lnTo>
                      <a:pt x="1" y="238"/>
                    </a:lnTo>
                    <a:lnTo>
                      <a:pt x="2620" y="3246"/>
                    </a:lnTo>
                    <a:lnTo>
                      <a:pt x="2909" y="2996"/>
                    </a:lnTo>
                    <a:lnTo>
                      <a:pt x="2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5713378" y="3078264"/>
                <a:ext cx="185664" cy="117490"/>
              </a:xfrm>
              <a:custGeom>
                <a:avLst/>
                <a:gdLst/>
                <a:ahLst/>
                <a:cxnLst/>
                <a:rect l="l" t="t" r="r" b="b"/>
                <a:pathLst>
                  <a:path w="8260" h="5227" extrusionOk="0">
                    <a:moveTo>
                      <a:pt x="2908" y="0"/>
                    </a:moveTo>
                    <a:lnTo>
                      <a:pt x="2256" y="25"/>
                    </a:lnTo>
                    <a:lnTo>
                      <a:pt x="1667" y="50"/>
                    </a:lnTo>
                    <a:lnTo>
                      <a:pt x="890" y="88"/>
                    </a:lnTo>
                    <a:lnTo>
                      <a:pt x="802" y="100"/>
                    </a:lnTo>
                    <a:lnTo>
                      <a:pt x="727" y="126"/>
                    </a:lnTo>
                    <a:lnTo>
                      <a:pt x="677" y="163"/>
                    </a:lnTo>
                    <a:lnTo>
                      <a:pt x="639" y="213"/>
                    </a:lnTo>
                    <a:lnTo>
                      <a:pt x="627" y="263"/>
                    </a:lnTo>
                    <a:lnTo>
                      <a:pt x="627" y="339"/>
                    </a:lnTo>
                    <a:lnTo>
                      <a:pt x="639" y="401"/>
                    </a:lnTo>
                    <a:lnTo>
                      <a:pt x="690" y="489"/>
                    </a:lnTo>
                    <a:lnTo>
                      <a:pt x="752" y="564"/>
                    </a:lnTo>
                    <a:lnTo>
                      <a:pt x="840" y="652"/>
                    </a:lnTo>
                    <a:lnTo>
                      <a:pt x="953" y="727"/>
                    </a:lnTo>
                    <a:lnTo>
                      <a:pt x="1091" y="815"/>
                    </a:lnTo>
                    <a:lnTo>
                      <a:pt x="1254" y="903"/>
                    </a:lnTo>
                    <a:lnTo>
                      <a:pt x="1442" y="978"/>
                    </a:lnTo>
                    <a:lnTo>
                      <a:pt x="1667" y="1053"/>
                    </a:lnTo>
                    <a:lnTo>
                      <a:pt x="1905" y="1116"/>
                    </a:lnTo>
                    <a:lnTo>
                      <a:pt x="1592" y="1191"/>
                    </a:lnTo>
                    <a:lnTo>
                      <a:pt x="1279" y="1266"/>
                    </a:lnTo>
                    <a:lnTo>
                      <a:pt x="915" y="1366"/>
                    </a:lnTo>
                    <a:lnTo>
                      <a:pt x="564" y="1479"/>
                    </a:lnTo>
                    <a:lnTo>
                      <a:pt x="401" y="1554"/>
                    </a:lnTo>
                    <a:lnTo>
                      <a:pt x="251" y="1617"/>
                    </a:lnTo>
                    <a:lnTo>
                      <a:pt x="138" y="1692"/>
                    </a:lnTo>
                    <a:lnTo>
                      <a:pt x="50" y="1767"/>
                    </a:lnTo>
                    <a:lnTo>
                      <a:pt x="25" y="1805"/>
                    </a:lnTo>
                    <a:lnTo>
                      <a:pt x="0" y="1843"/>
                    </a:lnTo>
                    <a:lnTo>
                      <a:pt x="0" y="1880"/>
                    </a:lnTo>
                    <a:lnTo>
                      <a:pt x="0" y="1918"/>
                    </a:lnTo>
                    <a:lnTo>
                      <a:pt x="25" y="1993"/>
                    </a:lnTo>
                    <a:lnTo>
                      <a:pt x="63" y="2068"/>
                    </a:lnTo>
                    <a:lnTo>
                      <a:pt x="113" y="2131"/>
                    </a:lnTo>
                    <a:lnTo>
                      <a:pt x="176" y="2206"/>
                    </a:lnTo>
                    <a:lnTo>
                      <a:pt x="314" y="2319"/>
                    </a:lnTo>
                    <a:lnTo>
                      <a:pt x="464" y="2419"/>
                    </a:lnTo>
                    <a:lnTo>
                      <a:pt x="602" y="2507"/>
                    </a:lnTo>
                    <a:lnTo>
                      <a:pt x="727" y="2570"/>
                    </a:lnTo>
                    <a:lnTo>
                      <a:pt x="853" y="2620"/>
                    </a:lnTo>
                    <a:lnTo>
                      <a:pt x="840" y="2770"/>
                    </a:lnTo>
                    <a:lnTo>
                      <a:pt x="853" y="2933"/>
                    </a:lnTo>
                    <a:lnTo>
                      <a:pt x="865" y="3021"/>
                    </a:lnTo>
                    <a:lnTo>
                      <a:pt x="890" y="3121"/>
                    </a:lnTo>
                    <a:lnTo>
                      <a:pt x="915" y="3209"/>
                    </a:lnTo>
                    <a:lnTo>
                      <a:pt x="953" y="3309"/>
                    </a:lnTo>
                    <a:lnTo>
                      <a:pt x="1003" y="3384"/>
                    </a:lnTo>
                    <a:lnTo>
                      <a:pt x="1078" y="3472"/>
                    </a:lnTo>
                    <a:lnTo>
                      <a:pt x="1153" y="3535"/>
                    </a:lnTo>
                    <a:lnTo>
                      <a:pt x="1254" y="3585"/>
                    </a:lnTo>
                    <a:lnTo>
                      <a:pt x="1379" y="3622"/>
                    </a:lnTo>
                    <a:lnTo>
                      <a:pt x="1517" y="3647"/>
                    </a:lnTo>
                    <a:lnTo>
                      <a:pt x="1504" y="3735"/>
                    </a:lnTo>
                    <a:lnTo>
                      <a:pt x="1492" y="3936"/>
                    </a:lnTo>
                    <a:lnTo>
                      <a:pt x="1504" y="4048"/>
                    </a:lnTo>
                    <a:lnTo>
                      <a:pt x="1529" y="4174"/>
                    </a:lnTo>
                    <a:lnTo>
                      <a:pt x="1554" y="4274"/>
                    </a:lnTo>
                    <a:lnTo>
                      <a:pt x="1579" y="4324"/>
                    </a:lnTo>
                    <a:lnTo>
                      <a:pt x="1617" y="4362"/>
                    </a:lnTo>
                    <a:lnTo>
                      <a:pt x="1680" y="4412"/>
                    </a:lnTo>
                    <a:lnTo>
                      <a:pt x="1805" y="4487"/>
                    </a:lnTo>
                    <a:lnTo>
                      <a:pt x="1981" y="4562"/>
                    </a:lnTo>
                    <a:lnTo>
                      <a:pt x="2219" y="4663"/>
                    </a:lnTo>
                    <a:lnTo>
                      <a:pt x="2507" y="4775"/>
                    </a:lnTo>
                    <a:lnTo>
                      <a:pt x="2833" y="4876"/>
                    </a:lnTo>
                    <a:lnTo>
                      <a:pt x="3221" y="4976"/>
                    </a:lnTo>
                    <a:lnTo>
                      <a:pt x="3635" y="5076"/>
                    </a:lnTo>
                    <a:lnTo>
                      <a:pt x="4099" y="5151"/>
                    </a:lnTo>
                    <a:lnTo>
                      <a:pt x="4600" y="5202"/>
                    </a:lnTo>
                    <a:lnTo>
                      <a:pt x="4863" y="5214"/>
                    </a:lnTo>
                    <a:lnTo>
                      <a:pt x="5139" y="5227"/>
                    </a:lnTo>
                    <a:lnTo>
                      <a:pt x="5716" y="5227"/>
                    </a:lnTo>
                    <a:lnTo>
                      <a:pt x="6004" y="5214"/>
                    </a:lnTo>
                    <a:lnTo>
                      <a:pt x="6305" y="5189"/>
                    </a:lnTo>
                    <a:lnTo>
                      <a:pt x="6618" y="5151"/>
                    </a:lnTo>
                    <a:lnTo>
                      <a:pt x="6931" y="5101"/>
                    </a:lnTo>
                    <a:lnTo>
                      <a:pt x="7257" y="5051"/>
                    </a:lnTo>
                    <a:lnTo>
                      <a:pt x="7583" y="4976"/>
                    </a:lnTo>
                    <a:lnTo>
                      <a:pt x="7921" y="4888"/>
                    </a:lnTo>
                    <a:lnTo>
                      <a:pt x="8260" y="4788"/>
                    </a:lnTo>
                    <a:lnTo>
                      <a:pt x="8185" y="1341"/>
                    </a:lnTo>
                    <a:lnTo>
                      <a:pt x="7834" y="1191"/>
                    </a:lnTo>
                    <a:lnTo>
                      <a:pt x="6969" y="827"/>
                    </a:lnTo>
                    <a:lnTo>
                      <a:pt x="6455" y="614"/>
                    </a:lnTo>
                    <a:lnTo>
                      <a:pt x="5941" y="414"/>
                    </a:lnTo>
                    <a:lnTo>
                      <a:pt x="5465" y="238"/>
                    </a:lnTo>
                    <a:lnTo>
                      <a:pt x="5076" y="113"/>
                    </a:lnTo>
                    <a:lnTo>
                      <a:pt x="4913" y="75"/>
                    </a:lnTo>
                    <a:lnTo>
                      <a:pt x="4713" y="50"/>
                    </a:lnTo>
                    <a:lnTo>
                      <a:pt x="4462" y="25"/>
                    </a:lnTo>
                    <a:lnTo>
                      <a:pt x="4186" y="13"/>
                    </a:lnTo>
                    <a:lnTo>
                      <a:pt x="3572"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5710276" y="2675692"/>
                <a:ext cx="12970" cy="270741"/>
              </a:xfrm>
              <a:custGeom>
                <a:avLst/>
                <a:gdLst/>
                <a:ahLst/>
                <a:cxnLst/>
                <a:rect l="l" t="t" r="r" b="b"/>
                <a:pathLst>
                  <a:path w="577" h="12045" extrusionOk="0">
                    <a:moveTo>
                      <a:pt x="289" y="0"/>
                    </a:moveTo>
                    <a:lnTo>
                      <a:pt x="0" y="12032"/>
                    </a:lnTo>
                    <a:lnTo>
                      <a:pt x="289" y="12045"/>
                    </a:lnTo>
                    <a:lnTo>
                      <a:pt x="5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6251467" y="2683559"/>
                <a:ext cx="41988" cy="284295"/>
              </a:xfrm>
              <a:custGeom>
                <a:avLst/>
                <a:gdLst/>
                <a:ahLst/>
                <a:cxnLst/>
                <a:rect l="l" t="t" r="r" b="b"/>
                <a:pathLst>
                  <a:path w="1868" h="12648" extrusionOk="0">
                    <a:moveTo>
                      <a:pt x="276" y="1"/>
                    </a:moveTo>
                    <a:lnTo>
                      <a:pt x="0" y="39"/>
                    </a:lnTo>
                    <a:lnTo>
                      <a:pt x="1579" y="12647"/>
                    </a:lnTo>
                    <a:lnTo>
                      <a:pt x="1868" y="12610"/>
                    </a:lnTo>
                    <a:lnTo>
                      <a:pt x="2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5702386" y="3404210"/>
                <a:ext cx="633618" cy="64803"/>
              </a:xfrm>
              <a:custGeom>
                <a:avLst/>
                <a:gdLst/>
                <a:ahLst/>
                <a:cxnLst/>
                <a:rect l="l" t="t" r="r" b="b"/>
                <a:pathLst>
                  <a:path w="28189" h="2883" extrusionOk="0">
                    <a:moveTo>
                      <a:pt x="27875" y="0"/>
                    </a:moveTo>
                    <a:lnTo>
                      <a:pt x="63" y="238"/>
                    </a:lnTo>
                    <a:lnTo>
                      <a:pt x="0" y="2883"/>
                    </a:lnTo>
                    <a:lnTo>
                      <a:pt x="28188" y="2883"/>
                    </a:lnTo>
                    <a:lnTo>
                      <a:pt x="27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6297658" y="3051786"/>
                <a:ext cx="57205" cy="28187"/>
              </a:xfrm>
              <a:custGeom>
                <a:avLst/>
                <a:gdLst/>
                <a:ahLst/>
                <a:cxnLst/>
                <a:rect l="l" t="t" r="r" b="b"/>
                <a:pathLst>
                  <a:path w="2545" h="1254" extrusionOk="0">
                    <a:moveTo>
                      <a:pt x="314" y="0"/>
                    </a:moveTo>
                    <a:lnTo>
                      <a:pt x="88" y="13"/>
                    </a:lnTo>
                    <a:lnTo>
                      <a:pt x="1" y="25"/>
                    </a:lnTo>
                    <a:lnTo>
                      <a:pt x="51" y="401"/>
                    </a:lnTo>
                    <a:lnTo>
                      <a:pt x="126" y="389"/>
                    </a:lnTo>
                    <a:lnTo>
                      <a:pt x="326" y="376"/>
                    </a:lnTo>
                    <a:lnTo>
                      <a:pt x="615" y="389"/>
                    </a:lnTo>
                    <a:lnTo>
                      <a:pt x="778" y="401"/>
                    </a:lnTo>
                    <a:lnTo>
                      <a:pt x="953" y="426"/>
                    </a:lnTo>
                    <a:lnTo>
                      <a:pt x="1141" y="464"/>
                    </a:lnTo>
                    <a:lnTo>
                      <a:pt x="1317" y="514"/>
                    </a:lnTo>
                    <a:lnTo>
                      <a:pt x="1505" y="577"/>
                    </a:lnTo>
                    <a:lnTo>
                      <a:pt x="1668" y="664"/>
                    </a:lnTo>
                    <a:lnTo>
                      <a:pt x="1831" y="777"/>
                    </a:lnTo>
                    <a:lnTo>
                      <a:pt x="1906" y="840"/>
                    </a:lnTo>
                    <a:lnTo>
                      <a:pt x="1981" y="902"/>
                    </a:lnTo>
                    <a:lnTo>
                      <a:pt x="2044" y="978"/>
                    </a:lnTo>
                    <a:lnTo>
                      <a:pt x="2094" y="1065"/>
                    </a:lnTo>
                    <a:lnTo>
                      <a:pt x="2144" y="1153"/>
                    </a:lnTo>
                    <a:lnTo>
                      <a:pt x="2194" y="1253"/>
                    </a:lnTo>
                    <a:lnTo>
                      <a:pt x="2545" y="1103"/>
                    </a:lnTo>
                    <a:lnTo>
                      <a:pt x="2495" y="1003"/>
                    </a:lnTo>
                    <a:lnTo>
                      <a:pt x="2445" y="902"/>
                    </a:lnTo>
                    <a:lnTo>
                      <a:pt x="2382" y="815"/>
                    </a:lnTo>
                    <a:lnTo>
                      <a:pt x="2319" y="727"/>
                    </a:lnTo>
                    <a:lnTo>
                      <a:pt x="2244" y="639"/>
                    </a:lnTo>
                    <a:lnTo>
                      <a:pt x="2156" y="564"/>
                    </a:lnTo>
                    <a:lnTo>
                      <a:pt x="2069" y="489"/>
                    </a:lnTo>
                    <a:lnTo>
                      <a:pt x="1981" y="414"/>
                    </a:lnTo>
                    <a:lnTo>
                      <a:pt x="1780" y="288"/>
                    </a:lnTo>
                    <a:lnTo>
                      <a:pt x="1555" y="188"/>
                    </a:lnTo>
                    <a:lnTo>
                      <a:pt x="1304" y="113"/>
                    </a:lnTo>
                    <a:lnTo>
                      <a:pt x="1041" y="50"/>
                    </a:lnTo>
                    <a:lnTo>
                      <a:pt x="840" y="25"/>
                    </a:lnTo>
                    <a:lnTo>
                      <a:pt x="640" y="13"/>
                    </a:lnTo>
                    <a:lnTo>
                      <a:pt x="4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6044112" y="2276492"/>
                <a:ext cx="59475" cy="60869"/>
              </a:xfrm>
              <a:custGeom>
                <a:avLst/>
                <a:gdLst/>
                <a:ahLst/>
                <a:cxnLst/>
                <a:rect l="l" t="t" r="r" b="b"/>
                <a:pathLst>
                  <a:path w="2646" h="2708" extrusionOk="0">
                    <a:moveTo>
                      <a:pt x="1329" y="0"/>
                    </a:moveTo>
                    <a:lnTo>
                      <a:pt x="1103" y="13"/>
                    </a:lnTo>
                    <a:lnTo>
                      <a:pt x="890" y="38"/>
                    </a:lnTo>
                    <a:lnTo>
                      <a:pt x="527" y="101"/>
                    </a:lnTo>
                    <a:lnTo>
                      <a:pt x="264" y="163"/>
                    </a:lnTo>
                    <a:lnTo>
                      <a:pt x="163" y="188"/>
                    </a:lnTo>
                    <a:lnTo>
                      <a:pt x="1" y="2632"/>
                    </a:lnTo>
                    <a:lnTo>
                      <a:pt x="163" y="2670"/>
                    </a:lnTo>
                    <a:lnTo>
                      <a:pt x="326" y="2695"/>
                    </a:lnTo>
                    <a:lnTo>
                      <a:pt x="489" y="2707"/>
                    </a:lnTo>
                    <a:lnTo>
                      <a:pt x="790" y="2707"/>
                    </a:lnTo>
                    <a:lnTo>
                      <a:pt x="928" y="2695"/>
                    </a:lnTo>
                    <a:lnTo>
                      <a:pt x="1066" y="2682"/>
                    </a:lnTo>
                    <a:lnTo>
                      <a:pt x="1204" y="2657"/>
                    </a:lnTo>
                    <a:lnTo>
                      <a:pt x="1329" y="2632"/>
                    </a:lnTo>
                    <a:lnTo>
                      <a:pt x="1442" y="2595"/>
                    </a:lnTo>
                    <a:lnTo>
                      <a:pt x="1567" y="2557"/>
                    </a:lnTo>
                    <a:lnTo>
                      <a:pt x="1680" y="2507"/>
                    </a:lnTo>
                    <a:lnTo>
                      <a:pt x="1881" y="2394"/>
                    </a:lnTo>
                    <a:lnTo>
                      <a:pt x="2056" y="2269"/>
                    </a:lnTo>
                    <a:lnTo>
                      <a:pt x="2219" y="2106"/>
                    </a:lnTo>
                    <a:lnTo>
                      <a:pt x="2344" y="1943"/>
                    </a:lnTo>
                    <a:lnTo>
                      <a:pt x="2457" y="1767"/>
                    </a:lnTo>
                    <a:lnTo>
                      <a:pt x="2545" y="1567"/>
                    </a:lnTo>
                    <a:lnTo>
                      <a:pt x="2607" y="1366"/>
                    </a:lnTo>
                    <a:lnTo>
                      <a:pt x="2633" y="1153"/>
                    </a:lnTo>
                    <a:lnTo>
                      <a:pt x="2645" y="940"/>
                    </a:lnTo>
                    <a:lnTo>
                      <a:pt x="2620" y="715"/>
                    </a:lnTo>
                    <a:lnTo>
                      <a:pt x="2607" y="614"/>
                    </a:lnTo>
                    <a:lnTo>
                      <a:pt x="2570" y="514"/>
                    </a:lnTo>
                    <a:lnTo>
                      <a:pt x="2520" y="426"/>
                    </a:lnTo>
                    <a:lnTo>
                      <a:pt x="2470" y="351"/>
                    </a:lnTo>
                    <a:lnTo>
                      <a:pt x="2407" y="289"/>
                    </a:lnTo>
                    <a:lnTo>
                      <a:pt x="2332" y="226"/>
                    </a:lnTo>
                    <a:lnTo>
                      <a:pt x="2257" y="176"/>
                    </a:lnTo>
                    <a:lnTo>
                      <a:pt x="2169" y="138"/>
                    </a:lnTo>
                    <a:lnTo>
                      <a:pt x="2069" y="101"/>
                    </a:lnTo>
                    <a:lnTo>
                      <a:pt x="1968" y="63"/>
                    </a:lnTo>
                    <a:lnTo>
                      <a:pt x="1768" y="25"/>
                    </a:lnTo>
                    <a:lnTo>
                      <a:pt x="1542" y="13"/>
                    </a:lnTo>
                    <a:lnTo>
                      <a:pt x="1329"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6280755" y="2743866"/>
                <a:ext cx="39470" cy="152982"/>
              </a:xfrm>
              <a:custGeom>
                <a:avLst/>
                <a:gdLst/>
                <a:ahLst/>
                <a:cxnLst/>
                <a:rect l="l" t="t" r="r" b="b"/>
                <a:pathLst>
                  <a:path w="1756" h="6806" extrusionOk="0">
                    <a:moveTo>
                      <a:pt x="1467" y="0"/>
                    </a:moveTo>
                    <a:lnTo>
                      <a:pt x="1454" y="163"/>
                    </a:lnTo>
                    <a:lnTo>
                      <a:pt x="1417" y="614"/>
                    </a:lnTo>
                    <a:lnTo>
                      <a:pt x="1329" y="1304"/>
                    </a:lnTo>
                    <a:lnTo>
                      <a:pt x="1191" y="2181"/>
                    </a:lnTo>
                    <a:lnTo>
                      <a:pt x="1104" y="2682"/>
                    </a:lnTo>
                    <a:lnTo>
                      <a:pt x="1003" y="3209"/>
                    </a:lnTo>
                    <a:lnTo>
                      <a:pt x="890" y="3760"/>
                    </a:lnTo>
                    <a:lnTo>
                      <a:pt x="753" y="4337"/>
                    </a:lnTo>
                    <a:lnTo>
                      <a:pt x="590" y="4913"/>
                    </a:lnTo>
                    <a:lnTo>
                      <a:pt x="414" y="5515"/>
                    </a:lnTo>
                    <a:lnTo>
                      <a:pt x="214" y="6104"/>
                    </a:lnTo>
                    <a:lnTo>
                      <a:pt x="1" y="6705"/>
                    </a:lnTo>
                    <a:lnTo>
                      <a:pt x="264" y="6806"/>
                    </a:lnTo>
                    <a:lnTo>
                      <a:pt x="489" y="6204"/>
                    </a:lnTo>
                    <a:lnTo>
                      <a:pt x="677" y="5603"/>
                    </a:lnTo>
                    <a:lnTo>
                      <a:pt x="865" y="5001"/>
                    </a:lnTo>
                    <a:lnTo>
                      <a:pt x="1016" y="4412"/>
                    </a:lnTo>
                    <a:lnTo>
                      <a:pt x="1154" y="3823"/>
                    </a:lnTo>
                    <a:lnTo>
                      <a:pt x="1279" y="3271"/>
                    </a:lnTo>
                    <a:lnTo>
                      <a:pt x="1392" y="2732"/>
                    </a:lnTo>
                    <a:lnTo>
                      <a:pt x="1480" y="2231"/>
                    </a:lnTo>
                    <a:lnTo>
                      <a:pt x="1555" y="1767"/>
                    </a:lnTo>
                    <a:lnTo>
                      <a:pt x="1605" y="1341"/>
                    </a:lnTo>
                    <a:lnTo>
                      <a:pt x="1693" y="639"/>
                    </a:lnTo>
                    <a:lnTo>
                      <a:pt x="1743" y="188"/>
                    </a:lnTo>
                    <a:lnTo>
                      <a:pt x="1755" y="13"/>
                    </a:lnTo>
                    <a:lnTo>
                      <a:pt x="14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5649991" y="2772300"/>
                <a:ext cx="69321" cy="97800"/>
              </a:xfrm>
              <a:custGeom>
                <a:avLst/>
                <a:gdLst/>
                <a:ahLst/>
                <a:cxnLst/>
                <a:rect l="l" t="t" r="r" b="b"/>
                <a:pathLst>
                  <a:path w="3084" h="4351" extrusionOk="0">
                    <a:moveTo>
                      <a:pt x="251" y="1"/>
                    </a:moveTo>
                    <a:lnTo>
                      <a:pt x="0" y="151"/>
                    </a:lnTo>
                    <a:lnTo>
                      <a:pt x="301" y="628"/>
                    </a:lnTo>
                    <a:lnTo>
                      <a:pt x="1003" y="1731"/>
                    </a:lnTo>
                    <a:lnTo>
                      <a:pt x="1454" y="2407"/>
                    </a:lnTo>
                    <a:lnTo>
                      <a:pt x="1930" y="3109"/>
                    </a:lnTo>
                    <a:lnTo>
                      <a:pt x="2407" y="3774"/>
                    </a:lnTo>
                    <a:lnTo>
                      <a:pt x="2632" y="4074"/>
                    </a:lnTo>
                    <a:lnTo>
                      <a:pt x="2858" y="4350"/>
                    </a:lnTo>
                    <a:lnTo>
                      <a:pt x="3083" y="4175"/>
                    </a:lnTo>
                    <a:lnTo>
                      <a:pt x="2858" y="3899"/>
                    </a:lnTo>
                    <a:lnTo>
                      <a:pt x="2632" y="3598"/>
                    </a:lnTo>
                    <a:lnTo>
                      <a:pt x="2156" y="2934"/>
                    </a:lnTo>
                    <a:lnTo>
                      <a:pt x="1680" y="2244"/>
                    </a:lnTo>
                    <a:lnTo>
                      <a:pt x="1241" y="1580"/>
                    </a:lnTo>
                    <a:lnTo>
                      <a:pt x="539" y="477"/>
                    </a:lnTo>
                    <a:lnTo>
                      <a:pt x="2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5597596" y="2853736"/>
                <a:ext cx="57205" cy="44528"/>
              </a:xfrm>
              <a:custGeom>
                <a:avLst/>
                <a:gdLst/>
                <a:ahLst/>
                <a:cxnLst/>
                <a:rect l="l" t="t" r="r" b="b"/>
                <a:pathLst>
                  <a:path w="2545" h="1981" extrusionOk="0">
                    <a:moveTo>
                      <a:pt x="163" y="0"/>
                    </a:moveTo>
                    <a:lnTo>
                      <a:pt x="0" y="226"/>
                    </a:lnTo>
                    <a:lnTo>
                      <a:pt x="827" y="827"/>
                    </a:lnTo>
                    <a:lnTo>
                      <a:pt x="1592" y="1391"/>
                    </a:lnTo>
                    <a:lnTo>
                      <a:pt x="2369" y="1980"/>
                    </a:lnTo>
                    <a:lnTo>
                      <a:pt x="2544" y="1755"/>
                    </a:lnTo>
                    <a:lnTo>
                      <a:pt x="1755" y="1166"/>
                    </a:lnTo>
                    <a:lnTo>
                      <a:pt x="990" y="602"/>
                    </a:lnTo>
                    <a:lnTo>
                      <a:pt x="1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5530815" y="3468990"/>
                <a:ext cx="840681" cy="1060421"/>
              </a:xfrm>
              <a:custGeom>
                <a:avLst/>
                <a:gdLst/>
                <a:ahLst/>
                <a:cxnLst/>
                <a:rect l="l" t="t" r="r" b="b"/>
                <a:pathLst>
                  <a:path w="37401" h="47177" extrusionOk="0">
                    <a:moveTo>
                      <a:pt x="35821" y="1"/>
                    </a:moveTo>
                    <a:lnTo>
                      <a:pt x="31359" y="490"/>
                    </a:lnTo>
                    <a:lnTo>
                      <a:pt x="26659" y="1004"/>
                    </a:lnTo>
                    <a:lnTo>
                      <a:pt x="21094" y="1618"/>
                    </a:lnTo>
                    <a:lnTo>
                      <a:pt x="15229" y="2270"/>
                    </a:lnTo>
                    <a:lnTo>
                      <a:pt x="9664" y="2909"/>
                    </a:lnTo>
                    <a:lnTo>
                      <a:pt x="7170" y="3210"/>
                    </a:lnTo>
                    <a:lnTo>
                      <a:pt x="4976" y="3473"/>
                    </a:lnTo>
                    <a:lnTo>
                      <a:pt x="3146" y="3711"/>
                    </a:lnTo>
                    <a:lnTo>
                      <a:pt x="1743" y="3911"/>
                    </a:lnTo>
                    <a:lnTo>
                      <a:pt x="1605" y="3936"/>
                    </a:lnTo>
                    <a:lnTo>
                      <a:pt x="1467" y="3974"/>
                    </a:lnTo>
                    <a:lnTo>
                      <a:pt x="1342" y="4037"/>
                    </a:lnTo>
                    <a:lnTo>
                      <a:pt x="1216" y="4112"/>
                    </a:lnTo>
                    <a:lnTo>
                      <a:pt x="1104" y="4200"/>
                    </a:lnTo>
                    <a:lnTo>
                      <a:pt x="991" y="4300"/>
                    </a:lnTo>
                    <a:lnTo>
                      <a:pt x="890" y="4413"/>
                    </a:lnTo>
                    <a:lnTo>
                      <a:pt x="790" y="4538"/>
                    </a:lnTo>
                    <a:lnTo>
                      <a:pt x="702" y="4688"/>
                    </a:lnTo>
                    <a:lnTo>
                      <a:pt x="615" y="4839"/>
                    </a:lnTo>
                    <a:lnTo>
                      <a:pt x="540" y="5002"/>
                    </a:lnTo>
                    <a:lnTo>
                      <a:pt x="464" y="5190"/>
                    </a:lnTo>
                    <a:lnTo>
                      <a:pt x="402" y="5378"/>
                    </a:lnTo>
                    <a:lnTo>
                      <a:pt x="339" y="5578"/>
                    </a:lnTo>
                    <a:lnTo>
                      <a:pt x="276" y="5804"/>
                    </a:lnTo>
                    <a:lnTo>
                      <a:pt x="226" y="6030"/>
                    </a:lnTo>
                    <a:lnTo>
                      <a:pt x="151" y="6518"/>
                    </a:lnTo>
                    <a:lnTo>
                      <a:pt x="76" y="7045"/>
                    </a:lnTo>
                    <a:lnTo>
                      <a:pt x="38" y="7621"/>
                    </a:lnTo>
                    <a:lnTo>
                      <a:pt x="13" y="8235"/>
                    </a:lnTo>
                    <a:lnTo>
                      <a:pt x="1" y="8887"/>
                    </a:lnTo>
                    <a:lnTo>
                      <a:pt x="13" y="9576"/>
                    </a:lnTo>
                    <a:lnTo>
                      <a:pt x="38" y="10303"/>
                    </a:lnTo>
                    <a:lnTo>
                      <a:pt x="88" y="11055"/>
                    </a:lnTo>
                    <a:lnTo>
                      <a:pt x="151" y="11832"/>
                    </a:lnTo>
                    <a:lnTo>
                      <a:pt x="214" y="12647"/>
                    </a:lnTo>
                    <a:lnTo>
                      <a:pt x="314" y="13487"/>
                    </a:lnTo>
                    <a:lnTo>
                      <a:pt x="414" y="14352"/>
                    </a:lnTo>
                    <a:lnTo>
                      <a:pt x="527" y="15229"/>
                    </a:lnTo>
                    <a:lnTo>
                      <a:pt x="652" y="16131"/>
                    </a:lnTo>
                    <a:lnTo>
                      <a:pt x="790" y="17059"/>
                    </a:lnTo>
                    <a:lnTo>
                      <a:pt x="941" y="17999"/>
                    </a:lnTo>
                    <a:lnTo>
                      <a:pt x="1279" y="19916"/>
                    </a:lnTo>
                    <a:lnTo>
                      <a:pt x="1642" y="21884"/>
                    </a:lnTo>
                    <a:lnTo>
                      <a:pt x="2031" y="23877"/>
                    </a:lnTo>
                    <a:lnTo>
                      <a:pt x="2457" y="25882"/>
                    </a:lnTo>
                    <a:lnTo>
                      <a:pt x="2883" y="27888"/>
                    </a:lnTo>
                    <a:lnTo>
                      <a:pt x="3334" y="29868"/>
                    </a:lnTo>
                    <a:lnTo>
                      <a:pt x="3786" y="31823"/>
                    </a:lnTo>
                    <a:lnTo>
                      <a:pt x="4249" y="33728"/>
                    </a:lnTo>
                    <a:lnTo>
                      <a:pt x="4701" y="35571"/>
                    </a:lnTo>
                    <a:lnTo>
                      <a:pt x="5139" y="37325"/>
                    </a:lnTo>
                    <a:lnTo>
                      <a:pt x="5565" y="38992"/>
                    </a:lnTo>
                    <a:lnTo>
                      <a:pt x="5979" y="40546"/>
                    </a:lnTo>
                    <a:lnTo>
                      <a:pt x="6693" y="43266"/>
                    </a:lnTo>
                    <a:lnTo>
                      <a:pt x="7270" y="45359"/>
                    </a:lnTo>
                    <a:lnTo>
                      <a:pt x="7784" y="47177"/>
                    </a:lnTo>
                    <a:lnTo>
                      <a:pt x="14903" y="45948"/>
                    </a:lnTo>
                    <a:lnTo>
                      <a:pt x="11594" y="16019"/>
                    </a:lnTo>
                    <a:lnTo>
                      <a:pt x="14765" y="15931"/>
                    </a:lnTo>
                    <a:lnTo>
                      <a:pt x="21909" y="15768"/>
                    </a:lnTo>
                    <a:lnTo>
                      <a:pt x="25895" y="15693"/>
                    </a:lnTo>
                    <a:lnTo>
                      <a:pt x="29567" y="15630"/>
                    </a:lnTo>
                    <a:lnTo>
                      <a:pt x="32500" y="15592"/>
                    </a:lnTo>
                    <a:lnTo>
                      <a:pt x="33540" y="15592"/>
                    </a:lnTo>
                    <a:lnTo>
                      <a:pt x="34242" y="15605"/>
                    </a:lnTo>
                    <a:lnTo>
                      <a:pt x="34518" y="15605"/>
                    </a:lnTo>
                    <a:lnTo>
                      <a:pt x="34768" y="15580"/>
                    </a:lnTo>
                    <a:lnTo>
                      <a:pt x="35019" y="15530"/>
                    </a:lnTo>
                    <a:lnTo>
                      <a:pt x="35245" y="15467"/>
                    </a:lnTo>
                    <a:lnTo>
                      <a:pt x="35470" y="15379"/>
                    </a:lnTo>
                    <a:lnTo>
                      <a:pt x="35671" y="15267"/>
                    </a:lnTo>
                    <a:lnTo>
                      <a:pt x="35859" y="15141"/>
                    </a:lnTo>
                    <a:lnTo>
                      <a:pt x="36047" y="15003"/>
                    </a:lnTo>
                    <a:lnTo>
                      <a:pt x="36210" y="14840"/>
                    </a:lnTo>
                    <a:lnTo>
                      <a:pt x="36360" y="14652"/>
                    </a:lnTo>
                    <a:lnTo>
                      <a:pt x="36498" y="14464"/>
                    </a:lnTo>
                    <a:lnTo>
                      <a:pt x="36623" y="14251"/>
                    </a:lnTo>
                    <a:lnTo>
                      <a:pt x="36749" y="14026"/>
                    </a:lnTo>
                    <a:lnTo>
                      <a:pt x="36849" y="13775"/>
                    </a:lnTo>
                    <a:lnTo>
                      <a:pt x="36949" y="13524"/>
                    </a:lnTo>
                    <a:lnTo>
                      <a:pt x="37037" y="13261"/>
                    </a:lnTo>
                    <a:lnTo>
                      <a:pt x="37112" y="12986"/>
                    </a:lnTo>
                    <a:lnTo>
                      <a:pt x="37175" y="12697"/>
                    </a:lnTo>
                    <a:lnTo>
                      <a:pt x="37237" y="12396"/>
                    </a:lnTo>
                    <a:lnTo>
                      <a:pt x="37288" y="12083"/>
                    </a:lnTo>
                    <a:lnTo>
                      <a:pt x="37325" y="11770"/>
                    </a:lnTo>
                    <a:lnTo>
                      <a:pt x="37350" y="11444"/>
                    </a:lnTo>
                    <a:lnTo>
                      <a:pt x="37375" y="11106"/>
                    </a:lnTo>
                    <a:lnTo>
                      <a:pt x="37400" y="10767"/>
                    </a:lnTo>
                    <a:lnTo>
                      <a:pt x="37400" y="10065"/>
                    </a:lnTo>
                    <a:lnTo>
                      <a:pt x="37388" y="9351"/>
                    </a:lnTo>
                    <a:lnTo>
                      <a:pt x="37350" y="8624"/>
                    </a:lnTo>
                    <a:lnTo>
                      <a:pt x="37300" y="7884"/>
                    </a:lnTo>
                    <a:lnTo>
                      <a:pt x="37225" y="7145"/>
                    </a:lnTo>
                    <a:lnTo>
                      <a:pt x="37125" y="6418"/>
                    </a:lnTo>
                    <a:lnTo>
                      <a:pt x="37024" y="5704"/>
                    </a:lnTo>
                    <a:lnTo>
                      <a:pt x="36912" y="5002"/>
                    </a:lnTo>
                    <a:lnTo>
                      <a:pt x="36786" y="4312"/>
                    </a:lnTo>
                    <a:lnTo>
                      <a:pt x="36673" y="3661"/>
                    </a:lnTo>
                    <a:lnTo>
                      <a:pt x="36423" y="2470"/>
                    </a:lnTo>
                    <a:lnTo>
                      <a:pt x="36185" y="1467"/>
                    </a:lnTo>
                    <a:lnTo>
                      <a:pt x="35997" y="678"/>
                    </a:lnTo>
                    <a:lnTo>
                      <a:pt x="3582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6229776" y="3467305"/>
                <a:ext cx="92427" cy="173571"/>
              </a:xfrm>
              <a:custGeom>
                <a:avLst/>
                <a:gdLst/>
                <a:ahLst/>
                <a:cxnLst/>
                <a:rect l="l" t="t" r="r" b="b"/>
                <a:pathLst>
                  <a:path w="4112" h="7722" extrusionOk="0">
                    <a:moveTo>
                      <a:pt x="414" y="1"/>
                    </a:moveTo>
                    <a:lnTo>
                      <a:pt x="313" y="715"/>
                    </a:lnTo>
                    <a:lnTo>
                      <a:pt x="226" y="1405"/>
                    </a:lnTo>
                    <a:lnTo>
                      <a:pt x="125" y="2207"/>
                    </a:lnTo>
                    <a:lnTo>
                      <a:pt x="50" y="3059"/>
                    </a:lnTo>
                    <a:lnTo>
                      <a:pt x="25" y="3473"/>
                    </a:lnTo>
                    <a:lnTo>
                      <a:pt x="13" y="3874"/>
                    </a:lnTo>
                    <a:lnTo>
                      <a:pt x="0" y="4250"/>
                    </a:lnTo>
                    <a:lnTo>
                      <a:pt x="13" y="4588"/>
                    </a:lnTo>
                    <a:lnTo>
                      <a:pt x="50" y="4876"/>
                    </a:lnTo>
                    <a:lnTo>
                      <a:pt x="63" y="5002"/>
                    </a:lnTo>
                    <a:lnTo>
                      <a:pt x="88" y="5114"/>
                    </a:lnTo>
                    <a:lnTo>
                      <a:pt x="125" y="5240"/>
                    </a:lnTo>
                    <a:lnTo>
                      <a:pt x="176" y="5365"/>
                    </a:lnTo>
                    <a:lnTo>
                      <a:pt x="288" y="5603"/>
                    </a:lnTo>
                    <a:lnTo>
                      <a:pt x="426" y="5841"/>
                    </a:lnTo>
                    <a:lnTo>
                      <a:pt x="589" y="6067"/>
                    </a:lnTo>
                    <a:lnTo>
                      <a:pt x="777" y="6293"/>
                    </a:lnTo>
                    <a:lnTo>
                      <a:pt x="965" y="6493"/>
                    </a:lnTo>
                    <a:lnTo>
                      <a:pt x="1178" y="6706"/>
                    </a:lnTo>
                    <a:lnTo>
                      <a:pt x="1379" y="6894"/>
                    </a:lnTo>
                    <a:lnTo>
                      <a:pt x="1592" y="7057"/>
                    </a:lnTo>
                    <a:lnTo>
                      <a:pt x="1792" y="7220"/>
                    </a:lnTo>
                    <a:lnTo>
                      <a:pt x="1993" y="7358"/>
                    </a:lnTo>
                    <a:lnTo>
                      <a:pt x="2181" y="7483"/>
                    </a:lnTo>
                    <a:lnTo>
                      <a:pt x="2344" y="7571"/>
                    </a:lnTo>
                    <a:lnTo>
                      <a:pt x="2482" y="7646"/>
                    </a:lnTo>
                    <a:lnTo>
                      <a:pt x="2607" y="7696"/>
                    </a:lnTo>
                    <a:lnTo>
                      <a:pt x="2695" y="7721"/>
                    </a:lnTo>
                    <a:lnTo>
                      <a:pt x="2707" y="7721"/>
                    </a:lnTo>
                    <a:lnTo>
                      <a:pt x="2782" y="7709"/>
                    </a:lnTo>
                    <a:lnTo>
                      <a:pt x="2820" y="7684"/>
                    </a:lnTo>
                    <a:lnTo>
                      <a:pt x="2845" y="7659"/>
                    </a:lnTo>
                    <a:lnTo>
                      <a:pt x="2858" y="7634"/>
                    </a:lnTo>
                    <a:lnTo>
                      <a:pt x="2883" y="7583"/>
                    </a:lnTo>
                    <a:lnTo>
                      <a:pt x="2883" y="7533"/>
                    </a:lnTo>
                    <a:lnTo>
                      <a:pt x="2870" y="7496"/>
                    </a:lnTo>
                    <a:lnTo>
                      <a:pt x="2845" y="7458"/>
                    </a:lnTo>
                    <a:lnTo>
                      <a:pt x="2958" y="7107"/>
                    </a:lnTo>
                    <a:lnTo>
                      <a:pt x="3146" y="6531"/>
                    </a:lnTo>
                    <a:lnTo>
                      <a:pt x="3359" y="5754"/>
                    </a:lnTo>
                    <a:lnTo>
                      <a:pt x="3484" y="5315"/>
                    </a:lnTo>
                    <a:lnTo>
                      <a:pt x="3597" y="4839"/>
                    </a:lnTo>
                    <a:lnTo>
                      <a:pt x="3760" y="4099"/>
                    </a:lnTo>
                    <a:lnTo>
                      <a:pt x="3898" y="3397"/>
                    </a:lnTo>
                    <a:lnTo>
                      <a:pt x="3998" y="2733"/>
                    </a:lnTo>
                    <a:lnTo>
                      <a:pt x="4061" y="2106"/>
                    </a:lnTo>
                    <a:lnTo>
                      <a:pt x="4098" y="1517"/>
                    </a:lnTo>
                    <a:lnTo>
                      <a:pt x="4111" y="1242"/>
                    </a:lnTo>
                    <a:lnTo>
                      <a:pt x="4111" y="978"/>
                    </a:lnTo>
                    <a:lnTo>
                      <a:pt x="4098" y="715"/>
                    </a:lnTo>
                    <a:lnTo>
                      <a:pt x="4073" y="465"/>
                    </a:lnTo>
                    <a:lnTo>
                      <a:pt x="4048" y="226"/>
                    </a:lnTo>
                    <a:lnTo>
                      <a:pt x="4023" y="1"/>
                    </a:lnTo>
                    <a:lnTo>
                      <a:pt x="3748" y="51"/>
                    </a:lnTo>
                    <a:lnTo>
                      <a:pt x="3773" y="289"/>
                    </a:lnTo>
                    <a:lnTo>
                      <a:pt x="3798" y="552"/>
                    </a:lnTo>
                    <a:lnTo>
                      <a:pt x="3823" y="815"/>
                    </a:lnTo>
                    <a:lnTo>
                      <a:pt x="3823" y="1079"/>
                    </a:lnTo>
                    <a:lnTo>
                      <a:pt x="3823" y="1354"/>
                    </a:lnTo>
                    <a:lnTo>
                      <a:pt x="3810" y="1643"/>
                    </a:lnTo>
                    <a:lnTo>
                      <a:pt x="3760" y="2207"/>
                    </a:lnTo>
                    <a:lnTo>
                      <a:pt x="3697" y="2783"/>
                    </a:lnTo>
                    <a:lnTo>
                      <a:pt x="3610" y="3360"/>
                    </a:lnTo>
                    <a:lnTo>
                      <a:pt x="3509" y="3936"/>
                    </a:lnTo>
                    <a:lnTo>
                      <a:pt x="3384" y="4488"/>
                    </a:lnTo>
                    <a:lnTo>
                      <a:pt x="3259" y="5014"/>
                    </a:lnTo>
                    <a:lnTo>
                      <a:pt x="3133" y="5503"/>
                    </a:lnTo>
                    <a:lnTo>
                      <a:pt x="2895" y="6368"/>
                    </a:lnTo>
                    <a:lnTo>
                      <a:pt x="2695" y="7019"/>
                    </a:lnTo>
                    <a:lnTo>
                      <a:pt x="2569" y="7383"/>
                    </a:lnTo>
                    <a:lnTo>
                      <a:pt x="2356" y="7245"/>
                    </a:lnTo>
                    <a:lnTo>
                      <a:pt x="2068" y="7057"/>
                    </a:lnTo>
                    <a:lnTo>
                      <a:pt x="1742" y="6806"/>
                    </a:lnTo>
                    <a:lnTo>
                      <a:pt x="1567" y="6669"/>
                    </a:lnTo>
                    <a:lnTo>
                      <a:pt x="1391" y="6518"/>
                    </a:lnTo>
                    <a:lnTo>
                      <a:pt x="1228" y="6355"/>
                    </a:lnTo>
                    <a:lnTo>
                      <a:pt x="1065" y="6180"/>
                    </a:lnTo>
                    <a:lnTo>
                      <a:pt x="902" y="6004"/>
                    </a:lnTo>
                    <a:lnTo>
                      <a:pt x="765" y="5829"/>
                    </a:lnTo>
                    <a:lnTo>
                      <a:pt x="639" y="5641"/>
                    </a:lnTo>
                    <a:lnTo>
                      <a:pt x="526" y="5440"/>
                    </a:lnTo>
                    <a:lnTo>
                      <a:pt x="426" y="5240"/>
                    </a:lnTo>
                    <a:lnTo>
                      <a:pt x="364" y="5039"/>
                    </a:lnTo>
                    <a:lnTo>
                      <a:pt x="338" y="4939"/>
                    </a:lnTo>
                    <a:lnTo>
                      <a:pt x="313" y="4814"/>
                    </a:lnTo>
                    <a:lnTo>
                      <a:pt x="301" y="4538"/>
                    </a:lnTo>
                    <a:lnTo>
                      <a:pt x="288" y="4199"/>
                    </a:lnTo>
                    <a:lnTo>
                      <a:pt x="288" y="3823"/>
                    </a:lnTo>
                    <a:lnTo>
                      <a:pt x="313" y="3435"/>
                    </a:lnTo>
                    <a:lnTo>
                      <a:pt x="338" y="3009"/>
                    </a:lnTo>
                    <a:lnTo>
                      <a:pt x="414" y="2169"/>
                    </a:lnTo>
                    <a:lnTo>
                      <a:pt x="514" y="1367"/>
                    </a:lnTo>
                    <a:lnTo>
                      <a:pt x="602" y="690"/>
                    </a:lnTo>
                    <a:lnTo>
                      <a:pt x="689" y="51"/>
                    </a:lnTo>
                    <a:lnTo>
                      <a:pt x="41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5511103" y="3492951"/>
                <a:ext cx="476118" cy="333004"/>
              </a:xfrm>
              <a:custGeom>
                <a:avLst/>
                <a:gdLst/>
                <a:ahLst/>
                <a:cxnLst/>
                <a:rect l="l" t="t" r="r" b="b"/>
                <a:pathLst>
                  <a:path w="21182" h="14815" extrusionOk="0">
                    <a:moveTo>
                      <a:pt x="21044" y="0"/>
                    </a:moveTo>
                    <a:lnTo>
                      <a:pt x="20593" y="238"/>
                    </a:lnTo>
                    <a:lnTo>
                      <a:pt x="20091" y="464"/>
                    </a:lnTo>
                    <a:lnTo>
                      <a:pt x="19552" y="677"/>
                    </a:lnTo>
                    <a:lnTo>
                      <a:pt x="18963" y="890"/>
                    </a:lnTo>
                    <a:lnTo>
                      <a:pt x="18337" y="1103"/>
                    </a:lnTo>
                    <a:lnTo>
                      <a:pt x="17672" y="1316"/>
                    </a:lnTo>
                    <a:lnTo>
                      <a:pt x="16971" y="1517"/>
                    </a:lnTo>
                    <a:lnTo>
                      <a:pt x="16244" y="1717"/>
                    </a:lnTo>
                    <a:lnTo>
                      <a:pt x="15492" y="1905"/>
                    </a:lnTo>
                    <a:lnTo>
                      <a:pt x="14727" y="2106"/>
                    </a:lnTo>
                    <a:lnTo>
                      <a:pt x="13123" y="2482"/>
                    </a:lnTo>
                    <a:lnTo>
                      <a:pt x="11481" y="2858"/>
                    </a:lnTo>
                    <a:lnTo>
                      <a:pt x="9826" y="3221"/>
                    </a:lnTo>
                    <a:lnTo>
                      <a:pt x="8072" y="3610"/>
                    </a:lnTo>
                    <a:lnTo>
                      <a:pt x="6417" y="3986"/>
                    </a:lnTo>
                    <a:lnTo>
                      <a:pt x="5628" y="4161"/>
                    </a:lnTo>
                    <a:lnTo>
                      <a:pt x="4876" y="4349"/>
                    </a:lnTo>
                    <a:lnTo>
                      <a:pt x="4174" y="4537"/>
                    </a:lnTo>
                    <a:lnTo>
                      <a:pt x="3510" y="4725"/>
                    </a:lnTo>
                    <a:lnTo>
                      <a:pt x="2895" y="4913"/>
                    </a:lnTo>
                    <a:lnTo>
                      <a:pt x="2331" y="5101"/>
                    </a:lnTo>
                    <a:lnTo>
                      <a:pt x="1830" y="5289"/>
                    </a:lnTo>
                    <a:lnTo>
                      <a:pt x="1379" y="5477"/>
                    </a:lnTo>
                    <a:lnTo>
                      <a:pt x="1178" y="5565"/>
                    </a:lnTo>
                    <a:lnTo>
                      <a:pt x="1003" y="5665"/>
                    </a:lnTo>
                    <a:lnTo>
                      <a:pt x="840" y="5766"/>
                    </a:lnTo>
                    <a:lnTo>
                      <a:pt x="690" y="5866"/>
                    </a:lnTo>
                    <a:lnTo>
                      <a:pt x="564" y="5966"/>
                    </a:lnTo>
                    <a:lnTo>
                      <a:pt x="464" y="6066"/>
                    </a:lnTo>
                    <a:lnTo>
                      <a:pt x="376" y="6167"/>
                    </a:lnTo>
                    <a:lnTo>
                      <a:pt x="301" y="6267"/>
                    </a:lnTo>
                    <a:lnTo>
                      <a:pt x="213" y="6455"/>
                    </a:lnTo>
                    <a:lnTo>
                      <a:pt x="138" y="6668"/>
                    </a:lnTo>
                    <a:lnTo>
                      <a:pt x="88" y="6906"/>
                    </a:lnTo>
                    <a:lnTo>
                      <a:pt x="38" y="7157"/>
                    </a:lnTo>
                    <a:lnTo>
                      <a:pt x="13" y="7433"/>
                    </a:lnTo>
                    <a:lnTo>
                      <a:pt x="0" y="7721"/>
                    </a:lnTo>
                    <a:lnTo>
                      <a:pt x="0" y="8034"/>
                    </a:lnTo>
                    <a:lnTo>
                      <a:pt x="13" y="8348"/>
                    </a:lnTo>
                    <a:lnTo>
                      <a:pt x="38" y="8673"/>
                    </a:lnTo>
                    <a:lnTo>
                      <a:pt x="63" y="9024"/>
                    </a:lnTo>
                    <a:lnTo>
                      <a:pt x="151" y="9714"/>
                    </a:lnTo>
                    <a:lnTo>
                      <a:pt x="263" y="10428"/>
                    </a:lnTo>
                    <a:lnTo>
                      <a:pt x="401" y="11142"/>
                    </a:lnTo>
                    <a:lnTo>
                      <a:pt x="552" y="11832"/>
                    </a:lnTo>
                    <a:lnTo>
                      <a:pt x="702" y="12484"/>
                    </a:lnTo>
                    <a:lnTo>
                      <a:pt x="865" y="13085"/>
                    </a:lnTo>
                    <a:lnTo>
                      <a:pt x="1003" y="13624"/>
                    </a:lnTo>
                    <a:lnTo>
                      <a:pt x="1241" y="14451"/>
                    </a:lnTo>
                    <a:lnTo>
                      <a:pt x="1354" y="14815"/>
                    </a:lnTo>
                    <a:lnTo>
                      <a:pt x="1630" y="14727"/>
                    </a:lnTo>
                    <a:lnTo>
                      <a:pt x="1529" y="14426"/>
                    </a:lnTo>
                    <a:lnTo>
                      <a:pt x="1304" y="13649"/>
                    </a:lnTo>
                    <a:lnTo>
                      <a:pt x="1166" y="13123"/>
                    </a:lnTo>
                    <a:lnTo>
                      <a:pt x="1015" y="12534"/>
                    </a:lnTo>
                    <a:lnTo>
                      <a:pt x="853" y="11882"/>
                    </a:lnTo>
                    <a:lnTo>
                      <a:pt x="702" y="11205"/>
                    </a:lnTo>
                    <a:lnTo>
                      <a:pt x="564" y="10503"/>
                    </a:lnTo>
                    <a:lnTo>
                      <a:pt x="451" y="9789"/>
                    </a:lnTo>
                    <a:lnTo>
                      <a:pt x="351" y="9100"/>
                    </a:lnTo>
                    <a:lnTo>
                      <a:pt x="326" y="8761"/>
                    </a:lnTo>
                    <a:lnTo>
                      <a:pt x="301" y="8435"/>
                    </a:lnTo>
                    <a:lnTo>
                      <a:pt x="276" y="8122"/>
                    </a:lnTo>
                    <a:lnTo>
                      <a:pt x="276" y="7821"/>
                    </a:lnTo>
                    <a:lnTo>
                      <a:pt x="289" y="7533"/>
                    </a:lnTo>
                    <a:lnTo>
                      <a:pt x="314" y="7270"/>
                    </a:lnTo>
                    <a:lnTo>
                      <a:pt x="351" y="7019"/>
                    </a:lnTo>
                    <a:lnTo>
                      <a:pt x="401" y="6793"/>
                    </a:lnTo>
                    <a:lnTo>
                      <a:pt x="464" y="6580"/>
                    </a:lnTo>
                    <a:lnTo>
                      <a:pt x="552" y="6405"/>
                    </a:lnTo>
                    <a:lnTo>
                      <a:pt x="614" y="6317"/>
                    </a:lnTo>
                    <a:lnTo>
                      <a:pt x="702" y="6217"/>
                    </a:lnTo>
                    <a:lnTo>
                      <a:pt x="802" y="6129"/>
                    </a:lnTo>
                    <a:lnTo>
                      <a:pt x="940" y="6041"/>
                    </a:lnTo>
                    <a:lnTo>
                      <a:pt x="1078" y="5941"/>
                    </a:lnTo>
                    <a:lnTo>
                      <a:pt x="1254" y="5853"/>
                    </a:lnTo>
                    <a:lnTo>
                      <a:pt x="1429" y="5766"/>
                    </a:lnTo>
                    <a:lnTo>
                      <a:pt x="1642" y="5665"/>
                    </a:lnTo>
                    <a:lnTo>
                      <a:pt x="2093" y="5490"/>
                    </a:lnTo>
                    <a:lnTo>
                      <a:pt x="2607" y="5302"/>
                    </a:lnTo>
                    <a:lnTo>
                      <a:pt x="3184" y="5114"/>
                    </a:lnTo>
                    <a:lnTo>
                      <a:pt x="3810" y="4938"/>
                    </a:lnTo>
                    <a:lnTo>
                      <a:pt x="4475" y="4750"/>
                    </a:lnTo>
                    <a:lnTo>
                      <a:pt x="5189" y="4575"/>
                    </a:lnTo>
                    <a:lnTo>
                      <a:pt x="6681" y="4212"/>
                    </a:lnTo>
                    <a:lnTo>
                      <a:pt x="8272" y="3848"/>
                    </a:lnTo>
                    <a:lnTo>
                      <a:pt x="9889" y="3497"/>
                    </a:lnTo>
                    <a:lnTo>
                      <a:pt x="11556" y="3121"/>
                    </a:lnTo>
                    <a:lnTo>
                      <a:pt x="13198" y="2758"/>
                    </a:lnTo>
                    <a:lnTo>
                      <a:pt x="14802" y="2369"/>
                    </a:lnTo>
                    <a:lnTo>
                      <a:pt x="15579" y="2181"/>
                    </a:lnTo>
                    <a:lnTo>
                      <a:pt x="16344" y="1981"/>
                    </a:lnTo>
                    <a:lnTo>
                      <a:pt x="17071" y="1780"/>
                    </a:lnTo>
                    <a:lnTo>
                      <a:pt x="17773" y="1580"/>
                    </a:lnTo>
                    <a:lnTo>
                      <a:pt x="18449" y="1366"/>
                    </a:lnTo>
                    <a:lnTo>
                      <a:pt x="19076" y="1153"/>
                    </a:lnTo>
                    <a:lnTo>
                      <a:pt x="19665" y="940"/>
                    </a:lnTo>
                    <a:lnTo>
                      <a:pt x="20217" y="715"/>
                    </a:lnTo>
                    <a:lnTo>
                      <a:pt x="20731" y="489"/>
                    </a:lnTo>
                    <a:lnTo>
                      <a:pt x="21182" y="251"/>
                    </a:lnTo>
                    <a:lnTo>
                      <a:pt x="210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5788318" y="3769043"/>
                <a:ext cx="6496" cy="60015"/>
              </a:xfrm>
              <a:custGeom>
                <a:avLst/>
                <a:gdLst/>
                <a:ahLst/>
                <a:cxnLst/>
                <a:rect l="l" t="t" r="r" b="b"/>
                <a:pathLst>
                  <a:path w="289" h="2670" extrusionOk="0">
                    <a:moveTo>
                      <a:pt x="0" y="0"/>
                    </a:moveTo>
                    <a:lnTo>
                      <a:pt x="0" y="2670"/>
                    </a:lnTo>
                    <a:lnTo>
                      <a:pt x="288" y="2670"/>
                    </a:lnTo>
                    <a:lnTo>
                      <a:pt x="2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5208241" y="3767334"/>
                <a:ext cx="36661" cy="54126"/>
              </a:xfrm>
              <a:custGeom>
                <a:avLst/>
                <a:gdLst/>
                <a:ahLst/>
                <a:cxnLst/>
                <a:rect l="l" t="t" r="r" b="b"/>
                <a:pathLst>
                  <a:path w="1631" h="2408" extrusionOk="0">
                    <a:moveTo>
                      <a:pt x="1392" y="1"/>
                    </a:moveTo>
                    <a:lnTo>
                      <a:pt x="1" y="2257"/>
                    </a:lnTo>
                    <a:lnTo>
                      <a:pt x="239" y="2407"/>
                    </a:lnTo>
                    <a:lnTo>
                      <a:pt x="1630" y="151"/>
                    </a:lnTo>
                    <a:lnTo>
                      <a:pt x="13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5686899" y="4419519"/>
                <a:ext cx="178898" cy="109892"/>
              </a:xfrm>
              <a:custGeom>
                <a:avLst/>
                <a:gdLst/>
                <a:ahLst/>
                <a:cxnLst/>
                <a:rect l="l" t="t" r="r" b="b"/>
                <a:pathLst>
                  <a:path w="7959" h="4889" extrusionOk="0">
                    <a:moveTo>
                      <a:pt x="7558" y="1"/>
                    </a:moveTo>
                    <a:lnTo>
                      <a:pt x="0" y="1881"/>
                    </a:lnTo>
                    <a:lnTo>
                      <a:pt x="840" y="4889"/>
                    </a:lnTo>
                    <a:lnTo>
                      <a:pt x="7959" y="3660"/>
                    </a:lnTo>
                    <a:lnTo>
                      <a:pt x="75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4539445" y="4355009"/>
                <a:ext cx="211311" cy="183709"/>
              </a:xfrm>
              <a:custGeom>
                <a:avLst/>
                <a:gdLst/>
                <a:ahLst/>
                <a:cxnLst/>
                <a:rect l="l" t="t" r="r" b="b"/>
                <a:pathLst>
                  <a:path w="9401" h="8173" extrusionOk="0">
                    <a:moveTo>
                      <a:pt x="2444" y="0"/>
                    </a:moveTo>
                    <a:lnTo>
                      <a:pt x="0" y="4099"/>
                    </a:lnTo>
                    <a:lnTo>
                      <a:pt x="6405" y="8172"/>
                    </a:lnTo>
                    <a:lnTo>
                      <a:pt x="9400" y="4099"/>
                    </a:lnTo>
                    <a:lnTo>
                      <a:pt x="24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5674784" y="3313221"/>
                <a:ext cx="310751" cy="1412261"/>
              </a:xfrm>
              <a:custGeom>
                <a:avLst/>
                <a:gdLst/>
                <a:ahLst/>
                <a:cxnLst/>
                <a:rect l="l" t="t" r="r" b="b"/>
                <a:pathLst>
                  <a:path w="13825" h="62830" extrusionOk="0">
                    <a:moveTo>
                      <a:pt x="0" y="0"/>
                    </a:moveTo>
                    <a:lnTo>
                      <a:pt x="9150" y="62830"/>
                    </a:lnTo>
                    <a:lnTo>
                      <a:pt x="13825" y="62830"/>
                    </a:lnTo>
                    <a:lnTo>
                      <a:pt x="46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3485812" y="3196024"/>
                <a:ext cx="2163347" cy="117220"/>
              </a:xfrm>
              <a:custGeom>
                <a:avLst/>
                <a:gdLst/>
                <a:ahLst/>
                <a:cxnLst/>
                <a:rect l="l" t="t" r="r" b="b"/>
                <a:pathLst>
                  <a:path w="96245" h="5215" extrusionOk="0">
                    <a:moveTo>
                      <a:pt x="0" y="0"/>
                    </a:moveTo>
                    <a:lnTo>
                      <a:pt x="0" y="5214"/>
                    </a:lnTo>
                    <a:lnTo>
                      <a:pt x="96245" y="5214"/>
                    </a:lnTo>
                    <a:lnTo>
                      <a:pt x="962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3899646" y="3196024"/>
                <a:ext cx="1999958" cy="117220"/>
              </a:xfrm>
              <a:custGeom>
                <a:avLst/>
                <a:gdLst/>
                <a:ahLst/>
                <a:cxnLst/>
                <a:rect l="l" t="t" r="r" b="b"/>
                <a:pathLst>
                  <a:path w="88976" h="5215" extrusionOk="0">
                    <a:moveTo>
                      <a:pt x="1" y="0"/>
                    </a:moveTo>
                    <a:lnTo>
                      <a:pt x="1" y="5214"/>
                    </a:lnTo>
                    <a:lnTo>
                      <a:pt x="88976" y="5214"/>
                    </a:lnTo>
                    <a:lnTo>
                      <a:pt x="8897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3813737" y="3313221"/>
                <a:ext cx="310751" cy="1412261"/>
              </a:xfrm>
              <a:custGeom>
                <a:avLst/>
                <a:gdLst/>
                <a:ahLst/>
                <a:cxnLst/>
                <a:rect l="l" t="t" r="r" b="b"/>
                <a:pathLst>
                  <a:path w="13825" h="62830" extrusionOk="0">
                    <a:moveTo>
                      <a:pt x="9150" y="0"/>
                    </a:moveTo>
                    <a:lnTo>
                      <a:pt x="0" y="62830"/>
                    </a:lnTo>
                    <a:lnTo>
                      <a:pt x="4675" y="62830"/>
                    </a:lnTo>
                    <a:lnTo>
                      <a:pt x="1382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4035455" y="3313221"/>
                <a:ext cx="1744434" cy="121716"/>
              </a:xfrm>
              <a:custGeom>
                <a:avLst/>
                <a:gdLst/>
                <a:ahLst/>
                <a:cxnLst/>
                <a:rect l="l" t="t" r="r" b="b"/>
                <a:pathLst>
                  <a:path w="77608" h="5415" extrusionOk="0">
                    <a:moveTo>
                      <a:pt x="0" y="0"/>
                    </a:moveTo>
                    <a:lnTo>
                      <a:pt x="0" y="5414"/>
                    </a:lnTo>
                    <a:lnTo>
                      <a:pt x="77607" y="5414"/>
                    </a:lnTo>
                    <a:lnTo>
                      <a:pt x="7760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4667904" y="2697945"/>
                <a:ext cx="86516" cy="284543"/>
              </a:xfrm>
              <a:custGeom>
                <a:avLst/>
                <a:gdLst/>
                <a:ahLst/>
                <a:cxnLst/>
                <a:rect l="l" t="t" r="r" b="b"/>
                <a:pathLst>
                  <a:path w="3849" h="12659" extrusionOk="0">
                    <a:moveTo>
                      <a:pt x="1918" y="0"/>
                    </a:moveTo>
                    <a:lnTo>
                      <a:pt x="1718" y="213"/>
                    </a:lnTo>
                    <a:lnTo>
                      <a:pt x="1517" y="451"/>
                    </a:lnTo>
                    <a:lnTo>
                      <a:pt x="1329" y="727"/>
                    </a:lnTo>
                    <a:lnTo>
                      <a:pt x="1141" y="1015"/>
                    </a:lnTo>
                    <a:lnTo>
                      <a:pt x="978" y="1341"/>
                    </a:lnTo>
                    <a:lnTo>
                      <a:pt x="815" y="1705"/>
                    </a:lnTo>
                    <a:lnTo>
                      <a:pt x="665" y="2081"/>
                    </a:lnTo>
                    <a:lnTo>
                      <a:pt x="540" y="2482"/>
                    </a:lnTo>
                    <a:lnTo>
                      <a:pt x="414" y="2895"/>
                    </a:lnTo>
                    <a:lnTo>
                      <a:pt x="314" y="3347"/>
                    </a:lnTo>
                    <a:lnTo>
                      <a:pt x="214" y="3798"/>
                    </a:lnTo>
                    <a:lnTo>
                      <a:pt x="139" y="4287"/>
                    </a:lnTo>
                    <a:lnTo>
                      <a:pt x="76" y="4775"/>
                    </a:lnTo>
                    <a:lnTo>
                      <a:pt x="38" y="5277"/>
                    </a:lnTo>
                    <a:lnTo>
                      <a:pt x="13" y="5803"/>
                    </a:lnTo>
                    <a:lnTo>
                      <a:pt x="1" y="6330"/>
                    </a:lnTo>
                    <a:lnTo>
                      <a:pt x="13" y="6868"/>
                    </a:lnTo>
                    <a:lnTo>
                      <a:pt x="38" y="7382"/>
                    </a:lnTo>
                    <a:lnTo>
                      <a:pt x="76" y="7896"/>
                    </a:lnTo>
                    <a:lnTo>
                      <a:pt x="139" y="8385"/>
                    </a:lnTo>
                    <a:lnTo>
                      <a:pt x="214" y="8861"/>
                    </a:lnTo>
                    <a:lnTo>
                      <a:pt x="314" y="9325"/>
                    </a:lnTo>
                    <a:lnTo>
                      <a:pt x="414" y="9764"/>
                    </a:lnTo>
                    <a:lnTo>
                      <a:pt x="540" y="10190"/>
                    </a:lnTo>
                    <a:lnTo>
                      <a:pt x="665" y="10591"/>
                    </a:lnTo>
                    <a:lnTo>
                      <a:pt x="815" y="10967"/>
                    </a:lnTo>
                    <a:lnTo>
                      <a:pt x="978" y="11318"/>
                    </a:lnTo>
                    <a:lnTo>
                      <a:pt x="1141" y="11644"/>
                    </a:lnTo>
                    <a:lnTo>
                      <a:pt x="1329" y="11944"/>
                    </a:lnTo>
                    <a:lnTo>
                      <a:pt x="1517" y="12220"/>
                    </a:lnTo>
                    <a:lnTo>
                      <a:pt x="1718" y="12458"/>
                    </a:lnTo>
                    <a:lnTo>
                      <a:pt x="1918" y="12659"/>
                    </a:lnTo>
                    <a:lnTo>
                      <a:pt x="2131" y="12458"/>
                    </a:lnTo>
                    <a:lnTo>
                      <a:pt x="2332" y="12220"/>
                    </a:lnTo>
                    <a:lnTo>
                      <a:pt x="2520" y="11944"/>
                    </a:lnTo>
                    <a:lnTo>
                      <a:pt x="2695" y="11644"/>
                    </a:lnTo>
                    <a:lnTo>
                      <a:pt x="2871" y="11318"/>
                    </a:lnTo>
                    <a:lnTo>
                      <a:pt x="3021" y="10967"/>
                    </a:lnTo>
                    <a:lnTo>
                      <a:pt x="3172" y="10591"/>
                    </a:lnTo>
                    <a:lnTo>
                      <a:pt x="3309" y="10190"/>
                    </a:lnTo>
                    <a:lnTo>
                      <a:pt x="3422" y="9764"/>
                    </a:lnTo>
                    <a:lnTo>
                      <a:pt x="3535" y="9325"/>
                    </a:lnTo>
                    <a:lnTo>
                      <a:pt x="3623" y="8861"/>
                    </a:lnTo>
                    <a:lnTo>
                      <a:pt x="3711" y="8385"/>
                    </a:lnTo>
                    <a:lnTo>
                      <a:pt x="3761" y="7896"/>
                    </a:lnTo>
                    <a:lnTo>
                      <a:pt x="3811" y="7382"/>
                    </a:lnTo>
                    <a:lnTo>
                      <a:pt x="3836" y="6868"/>
                    </a:lnTo>
                    <a:lnTo>
                      <a:pt x="3848" y="6330"/>
                    </a:lnTo>
                    <a:lnTo>
                      <a:pt x="3836" y="5803"/>
                    </a:lnTo>
                    <a:lnTo>
                      <a:pt x="3811" y="5277"/>
                    </a:lnTo>
                    <a:lnTo>
                      <a:pt x="3761" y="4775"/>
                    </a:lnTo>
                    <a:lnTo>
                      <a:pt x="3711" y="4287"/>
                    </a:lnTo>
                    <a:lnTo>
                      <a:pt x="3623" y="3798"/>
                    </a:lnTo>
                    <a:lnTo>
                      <a:pt x="3535" y="3347"/>
                    </a:lnTo>
                    <a:lnTo>
                      <a:pt x="3422" y="2895"/>
                    </a:lnTo>
                    <a:lnTo>
                      <a:pt x="3309" y="2482"/>
                    </a:lnTo>
                    <a:lnTo>
                      <a:pt x="3172" y="2081"/>
                    </a:lnTo>
                    <a:lnTo>
                      <a:pt x="3021" y="1705"/>
                    </a:lnTo>
                    <a:lnTo>
                      <a:pt x="2871" y="1341"/>
                    </a:lnTo>
                    <a:lnTo>
                      <a:pt x="2695" y="1015"/>
                    </a:lnTo>
                    <a:lnTo>
                      <a:pt x="2520" y="727"/>
                    </a:lnTo>
                    <a:lnTo>
                      <a:pt x="2332" y="451"/>
                    </a:lnTo>
                    <a:lnTo>
                      <a:pt x="2131" y="213"/>
                    </a:lnTo>
                    <a:lnTo>
                      <a:pt x="1918" y="0"/>
                    </a:lnTo>
                    <a:close/>
                  </a:path>
                </a:pathLst>
              </a:custGeom>
              <a:solidFill>
                <a:srgbClr val="1F5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4509865" y="2781336"/>
                <a:ext cx="201174" cy="201151"/>
              </a:xfrm>
              <a:custGeom>
                <a:avLst/>
                <a:gdLst/>
                <a:ahLst/>
                <a:cxnLst/>
                <a:rect l="l" t="t" r="r" b="b"/>
                <a:pathLst>
                  <a:path w="8950" h="8949" extrusionOk="0">
                    <a:moveTo>
                      <a:pt x="0" y="0"/>
                    </a:moveTo>
                    <a:lnTo>
                      <a:pt x="0" y="301"/>
                    </a:lnTo>
                    <a:lnTo>
                      <a:pt x="25" y="602"/>
                    </a:lnTo>
                    <a:lnTo>
                      <a:pt x="88" y="928"/>
                    </a:lnTo>
                    <a:lnTo>
                      <a:pt x="176" y="1266"/>
                    </a:lnTo>
                    <a:lnTo>
                      <a:pt x="276" y="1617"/>
                    </a:lnTo>
                    <a:lnTo>
                      <a:pt x="414" y="1980"/>
                    </a:lnTo>
                    <a:lnTo>
                      <a:pt x="577" y="2356"/>
                    </a:lnTo>
                    <a:lnTo>
                      <a:pt x="765" y="2732"/>
                    </a:lnTo>
                    <a:lnTo>
                      <a:pt x="978" y="3108"/>
                    </a:lnTo>
                    <a:lnTo>
                      <a:pt x="1216" y="3497"/>
                    </a:lnTo>
                    <a:lnTo>
                      <a:pt x="1479" y="3898"/>
                    </a:lnTo>
                    <a:lnTo>
                      <a:pt x="1768" y="4286"/>
                    </a:lnTo>
                    <a:lnTo>
                      <a:pt x="2068" y="4675"/>
                    </a:lnTo>
                    <a:lnTo>
                      <a:pt x="2394" y="5064"/>
                    </a:lnTo>
                    <a:lnTo>
                      <a:pt x="2745" y="5452"/>
                    </a:lnTo>
                    <a:lnTo>
                      <a:pt x="3121" y="5841"/>
                    </a:lnTo>
                    <a:lnTo>
                      <a:pt x="3497" y="6204"/>
                    </a:lnTo>
                    <a:lnTo>
                      <a:pt x="3886" y="6555"/>
                    </a:lnTo>
                    <a:lnTo>
                      <a:pt x="4274" y="6881"/>
                    </a:lnTo>
                    <a:lnTo>
                      <a:pt x="4675" y="7194"/>
                    </a:lnTo>
                    <a:lnTo>
                      <a:pt x="5064" y="7470"/>
                    </a:lnTo>
                    <a:lnTo>
                      <a:pt x="5452" y="7733"/>
                    </a:lnTo>
                    <a:lnTo>
                      <a:pt x="5841" y="7971"/>
                    </a:lnTo>
                    <a:lnTo>
                      <a:pt x="6230" y="8184"/>
                    </a:lnTo>
                    <a:lnTo>
                      <a:pt x="6606" y="8372"/>
                    </a:lnTo>
                    <a:lnTo>
                      <a:pt x="6969" y="8535"/>
                    </a:lnTo>
                    <a:lnTo>
                      <a:pt x="7332" y="8673"/>
                    </a:lnTo>
                    <a:lnTo>
                      <a:pt x="7683" y="8786"/>
                    </a:lnTo>
                    <a:lnTo>
                      <a:pt x="8022" y="8874"/>
                    </a:lnTo>
                    <a:lnTo>
                      <a:pt x="8348" y="8924"/>
                    </a:lnTo>
                    <a:lnTo>
                      <a:pt x="8661" y="8949"/>
                    </a:lnTo>
                    <a:lnTo>
                      <a:pt x="8949" y="8949"/>
                    </a:lnTo>
                    <a:lnTo>
                      <a:pt x="8949" y="8661"/>
                    </a:lnTo>
                    <a:lnTo>
                      <a:pt x="8924" y="8347"/>
                    </a:lnTo>
                    <a:lnTo>
                      <a:pt x="8874" y="8021"/>
                    </a:lnTo>
                    <a:lnTo>
                      <a:pt x="8786" y="7683"/>
                    </a:lnTo>
                    <a:lnTo>
                      <a:pt x="8674" y="7332"/>
                    </a:lnTo>
                    <a:lnTo>
                      <a:pt x="8536" y="6969"/>
                    </a:lnTo>
                    <a:lnTo>
                      <a:pt x="8373" y="6605"/>
                    </a:lnTo>
                    <a:lnTo>
                      <a:pt x="8185" y="6229"/>
                    </a:lnTo>
                    <a:lnTo>
                      <a:pt x="7972" y="5841"/>
                    </a:lnTo>
                    <a:lnTo>
                      <a:pt x="7734" y="5452"/>
                    </a:lnTo>
                    <a:lnTo>
                      <a:pt x="7470" y="5064"/>
                    </a:lnTo>
                    <a:lnTo>
                      <a:pt x="7195" y="4675"/>
                    </a:lnTo>
                    <a:lnTo>
                      <a:pt x="6881" y="4274"/>
                    </a:lnTo>
                    <a:lnTo>
                      <a:pt x="6555" y="3885"/>
                    </a:lnTo>
                    <a:lnTo>
                      <a:pt x="6204" y="3497"/>
                    </a:lnTo>
                    <a:lnTo>
                      <a:pt x="5841" y="3121"/>
                    </a:lnTo>
                    <a:lnTo>
                      <a:pt x="5452" y="2745"/>
                    </a:lnTo>
                    <a:lnTo>
                      <a:pt x="5064" y="2394"/>
                    </a:lnTo>
                    <a:lnTo>
                      <a:pt x="4675" y="2068"/>
                    </a:lnTo>
                    <a:lnTo>
                      <a:pt x="4287" y="1767"/>
                    </a:lnTo>
                    <a:lnTo>
                      <a:pt x="3898" y="1479"/>
                    </a:lnTo>
                    <a:lnTo>
                      <a:pt x="3497" y="1216"/>
                    </a:lnTo>
                    <a:lnTo>
                      <a:pt x="3109" y="990"/>
                    </a:lnTo>
                    <a:lnTo>
                      <a:pt x="2733" y="777"/>
                    </a:lnTo>
                    <a:lnTo>
                      <a:pt x="2357" y="577"/>
                    </a:lnTo>
                    <a:lnTo>
                      <a:pt x="1981" y="414"/>
                    </a:lnTo>
                    <a:lnTo>
                      <a:pt x="1617" y="288"/>
                    </a:lnTo>
                    <a:lnTo>
                      <a:pt x="1266" y="176"/>
                    </a:lnTo>
                    <a:lnTo>
                      <a:pt x="928" y="88"/>
                    </a:lnTo>
                    <a:lnTo>
                      <a:pt x="602" y="25"/>
                    </a:lnTo>
                    <a:lnTo>
                      <a:pt x="301" y="0"/>
                    </a:lnTo>
                    <a:close/>
                  </a:path>
                </a:pathLst>
              </a:custGeom>
              <a:solidFill>
                <a:srgbClr val="9E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4667904" y="2697945"/>
                <a:ext cx="86516" cy="284543"/>
              </a:xfrm>
              <a:custGeom>
                <a:avLst/>
                <a:gdLst/>
                <a:ahLst/>
                <a:cxnLst/>
                <a:rect l="l" t="t" r="r" b="b"/>
                <a:pathLst>
                  <a:path w="3849" h="12659" extrusionOk="0">
                    <a:moveTo>
                      <a:pt x="1918" y="0"/>
                    </a:moveTo>
                    <a:lnTo>
                      <a:pt x="1718" y="213"/>
                    </a:lnTo>
                    <a:lnTo>
                      <a:pt x="1517" y="451"/>
                    </a:lnTo>
                    <a:lnTo>
                      <a:pt x="1329" y="727"/>
                    </a:lnTo>
                    <a:lnTo>
                      <a:pt x="1141" y="1015"/>
                    </a:lnTo>
                    <a:lnTo>
                      <a:pt x="978" y="1341"/>
                    </a:lnTo>
                    <a:lnTo>
                      <a:pt x="815" y="1705"/>
                    </a:lnTo>
                    <a:lnTo>
                      <a:pt x="665" y="2081"/>
                    </a:lnTo>
                    <a:lnTo>
                      <a:pt x="540" y="2482"/>
                    </a:lnTo>
                    <a:lnTo>
                      <a:pt x="414" y="2895"/>
                    </a:lnTo>
                    <a:lnTo>
                      <a:pt x="314" y="3347"/>
                    </a:lnTo>
                    <a:lnTo>
                      <a:pt x="214" y="3798"/>
                    </a:lnTo>
                    <a:lnTo>
                      <a:pt x="139" y="4287"/>
                    </a:lnTo>
                    <a:lnTo>
                      <a:pt x="76" y="4775"/>
                    </a:lnTo>
                    <a:lnTo>
                      <a:pt x="38" y="5277"/>
                    </a:lnTo>
                    <a:lnTo>
                      <a:pt x="13" y="5803"/>
                    </a:lnTo>
                    <a:lnTo>
                      <a:pt x="1" y="6330"/>
                    </a:lnTo>
                    <a:lnTo>
                      <a:pt x="13" y="6868"/>
                    </a:lnTo>
                    <a:lnTo>
                      <a:pt x="38" y="7382"/>
                    </a:lnTo>
                    <a:lnTo>
                      <a:pt x="76" y="7896"/>
                    </a:lnTo>
                    <a:lnTo>
                      <a:pt x="139" y="8385"/>
                    </a:lnTo>
                    <a:lnTo>
                      <a:pt x="214" y="8861"/>
                    </a:lnTo>
                    <a:lnTo>
                      <a:pt x="314" y="9325"/>
                    </a:lnTo>
                    <a:lnTo>
                      <a:pt x="414" y="9764"/>
                    </a:lnTo>
                    <a:lnTo>
                      <a:pt x="540" y="10190"/>
                    </a:lnTo>
                    <a:lnTo>
                      <a:pt x="665" y="10591"/>
                    </a:lnTo>
                    <a:lnTo>
                      <a:pt x="815" y="10967"/>
                    </a:lnTo>
                    <a:lnTo>
                      <a:pt x="978" y="11318"/>
                    </a:lnTo>
                    <a:lnTo>
                      <a:pt x="1141" y="11644"/>
                    </a:lnTo>
                    <a:lnTo>
                      <a:pt x="1329" y="11944"/>
                    </a:lnTo>
                    <a:lnTo>
                      <a:pt x="1517" y="12220"/>
                    </a:lnTo>
                    <a:lnTo>
                      <a:pt x="1718" y="12458"/>
                    </a:lnTo>
                    <a:lnTo>
                      <a:pt x="1918" y="12659"/>
                    </a:lnTo>
                    <a:lnTo>
                      <a:pt x="2131" y="12458"/>
                    </a:lnTo>
                    <a:lnTo>
                      <a:pt x="2332" y="12220"/>
                    </a:lnTo>
                    <a:lnTo>
                      <a:pt x="2520" y="11944"/>
                    </a:lnTo>
                    <a:lnTo>
                      <a:pt x="2695" y="11644"/>
                    </a:lnTo>
                    <a:lnTo>
                      <a:pt x="2871" y="11318"/>
                    </a:lnTo>
                    <a:lnTo>
                      <a:pt x="3021" y="10967"/>
                    </a:lnTo>
                    <a:lnTo>
                      <a:pt x="3172" y="10591"/>
                    </a:lnTo>
                    <a:lnTo>
                      <a:pt x="3309" y="10190"/>
                    </a:lnTo>
                    <a:lnTo>
                      <a:pt x="3422" y="9764"/>
                    </a:lnTo>
                    <a:lnTo>
                      <a:pt x="3535" y="9325"/>
                    </a:lnTo>
                    <a:lnTo>
                      <a:pt x="3623" y="8861"/>
                    </a:lnTo>
                    <a:lnTo>
                      <a:pt x="3711" y="8385"/>
                    </a:lnTo>
                    <a:lnTo>
                      <a:pt x="3761" y="7896"/>
                    </a:lnTo>
                    <a:lnTo>
                      <a:pt x="3811" y="7382"/>
                    </a:lnTo>
                    <a:lnTo>
                      <a:pt x="3836" y="6868"/>
                    </a:lnTo>
                    <a:lnTo>
                      <a:pt x="3848" y="6330"/>
                    </a:lnTo>
                    <a:lnTo>
                      <a:pt x="3836" y="5803"/>
                    </a:lnTo>
                    <a:lnTo>
                      <a:pt x="3811" y="5277"/>
                    </a:lnTo>
                    <a:lnTo>
                      <a:pt x="3761" y="4775"/>
                    </a:lnTo>
                    <a:lnTo>
                      <a:pt x="3711" y="4287"/>
                    </a:lnTo>
                    <a:lnTo>
                      <a:pt x="3623" y="3798"/>
                    </a:lnTo>
                    <a:lnTo>
                      <a:pt x="3535" y="3347"/>
                    </a:lnTo>
                    <a:lnTo>
                      <a:pt x="3422" y="2895"/>
                    </a:lnTo>
                    <a:lnTo>
                      <a:pt x="3309" y="2482"/>
                    </a:lnTo>
                    <a:lnTo>
                      <a:pt x="3172" y="2081"/>
                    </a:lnTo>
                    <a:lnTo>
                      <a:pt x="3021" y="1705"/>
                    </a:lnTo>
                    <a:lnTo>
                      <a:pt x="2871" y="1341"/>
                    </a:lnTo>
                    <a:lnTo>
                      <a:pt x="2695" y="1015"/>
                    </a:lnTo>
                    <a:lnTo>
                      <a:pt x="2520" y="727"/>
                    </a:lnTo>
                    <a:lnTo>
                      <a:pt x="2332" y="451"/>
                    </a:lnTo>
                    <a:lnTo>
                      <a:pt x="2131" y="213"/>
                    </a:lnTo>
                    <a:lnTo>
                      <a:pt x="19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4711016" y="2781336"/>
                <a:ext cx="201174" cy="201151"/>
              </a:xfrm>
              <a:custGeom>
                <a:avLst/>
                <a:gdLst/>
                <a:ahLst/>
                <a:cxnLst/>
                <a:rect l="l" t="t" r="r" b="b"/>
                <a:pathLst>
                  <a:path w="8950" h="8949" extrusionOk="0">
                    <a:moveTo>
                      <a:pt x="8661" y="0"/>
                    </a:moveTo>
                    <a:lnTo>
                      <a:pt x="8348" y="25"/>
                    </a:lnTo>
                    <a:lnTo>
                      <a:pt x="8022" y="88"/>
                    </a:lnTo>
                    <a:lnTo>
                      <a:pt x="7683" y="176"/>
                    </a:lnTo>
                    <a:lnTo>
                      <a:pt x="7332" y="288"/>
                    </a:lnTo>
                    <a:lnTo>
                      <a:pt x="6981" y="414"/>
                    </a:lnTo>
                    <a:lnTo>
                      <a:pt x="6605" y="577"/>
                    </a:lnTo>
                    <a:lnTo>
                      <a:pt x="6229" y="777"/>
                    </a:lnTo>
                    <a:lnTo>
                      <a:pt x="5841" y="990"/>
                    </a:lnTo>
                    <a:lnTo>
                      <a:pt x="5452" y="1216"/>
                    </a:lnTo>
                    <a:lnTo>
                      <a:pt x="5064" y="1479"/>
                    </a:lnTo>
                    <a:lnTo>
                      <a:pt x="4675" y="1767"/>
                    </a:lnTo>
                    <a:lnTo>
                      <a:pt x="4274" y="2068"/>
                    </a:lnTo>
                    <a:lnTo>
                      <a:pt x="3886" y="2394"/>
                    </a:lnTo>
                    <a:lnTo>
                      <a:pt x="3497" y="2745"/>
                    </a:lnTo>
                    <a:lnTo>
                      <a:pt x="3121" y="3121"/>
                    </a:lnTo>
                    <a:lnTo>
                      <a:pt x="2745" y="3497"/>
                    </a:lnTo>
                    <a:lnTo>
                      <a:pt x="2407" y="3885"/>
                    </a:lnTo>
                    <a:lnTo>
                      <a:pt x="2068" y="4274"/>
                    </a:lnTo>
                    <a:lnTo>
                      <a:pt x="1767" y="4675"/>
                    </a:lnTo>
                    <a:lnTo>
                      <a:pt x="1479" y="5064"/>
                    </a:lnTo>
                    <a:lnTo>
                      <a:pt x="1229" y="5452"/>
                    </a:lnTo>
                    <a:lnTo>
                      <a:pt x="990" y="5841"/>
                    </a:lnTo>
                    <a:lnTo>
                      <a:pt x="777" y="6229"/>
                    </a:lnTo>
                    <a:lnTo>
                      <a:pt x="589" y="6605"/>
                    </a:lnTo>
                    <a:lnTo>
                      <a:pt x="426" y="6969"/>
                    </a:lnTo>
                    <a:lnTo>
                      <a:pt x="289" y="7332"/>
                    </a:lnTo>
                    <a:lnTo>
                      <a:pt x="176" y="7683"/>
                    </a:lnTo>
                    <a:lnTo>
                      <a:pt x="88" y="8021"/>
                    </a:lnTo>
                    <a:lnTo>
                      <a:pt x="38" y="8347"/>
                    </a:lnTo>
                    <a:lnTo>
                      <a:pt x="0" y="8661"/>
                    </a:lnTo>
                    <a:lnTo>
                      <a:pt x="0" y="8949"/>
                    </a:lnTo>
                    <a:lnTo>
                      <a:pt x="301" y="8949"/>
                    </a:lnTo>
                    <a:lnTo>
                      <a:pt x="602" y="8924"/>
                    </a:lnTo>
                    <a:lnTo>
                      <a:pt x="928" y="8874"/>
                    </a:lnTo>
                    <a:lnTo>
                      <a:pt x="1266" y="8786"/>
                    </a:lnTo>
                    <a:lnTo>
                      <a:pt x="1617" y="8673"/>
                    </a:lnTo>
                    <a:lnTo>
                      <a:pt x="1981" y="8535"/>
                    </a:lnTo>
                    <a:lnTo>
                      <a:pt x="2357" y="8372"/>
                    </a:lnTo>
                    <a:lnTo>
                      <a:pt x="2733" y="8184"/>
                    </a:lnTo>
                    <a:lnTo>
                      <a:pt x="3121" y="7971"/>
                    </a:lnTo>
                    <a:lnTo>
                      <a:pt x="3510" y="7733"/>
                    </a:lnTo>
                    <a:lnTo>
                      <a:pt x="3898" y="7470"/>
                    </a:lnTo>
                    <a:lnTo>
                      <a:pt x="4287" y="7194"/>
                    </a:lnTo>
                    <a:lnTo>
                      <a:pt x="4675" y="6881"/>
                    </a:lnTo>
                    <a:lnTo>
                      <a:pt x="5076" y="6555"/>
                    </a:lnTo>
                    <a:lnTo>
                      <a:pt x="5452" y="6204"/>
                    </a:lnTo>
                    <a:lnTo>
                      <a:pt x="5841" y="5841"/>
                    </a:lnTo>
                    <a:lnTo>
                      <a:pt x="6204" y="5452"/>
                    </a:lnTo>
                    <a:lnTo>
                      <a:pt x="6555" y="5064"/>
                    </a:lnTo>
                    <a:lnTo>
                      <a:pt x="6881" y="4675"/>
                    </a:lnTo>
                    <a:lnTo>
                      <a:pt x="7194" y="4286"/>
                    </a:lnTo>
                    <a:lnTo>
                      <a:pt x="7470" y="3898"/>
                    </a:lnTo>
                    <a:lnTo>
                      <a:pt x="7733" y="3497"/>
                    </a:lnTo>
                    <a:lnTo>
                      <a:pt x="7972" y="3108"/>
                    </a:lnTo>
                    <a:lnTo>
                      <a:pt x="8185" y="2732"/>
                    </a:lnTo>
                    <a:lnTo>
                      <a:pt x="8373" y="2356"/>
                    </a:lnTo>
                    <a:lnTo>
                      <a:pt x="8536" y="1980"/>
                    </a:lnTo>
                    <a:lnTo>
                      <a:pt x="8673" y="1617"/>
                    </a:lnTo>
                    <a:lnTo>
                      <a:pt x="8786" y="1266"/>
                    </a:lnTo>
                    <a:lnTo>
                      <a:pt x="8874" y="928"/>
                    </a:lnTo>
                    <a:lnTo>
                      <a:pt x="8924" y="602"/>
                    </a:lnTo>
                    <a:lnTo>
                      <a:pt x="8949" y="301"/>
                    </a:lnTo>
                    <a:lnTo>
                      <a:pt x="8949" y="0"/>
                    </a:lnTo>
                    <a:close/>
                  </a:path>
                </a:pathLst>
              </a:custGeom>
              <a:solidFill>
                <a:srgbClr val="9E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4553246" y="2944995"/>
                <a:ext cx="315831" cy="75524"/>
              </a:xfrm>
              <a:custGeom>
                <a:avLst/>
                <a:gdLst/>
                <a:ahLst/>
                <a:cxnLst/>
                <a:rect l="l" t="t" r="r" b="b"/>
                <a:pathLst>
                  <a:path w="14051" h="3360" extrusionOk="0">
                    <a:moveTo>
                      <a:pt x="1" y="1"/>
                    </a:moveTo>
                    <a:lnTo>
                      <a:pt x="276" y="3360"/>
                    </a:lnTo>
                    <a:lnTo>
                      <a:pt x="13787" y="3360"/>
                    </a:lnTo>
                    <a:lnTo>
                      <a:pt x="140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4584805" y="3020497"/>
                <a:ext cx="252715" cy="175549"/>
              </a:xfrm>
              <a:custGeom>
                <a:avLst/>
                <a:gdLst/>
                <a:ahLst/>
                <a:cxnLst/>
                <a:rect l="l" t="t" r="r" b="b"/>
                <a:pathLst>
                  <a:path w="11243" h="7810" extrusionOk="0">
                    <a:moveTo>
                      <a:pt x="0" y="1"/>
                    </a:moveTo>
                    <a:lnTo>
                      <a:pt x="614" y="7809"/>
                    </a:lnTo>
                    <a:lnTo>
                      <a:pt x="10616" y="7809"/>
                    </a:lnTo>
                    <a:lnTo>
                      <a:pt x="11243" y="1"/>
                    </a:lnTo>
                    <a:close/>
                  </a:path>
                </a:pathLst>
              </a:custGeom>
              <a:solidFill>
                <a:srgbClr val="C37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4584805" y="3017125"/>
                <a:ext cx="252715" cy="6496"/>
              </a:xfrm>
              <a:custGeom>
                <a:avLst/>
                <a:gdLst/>
                <a:ahLst/>
                <a:cxnLst/>
                <a:rect l="l" t="t" r="r" b="b"/>
                <a:pathLst>
                  <a:path w="11243" h="289" extrusionOk="0">
                    <a:moveTo>
                      <a:pt x="0" y="0"/>
                    </a:moveTo>
                    <a:lnTo>
                      <a:pt x="0" y="289"/>
                    </a:lnTo>
                    <a:lnTo>
                      <a:pt x="11243" y="289"/>
                    </a:lnTo>
                    <a:lnTo>
                      <a:pt x="112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3996276" y="3141089"/>
                <a:ext cx="136955" cy="54957"/>
              </a:xfrm>
              <a:custGeom>
                <a:avLst/>
                <a:gdLst/>
                <a:ahLst/>
                <a:cxnLst/>
                <a:rect l="l" t="t" r="r" b="b"/>
                <a:pathLst>
                  <a:path w="6093" h="2445" extrusionOk="0">
                    <a:moveTo>
                      <a:pt x="515" y="0"/>
                    </a:moveTo>
                    <a:lnTo>
                      <a:pt x="1" y="2444"/>
                    </a:lnTo>
                    <a:lnTo>
                      <a:pt x="6092" y="2444"/>
                    </a:lnTo>
                    <a:lnTo>
                      <a:pt x="557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3899646" y="3007820"/>
                <a:ext cx="330217" cy="165120"/>
              </a:xfrm>
              <a:custGeom>
                <a:avLst/>
                <a:gdLst/>
                <a:ahLst/>
                <a:cxnLst/>
                <a:rect l="l" t="t" r="r" b="b"/>
                <a:pathLst>
                  <a:path w="14691" h="7346" extrusionOk="0">
                    <a:moveTo>
                      <a:pt x="1" y="1"/>
                    </a:moveTo>
                    <a:lnTo>
                      <a:pt x="1" y="364"/>
                    </a:lnTo>
                    <a:lnTo>
                      <a:pt x="26" y="715"/>
                    </a:lnTo>
                    <a:lnTo>
                      <a:pt x="76" y="1066"/>
                    </a:lnTo>
                    <a:lnTo>
                      <a:pt x="139" y="1417"/>
                    </a:lnTo>
                    <a:lnTo>
                      <a:pt x="201" y="1730"/>
                    </a:lnTo>
                    <a:lnTo>
                      <a:pt x="289" y="2044"/>
                    </a:lnTo>
                    <a:lnTo>
                      <a:pt x="377" y="2345"/>
                    </a:lnTo>
                    <a:lnTo>
                      <a:pt x="490" y="2645"/>
                    </a:lnTo>
                    <a:lnTo>
                      <a:pt x="603" y="2934"/>
                    </a:lnTo>
                    <a:lnTo>
                      <a:pt x="740" y="3222"/>
                    </a:lnTo>
                    <a:lnTo>
                      <a:pt x="878" y="3498"/>
                    </a:lnTo>
                    <a:lnTo>
                      <a:pt x="1041" y="3773"/>
                    </a:lnTo>
                    <a:lnTo>
                      <a:pt x="1204" y="4037"/>
                    </a:lnTo>
                    <a:lnTo>
                      <a:pt x="1380" y="4287"/>
                    </a:lnTo>
                    <a:lnTo>
                      <a:pt x="1568" y="4538"/>
                    </a:lnTo>
                    <a:lnTo>
                      <a:pt x="1768" y="4776"/>
                    </a:lnTo>
                    <a:lnTo>
                      <a:pt x="1969" y="5014"/>
                    </a:lnTo>
                    <a:lnTo>
                      <a:pt x="2194" y="5227"/>
                    </a:lnTo>
                    <a:lnTo>
                      <a:pt x="2420" y="5440"/>
                    </a:lnTo>
                    <a:lnTo>
                      <a:pt x="2645" y="5641"/>
                    </a:lnTo>
                    <a:lnTo>
                      <a:pt x="2896" y="5841"/>
                    </a:lnTo>
                    <a:lnTo>
                      <a:pt x="3147" y="6029"/>
                    </a:lnTo>
                    <a:lnTo>
                      <a:pt x="3398" y="6192"/>
                    </a:lnTo>
                    <a:lnTo>
                      <a:pt x="3673" y="6355"/>
                    </a:lnTo>
                    <a:lnTo>
                      <a:pt x="3936" y="6506"/>
                    </a:lnTo>
                    <a:lnTo>
                      <a:pt x="4225" y="6644"/>
                    </a:lnTo>
                    <a:lnTo>
                      <a:pt x="4513" y="6781"/>
                    </a:lnTo>
                    <a:lnTo>
                      <a:pt x="4801" y="6894"/>
                    </a:lnTo>
                    <a:lnTo>
                      <a:pt x="5102" y="6994"/>
                    </a:lnTo>
                    <a:lnTo>
                      <a:pt x="5403" y="7082"/>
                    </a:lnTo>
                    <a:lnTo>
                      <a:pt x="5716" y="7157"/>
                    </a:lnTo>
                    <a:lnTo>
                      <a:pt x="6030" y="7220"/>
                    </a:lnTo>
                    <a:lnTo>
                      <a:pt x="6355" y="7270"/>
                    </a:lnTo>
                    <a:lnTo>
                      <a:pt x="6681" y="7308"/>
                    </a:lnTo>
                    <a:lnTo>
                      <a:pt x="7007" y="7333"/>
                    </a:lnTo>
                    <a:lnTo>
                      <a:pt x="7346" y="7345"/>
                    </a:lnTo>
                    <a:lnTo>
                      <a:pt x="7671" y="7333"/>
                    </a:lnTo>
                    <a:lnTo>
                      <a:pt x="8010" y="7308"/>
                    </a:lnTo>
                    <a:lnTo>
                      <a:pt x="8323" y="7270"/>
                    </a:lnTo>
                    <a:lnTo>
                      <a:pt x="8649" y="7220"/>
                    </a:lnTo>
                    <a:lnTo>
                      <a:pt x="8962" y="7157"/>
                    </a:lnTo>
                    <a:lnTo>
                      <a:pt x="9276" y="7082"/>
                    </a:lnTo>
                    <a:lnTo>
                      <a:pt x="9576" y="6994"/>
                    </a:lnTo>
                    <a:lnTo>
                      <a:pt x="9877" y="6894"/>
                    </a:lnTo>
                    <a:lnTo>
                      <a:pt x="10178" y="6781"/>
                    </a:lnTo>
                    <a:lnTo>
                      <a:pt x="10466" y="6644"/>
                    </a:lnTo>
                    <a:lnTo>
                      <a:pt x="10742" y="6506"/>
                    </a:lnTo>
                    <a:lnTo>
                      <a:pt x="11018" y="6355"/>
                    </a:lnTo>
                    <a:lnTo>
                      <a:pt x="11281" y="6192"/>
                    </a:lnTo>
                    <a:lnTo>
                      <a:pt x="11544" y="6029"/>
                    </a:lnTo>
                    <a:lnTo>
                      <a:pt x="11795" y="5841"/>
                    </a:lnTo>
                    <a:lnTo>
                      <a:pt x="12033" y="5641"/>
                    </a:lnTo>
                    <a:lnTo>
                      <a:pt x="12271" y="5440"/>
                    </a:lnTo>
                    <a:lnTo>
                      <a:pt x="12497" y="5227"/>
                    </a:lnTo>
                    <a:lnTo>
                      <a:pt x="12710" y="5014"/>
                    </a:lnTo>
                    <a:lnTo>
                      <a:pt x="12923" y="4776"/>
                    </a:lnTo>
                    <a:lnTo>
                      <a:pt x="13111" y="4538"/>
                    </a:lnTo>
                    <a:lnTo>
                      <a:pt x="13299" y="4287"/>
                    </a:lnTo>
                    <a:lnTo>
                      <a:pt x="13474" y="4037"/>
                    </a:lnTo>
                    <a:lnTo>
                      <a:pt x="13650" y="3773"/>
                    </a:lnTo>
                    <a:lnTo>
                      <a:pt x="13800" y="3498"/>
                    </a:lnTo>
                    <a:lnTo>
                      <a:pt x="13951" y="3222"/>
                    </a:lnTo>
                    <a:lnTo>
                      <a:pt x="14076" y="2934"/>
                    </a:lnTo>
                    <a:lnTo>
                      <a:pt x="14201" y="2645"/>
                    </a:lnTo>
                    <a:lnTo>
                      <a:pt x="14302" y="2345"/>
                    </a:lnTo>
                    <a:lnTo>
                      <a:pt x="14402" y="2044"/>
                    </a:lnTo>
                    <a:lnTo>
                      <a:pt x="14477" y="1730"/>
                    </a:lnTo>
                    <a:lnTo>
                      <a:pt x="14552" y="1417"/>
                    </a:lnTo>
                    <a:lnTo>
                      <a:pt x="14615" y="1066"/>
                    </a:lnTo>
                    <a:lnTo>
                      <a:pt x="14653" y="715"/>
                    </a:lnTo>
                    <a:lnTo>
                      <a:pt x="14678" y="364"/>
                    </a:lnTo>
                    <a:lnTo>
                      <a:pt x="146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3899646" y="3007820"/>
                <a:ext cx="330217" cy="31873"/>
              </a:xfrm>
              <a:custGeom>
                <a:avLst/>
                <a:gdLst/>
                <a:ahLst/>
                <a:cxnLst/>
                <a:rect l="l" t="t" r="r" b="b"/>
                <a:pathLst>
                  <a:path w="14691" h="1418" extrusionOk="0">
                    <a:moveTo>
                      <a:pt x="1" y="1"/>
                    </a:moveTo>
                    <a:lnTo>
                      <a:pt x="1" y="364"/>
                    </a:lnTo>
                    <a:lnTo>
                      <a:pt x="26" y="715"/>
                    </a:lnTo>
                    <a:lnTo>
                      <a:pt x="76" y="1066"/>
                    </a:lnTo>
                    <a:lnTo>
                      <a:pt x="139" y="1417"/>
                    </a:lnTo>
                    <a:lnTo>
                      <a:pt x="14552" y="1417"/>
                    </a:lnTo>
                    <a:lnTo>
                      <a:pt x="14615" y="1066"/>
                    </a:lnTo>
                    <a:lnTo>
                      <a:pt x="14653" y="715"/>
                    </a:lnTo>
                    <a:lnTo>
                      <a:pt x="14678" y="364"/>
                    </a:lnTo>
                    <a:lnTo>
                      <a:pt x="146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5159510" y="3141089"/>
                <a:ext cx="136933" cy="54957"/>
              </a:xfrm>
              <a:custGeom>
                <a:avLst/>
                <a:gdLst/>
                <a:ahLst/>
                <a:cxnLst/>
                <a:rect l="l" t="t" r="r" b="b"/>
                <a:pathLst>
                  <a:path w="6092" h="2445" extrusionOk="0">
                    <a:moveTo>
                      <a:pt x="514" y="0"/>
                    </a:moveTo>
                    <a:lnTo>
                      <a:pt x="1" y="2444"/>
                    </a:lnTo>
                    <a:lnTo>
                      <a:pt x="6092" y="2444"/>
                    </a:lnTo>
                    <a:lnTo>
                      <a:pt x="557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5062879" y="3007820"/>
                <a:ext cx="330194" cy="165120"/>
              </a:xfrm>
              <a:custGeom>
                <a:avLst/>
                <a:gdLst/>
                <a:ahLst/>
                <a:cxnLst/>
                <a:rect l="l" t="t" r="r" b="b"/>
                <a:pathLst>
                  <a:path w="14690" h="7346" extrusionOk="0">
                    <a:moveTo>
                      <a:pt x="1" y="1"/>
                    </a:moveTo>
                    <a:lnTo>
                      <a:pt x="13" y="364"/>
                    </a:lnTo>
                    <a:lnTo>
                      <a:pt x="38" y="715"/>
                    </a:lnTo>
                    <a:lnTo>
                      <a:pt x="76" y="1066"/>
                    </a:lnTo>
                    <a:lnTo>
                      <a:pt x="138" y="1417"/>
                    </a:lnTo>
                    <a:lnTo>
                      <a:pt x="214" y="1730"/>
                    </a:lnTo>
                    <a:lnTo>
                      <a:pt x="289" y="2044"/>
                    </a:lnTo>
                    <a:lnTo>
                      <a:pt x="389" y="2345"/>
                    </a:lnTo>
                    <a:lnTo>
                      <a:pt x="489" y="2645"/>
                    </a:lnTo>
                    <a:lnTo>
                      <a:pt x="615" y="2934"/>
                    </a:lnTo>
                    <a:lnTo>
                      <a:pt x="740" y="3222"/>
                    </a:lnTo>
                    <a:lnTo>
                      <a:pt x="890" y="3498"/>
                    </a:lnTo>
                    <a:lnTo>
                      <a:pt x="1041" y="3773"/>
                    </a:lnTo>
                    <a:lnTo>
                      <a:pt x="1204" y="4037"/>
                    </a:lnTo>
                    <a:lnTo>
                      <a:pt x="1379" y="4287"/>
                    </a:lnTo>
                    <a:lnTo>
                      <a:pt x="1567" y="4538"/>
                    </a:lnTo>
                    <a:lnTo>
                      <a:pt x="1768" y="4776"/>
                    </a:lnTo>
                    <a:lnTo>
                      <a:pt x="1981" y="5014"/>
                    </a:lnTo>
                    <a:lnTo>
                      <a:pt x="2194" y="5227"/>
                    </a:lnTo>
                    <a:lnTo>
                      <a:pt x="2419" y="5440"/>
                    </a:lnTo>
                    <a:lnTo>
                      <a:pt x="2658" y="5641"/>
                    </a:lnTo>
                    <a:lnTo>
                      <a:pt x="2896" y="5841"/>
                    </a:lnTo>
                    <a:lnTo>
                      <a:pt x="3146" y="6029"/>
                    </a:lnTo>
                    <a:lnTo>
                      <a:pt x="3410" y="6192"/>
                    </a:lnTo>
                    <a:lnTo>
                      <a:pt x="3673" y="6355"/>
                    </a:lnTo>
                    <a:lnTo>
                      <a:pt x="3949" y="6506"/>
                    </a:lnTo>
                    <a:lnTo>
                      <a:pt x="4224" y="6644"/>
                    </a:lnTo>
                    <a:lnTo>
                      <a:pt x="4513" y="6781"/>
                    </a:lnTo>
                    <a:lnTo>
                      <a:pt x="4813" y="6894"/>
                    </a:lnTo>
                    <a:lnTo>
                      <a:pt x="5102" y="6994"/>
                    </a:lnTo>
                    <a:lnTo>
                      <a:pt x="5415" y="7082"/>
                    </a:lnTo>
                    <a:lnTo>
                      <a:pt x="5728" y="7157"/>
                    </a:lnTo>
                    <a:lnTo>
                      <a:pt x="6042" y="7220"/>
                    </a:lnTo>
                    <a:lnTo>
                      <a:pt x="6355" y="7270"/>
                    </a:lnTo>
                    <a:lnTo>
                      <a:pt x="6681" y="7308"/>
                    </a:lnTo>
                    <a:lnTo>
                      <a:pt x="7019" y="7333"/>
                    </a:lnTo>
                    <a:lnTo>
                      <a:pt x="7345" y="7345"/>
                    </a:lnTo>
                    <a:lnTo>
                      <a:pt x="7684" y="7333"/>
                    </a:lnTo>
                    <a:lnTo>
                      <a:pt x="8009" y="7308"/>
                    </a:lnTo>
                    <a:lnTo>
                      <a:pt x="8335" y="7270"/>
                    </a:lnTo>
                    <a:lnTo>
                      <a:pt x="8649" y="7220"/>
                    </a:lnTo>
                    <a:lnTo>
                      <a:pt x="8974" y="7157"/>
                    </a:lnTo>
                    <a:lnTo>
                      <a:pt x="9275" y="7082"/>
                    </a:lnTo>
                    <a:lnTo>
                      <a:pt x="9589" y="6994"/>
                    </a:lnTo>
                    <a:lnTo>
                      <a:pt x="9889" y="6894"/>
                    </a:lnTo>
                    <a:lnTo>
                      <a:pt x="10178" y="6781"/>
                    </a:lnTo>
                    <a:lnTo>
                      <a:pt x="10466" y="6644"/>
                    </a:lnTo>
                    <a:lnTo>
                      <a:pt x="10742" y="6506"/>
                    </a:lnTo>
                    <a:lnTo>
                      <a:pt x="11017" y="6355"/>
                    </a:lnTo>
                    <a:lnTo>
                      <a:pt x="11293" y="6192"/>
                    </a:lnTo>
                    <a:lnTo>
                      <a:pt x="11544" y="6029"/>
                    </a:lnTo>
                    <a:lnTo>
                      <a:pt x="11795" y="5841"/>
                    </a:lnTo>
                    <a:lnTo>
                      <a:pt x="12045" y="5641"/>
                    </a:lnTo>
                    <a:lnTo>
                      <a:pt x="12271" y="5440"/>
                    </a:lnTo>
                    <a:lnTo>
                      <a:pt x="12496" y="5227"/>
                    </a:lnTo>
                    <a:lnTo>
                      <a:pt x="12722" y="5014"/>
                    </a:lnTo>
                    <a:lnTo>
                      <a:pt x="12923" y="4776"/>
                    </a:lnTo>
                    <a:lnTo>
                      <a:pt x="13123" y="4538"/>
                    </a:lnTo>
                    <a:lnTo>
                      <a:pt x="13311" y="4287"/>
                    </a:lnTo>
                    <a:lnTo>
                      <a:pt x="13487" y="4037"/>
                    </a:lnTo>
                    <a:lnTo>
                      <a:pt x="13649" y="3773"/>
                    </a:lnTo>
                    <a:lnTo>
                      <a:pt x="13800" y="3498"/>
                    </a:lnTo>
                    <a:lnTo>
                      <a:pt x="13950" y="3222"/>
                    </a:lnTo>
                    <a:lnTo>
                      <a:pt x="14076" y="2934"/>
                    </a:lnTo>
                    <a:lnTo>
                      <a:pt x="14201" y="2645"/>
                    </a:lnTo>
                    <a:lnTo>
                      <a:pt x="14314" y="2345"/>
                    </a:lnTo>
                    <a:lnTo>
                      <a:pt x="14401" y="2044"/>
                    </a:lnTo>
                    <a:lnTo>
                      <a:pt x="14489" y="1730"/>
                    </a:lnTo>
                    <a:lnTo>
                      <a:pt x="14552" y="1417"/>
                    </a:lnTo>
                    <a:lnTo>
                      <a:pt x="14615" y="1066"/>
                    </a:lnTo>
                    <a:lnTo>
                      <a:pt x="14652" y="715"/>
                    </a:lnTo>
                    <a:lnTo>
                      <a:pt x="14677" y="364"/>
                    </a:lnTo>
                    <a:lnTo>
                      <a:pt x="146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5062879" y="3007820"/>
                <a:ext cx="330194" cy="31873"/>
              </a:xfrm>
              <a:custGeom>
                <a:avLst/>
                <a:gdLst/>
                <a:ahLst/>
                <a:cxnLst/>
                <a:rect l="l" t="t" r="r" b="b"/>
                <a:pathLst>
                  <a:path w="14690" h="1418" extrusionOk="0">
                    <a:moveTo>
                      <a:pt x="1" y="1"/>
                    </a:moveTo>
                    <a:lnTo>
                      <a:pt x="13" y="364"/>
                    </a:lnTo>
                    <a:lnTo>
                      <a:pt x="38" y="715"/>
                    </a:lnTo>
                    <a:lnTo>
                      <a:pt x="76" y="1066"/>
                    </a:lnTo>
                    <a:lnTo>
                      <a:pt x="138" y="1417"/>
                    </a:lnTo>
                    <a:lnTo>
                      <a:pt x="14552" y="1417"/>
                    </a:lnTo>
                    <a:lnTo>
                      <a:pt x="14615" y="1066"/>
                    </a:lnTo>
                    <a:lnTo>
                      <a:pt x="14652" y="715"/>
                    </a:lnTo>
                    <a:lnTo>
                      <a:pt x="14677" y="364"/>
                    </a:lnTo>
                    <a:lnTo>
                      <a:pt x="146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6"/>
            <p:cNvSpPr/>
            <p:nvPr/>
          </p:nvSpPr>
          <p:spPr>
            <a:xfrm>
              <a:off x="3543200" y="2810025"/>
              <a:ext cx="43725" cy="10000"/>
            </a:xfrm>
            <a:custGeom>
              <a:avLst/>
              <a:gdLst/>
              <a:ahLst/>
              <a:cxnLst/>
              <a:rect l="l" t="t" r="r" b="b"/>
              <a:pathLst>
                <a:path w="1749" h="400" extrusionOk="0">
                  <a:moveTo>
                    <a:pt x="0" y="57"/>
                  </a:moveTo>
                  <a:cubicBezTo>
                    <a:pt x="169" y="113"/>
                    <a:pt x="724" y="405"/>
                    <a:pt x="1015" y="395"/>
                  </a:cubicBezTo>
                  <a:cubicBezTo>
                    <a:pt x="1307" y="386"/>
                    <a:pt x="1627" y="66"/>
                    <a:pt x="1749" y="0"/>
                  </a:cubicBezTo>
                </a:path>
              </a:pathLst>
            </a:custGeom>
            <a:noFill/>
            <a:ln w="9525" cap="flat" cmpd="sng">
              <a:solidFill>
                <a:schemeClr val="accent1"/>
              </a:solidFill>
              <a:prstDash val="solid"/>
              <a:round/>
              <a:headEnd type="none" w="med" len="med"/>
              <a:tailEnd type="none" w="med" len="med"/>
            </a:ln>
          </p:spPr>
        </p:sp>
        <p:sp>
          <p:nvSpPr>
            <p:cNvPr id="370" name="Google Shape;370;p16"/>
            <p:cNvSpPr/>
            <p:nvPr/>
          </p:nvSpPr>
          <p:spPr>
            <a:xfrm>
              <a:off x="5684925" y="2725425"/>
              <a:ext cx="46525" cy="9875"/>
            </a:xfrm>
            <a:custGeom>
              <a:avLst/>
              <a:gdLst/>
              <a:ahLst/>
              <a:cxnLst/>
              <a:rect l="l" t="t" r="r" b="b"/>
              <a:pathLst>
                <a:path w="1861" h="395" extrusionOk="0">
                  <a:moveTo>
                    <a:pt x="0" y="0"/>
                  </a:moveTo>
                  <a:cubicBezTo>
                    <a:pt x="169" y="66"/>
                    <a:pt x="705" y="395"/>
                    <a:pt x="1015" y="395"/>
                  </a:cubicBezTo>
                  <a:cubicBezTo>
                    <a:pt x="1325" y="395"/>
                    <a:pt x="1720" y="66"/>
                    <a:pt x="1861" y="0"/>
                  </a:cubicBezTo>
                </a:path>
              </a:pathLst>
            </a:custGeom>
            <a:noFill/>
            <a:ln w="9525" cap="flat" cmpd="sng">
              <a:solidFill>
                <a:schemeClr val="accent1"/>
              </a:solidFill>
              <a:prstDash val="solid"/>
              <a:round/>
              <a:headEnd type="none" w="med" len="med"/>
              <a:tailEnd type="none" w="med" len="med"/>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17"/>
          <p:cNvGrpSpPr/>
          <p:nvPr/>
        </p:nvGrpSpPr>
        <p:grpSpPr>
          <a:xfrm>
            <a:off x="2597393" y="1008713"/>
            <a:ext cx="3949212" cy="3705012"/>
            <a:chOff x="2594388" y="1008713"/>
            <a:chExt cx="3949212" cy="3705012"/>
          </a:xfrm>
        </p:grpSpPr>
        <p:sp>
          <p:nvSpPr>
            <p:cNvPr id="376" name="Google Shape;376;p17"/>
            <p:cNvSpPr/>
            <p:nvPr/>
          </p:nvSpPr>
          <p:spPr>
            <a:xfrm>
              <a:off x="5407800" y="1008713"/>
              <a:ext cx="1135800" cy="1135800"/>
            </a:xfrm>
            <a:prstGeom prst="ellipse">
              <a:avLst/>
            </a:prstGeom>
            <a:solidFill>
              <a:srgbClr val="F3AE52">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5407800" y="3577925"/>
              <a:ext cx="1135800" cy="1135800"/>
            </a:xfrm>
            <a:prstGeom prst="ellipse">
              <a:avLst/>
            </a:prstGeom>
            <a:solidFill>
              <a:srgbClr val="8A779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5407800" y="2293319"/>
              <a:ext cx="1135800" cy="1135800"/>
            </a:xfrm>
            <a:prstGeom prst="ellipse">
              <a:avLst/>
            </a:prstGeom>
            <a:solidFill>
              <a:srgbClr val="FF634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17"/>
            <p:cNvGrpSpPr/>
            <p:nvPr/>
          </p:nvGrpSpPr>
          <p:grpSpPr>
            <a:xfrm>
              <a:off x="2594388" y="1576613"/>
              <a:ext cx="2813412" cy="2569750"/>
              <a:chOff x="2594388" y="1576613"/>
              <a:chExt cx="2813412" cy="2569750"/>
            </a:xfrm>
          </p:grpSpPr>
          <p:sp>
            <p:nvSpPr>
              <p:cNvPr id="380" name="Google Shape;380;p17"/>
              <p:cNvSpPr/>
              <p:nvPr/>
            </p:nvSpPr>
            <p:spPr>
              <a:xfrm>
                <a:off x="2594388" y="2293313"/>
                <a:ext cx="1135800" cy="1135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 name="Google Shape;381;p17"/>
              <p:cNvCxnSpPr>
                <a:cxnSpLocks/>
                <a:stCxn id="380" idx="0"/>
                <a:endCxn id="382" idx="1"/>
              </p:cNvCxnSpPr>
              <p:nvPr/>
            </p:nvCxnSpPr>
            <p:spPr>
              <a:xfrm rot="-5400000">
                <a:off x="3224838" y="1514063"/>
                <a:ext cx="716700" cy="841800"/>
              </a:xfrm>
              <a:prstGeom prst="bentConnector2">
                <a:avLst/>
              </a:prstGeom>
              <a:noFill/>
              <a:ln w="9525" cap="flat" cmpd="sng">
                <a:solidFill>
                  <a:schemeClr val="dk2"/>
                </a:solidFill>
                <a:prstDash val="solid"/>
                <a:round/>
                <a:headEnd type="none" w="med" len="med"/>
                <a:tailEnd type="none" w="med" len="med"/>
              </a:ln>
            </p:spPr>
          </p:cxnSp>
          <p:cxnSp>
            <p:nvCxnSpPr>
              <p:cNvPr id="383" name="Google Shape;383;p17"/>
              <p:cNvCxnSpPr>
                <a:cxnSpLocks/>
                <a:stCxn id="380" idx="4"/>
                <a:endCxn id="384" idx="1"/>
              </p:cNvCxnSpPr>
              <p:nvPr/>
            </p:nvCxnSpPr>
            <p:spPr>
              <a:xfrm rot="-5400000" flipH="1">
                <a:off x="3224838" y="3366563"/>
                <a:ext cx="716700" cy="841800"/>
              </a:xfrm>
              <a:prstGeom prst="bentConnector2">
                <a:avLst/>
              </a:prstGeom>
              <a:noFill/>
              <a:ln w="9525" cap="flat" cmpd="sng">
                <a:solidFill>
                  <a:schemeClr val="dk2"/>
                </a:solidFill>
                <a:prstDash val="solid"/>
                <a:round/>
                <a:headEnd type="none" w="med" len="med"/>
                <a:tailEnd type="none" w="med" len="med"/>
              </a:ln>
            </p:spPr>
          </p:cxnSp>
          <p:cxnSp>
            <p:nvCxnSpPr>
              <p:cNvPr id="385" name="Google Shape;385;p17"/>
              <p:cNvCxnSpPr>
                <a:cxnSpLocks/>
                <a:stCxn id="380" idx="6"/>
                <a:endCxn id="386" idx="1"/>
              </p:cNvCxnSpPr>
              <p:nvPr/>
            </p:nvCxnSpPr>
            <p:spPr>
              <a:xfrm>
                <a:off x="3730188" y="2861213"/>
                <a:ext cx="273900" cy="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87" name="Google Shape;387;p17"/>
              <p:cNvCxnSpPr>
                <a:cxnSpLocks/>
                <a:stCxn id="382" idx="3"/>
                <a:endCxn id="376" idx="2"/>
              </p:cNvCxnSpPr>
              <p:nvPr/>
            </p:nvCxnSpPr>
            <p:spPr>
              <a:xfrm>
                <a:off x="5139900" y="1576675"/>
                <a:ext cx="2679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88" name="Google Shape;388;p17"/>
              <p:cNvCxnSpPr>
                <a:cxnSpLocks/>
                <a:stCxn id="386" idx="3"/>
                <a:endCxn id="378" idx="2"/>
              </p:cNvCxnSpPr>
              <p:nvPr/>
            </p:nvCxnSpPr>
            <p:spPr>
              <a:xfrm>
                <a:off x="5139900" y="2861219"/>
                <a:ext cx="2679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89" name="Google Shape;389;p17"/>
              <p:cNvCxnSpPr>
                <a:cxnSpLocks/>
                <a:stCxn id="384" idx="3"/>
                <a:endCxn id="377" idx="2"/>
              </p:cNvCxnSpPr>
              <p:nvPr/>
            </p:nvCxnSpPr>
            <p:spPr>
              <a:xfrm>
                <a:off x="5139900" y="4145763"/>
                <a:ext cx="267900" cy="600"/>
              </a:xfrm>
              <a:prstGeom prst="bentConnector3">
                <a:avLst>
                  <a:gd name="adj1" fmla="val 50000"/>
                </a:avLst>
              </a:prstGeom>
              <a:noFill/>
              <a:ln w="9525" cap="flat" cmpd="sng">
                <a:solidFill>
                  <a:schemeClr val="dk2"/>
                </a:solidFill>
                <a:prstDash val="solid"/>
                <a:round/>
                <a:headEnd type="none" w="med" len="med"/>
                <a:tailEnd type="none" w="med" len="med"/>
              </a:ln>
            </p:spPr>
          </p:cxnSp>
        </p:grpSp>
      </p:grpSp>
      <p:sp>
        <p:nvSpPr>
          <p:cNvPr id="382" name="Google Shape;382;p17"/>
          <p:cNvSpPr/>
          <p:nvPr/>
        </p:nvSpPr>
        <p:spPr>
          <a:xfrm>
            <a:off x="4004100" y="1326025"/>
            <a:ext cx="1135800" cy="501300"/>
          </a:xfrm>
          <a:prstGeom prst="roundRect">
            <a:avLst>
              <a:gd name="adj" fmla="val 16667"/>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Option A</a:t>
            </a:r>
            <a:endParaRPr dirty="0">
              <a:solidFill>
                <a:schemeClr val="dk1"/>
              </a:solidFill>
            </a:endParaRPr>
          </a:p>
        </p:txBody>
      </p:sp>
      <p:sp>
        <p:nvSpPr>
          <p:cNvPr id="390" name="Google Shape;390;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Which Better, Toronto or NYC?</a:t>
            </a:r>
            <a:endParaRPr dirty="0"/>
          </a:p>
        </p:txBody>
      </p:sp>
      <p:grpSp>
        <p:nvGrpSpPr>
          <p:cNvPr id="391" name="Google Shape;391;p17"/>
          <p:cNvGrpSpPr/>
          <p:nvPr/>
        </p:nvGrpSpPr>
        <p:grpSpPr>
          <a:xfrm>
            <a:off x="5678841" y="3676295"/>
            <a:ext cx="593542" cy="939067"/>
            <a:chOff x="3289201" y="2182761"/>
            <a:chExt cx="804803" cy="1273312"/>
          </a:xfrm>
        </p:grpSpPr>
        <p:sp>
          <p:nvSpPr>
            <p:cNvPr id="392" name="Google Shape;392;p17"/>
            <p:cNvSpPr/>
            <p:nvPr/>
          </p:nvSpPr>
          <p:spPr>
            <a:xfrm>
              <a:off x="3322221" y="3090415"/>
              <a:ext cx="659164" cy="365658"/>
            </a:xfrm>
            <a:custGeom>
              <a:avLst/>
              <a:gdLst/>
              <a:ahLst/>
              <a:cxnLst/>
              <a:rect l="l" t="t" r="r" b="b"/>
              <a:pathLst>
                <a:path w="43459" h="24108" extrusionOk="0">
                  <a:moveTo>
                    <a:pt x="21737" y="0"/>
                  </a:moveTo>
                  <a:lnTo>
                    <a:pt x="20619" y="15"/>
                  </a:lnTo>
                  <a:lnTo>
                    <a:pt x="19501" y="60"/>
                  </a:lnTo>
                  <a:lnTo>
                    <a:pt x="18427" y="135"/>
                  </a:lnTo>
                  <a:lnTo>
                    <a:pt x="17354" y="239"/>
                  </a:lnTo>
                  <a:lnTo>
                    <a:pt x="16296" y="373"/>
                  </a:lnTo>
                  <a:lnTo>
                    <a:pt x="15267" y="537"/>
                  </a:lnTo>
                  <a:lnTo>
                    <a:pt x="14253" y="731"/>
                  </a:lnTo>
                  <a:lnTo>
                    <a:pt x="13269" y="940"/>
                  </a:lnTo>
                  <a:lnTo>
                    <a:pt x="12315" y="1178"/>
                  </a:lnTo>
                  <a:lnTo>
                    <a:pt x="11376" y="1446"/>
                  </a:lnTo>
                  <a:lnTo>
                    <a:pt x="10466" y="1745"/>
                  </a:lnTo>
                  <a:lnTo>
                    <a:pt x="9587" y="2058"/>
                  </a:lnTo>
                  <a:lnTo>
                    <a:pt x="8722" y="2386"/>
                  </a:lnTo>
                  <a:lnTo>
                    <a:pt x="7902" y="2743"/>
                  </a:lnTo>
                  <a:lnTo>
                    <a:pt x="7112" y="3131"/>
                  </a:lnTo>
                  <a:lnTo>
                    <a:pt x="6367" y="3519"/>
                  </a:lnTo>
                  <a:lnTo>
                    <a:pt x="5651" y="3951"/>
                  </a:lnTo>
                  <a:lnTo>
                    <a:pt x="4965" y="4383"/>
                  </a:lnTo>
                  <a:lnTo>
                    <a:pt x="4637" y="4607"/>
                  </a:lnTo>
                  <a:lnTo>
                    <a:pt x="4324" y="4831"/>
                  </a:lnTo>
                  <a:lnTo>
                    <a:pt x="4011" y="5069"/>
                  </a:lnTo>
                  <a:lnTo>
                    <a:pt x="3713" y="5308"/>
                  </a:lnTo>
                  <a:lnTo>
                    <a:pt x="3430" y="5546"/>
                  </a:lnTo>
                  <a:lnTo>
                    <a:pt x="3146" y="5800"/>
                  </a:lnTo>
                  <a:lnTo>
                    <a:pt x="2878" y="6053"/>
                  </a:lnTo>
                  <a:lnTo>
                    <a:pt x="2625" y="6307"/>
                  </a:lnTo>
                  <a:lnTo>
                    <a:pt x="2371" y="6560"/>
                  </a:lnTo>
                  <a:lnTo>
                    <a:pt x="2147" y="6828"/>
                  </a:lnTo>
                  <a:lnTo>
                    <a:pt x="1924" y="7082"/>
                  </a:lnTo>
                  <a:lnTo>
                    <a:pt x="1715" y="7350"/>
                  </a:lnTo>
                  <a:lnTo>
                    <a:pt x="1506" y="7633"/>
                  </a:lnTo>
                  <a:lnTo>
                    <a:pt x="1313" y="7902"/>
                  </a:lnTo>
                  <a:lnTo>
                    <a:pt x="1149" y="8185"/>
                  </a:lnTo>
                  <a:lnTo>
                    <a:pt x="985" y="8468"/>
                  </a:lnTo>
                  <a:lnTo>
                    <a:pt x="821" y="8752"/>
                  </a:lnTo>
                  <a:lnTo>
                    <a:pt x="686" y="9035"/>
                  </a:lnTo>
                  <a:lnTo>
                    <a:pt x="552" y="9333"/>
                  </a:lnTo>
                  <a:lnTo>
                    <a:pt x="448" y="9616"/>
                  </a:lnTo>
                  <a:lnTo>
                    <a:pt x="344" y="9914"/>
                  </a:lnTo>
                  <a:lnTo>
                    <a:pt x="254" y="10213"/>
                  </a:lnTo>
                  <a:lnTo>
                    <a:pt x="180" y="10511"/>
                  </a:lnTo>
                  <a:lnTo>
                    <a:pt x="120" y="10824"/>
                  </a:lnTo>
                  <a:lnTo>
                    <a:pt x="60" y="11122"/>
                  </a:lnTo>
                  <a:lnTo>
                    <a:pt x="30" y="11435"/>
                  </a:lnTo>
                  <a:lnTo>
                    <a:pt x="1" y="11733"/>
                  </a:lnTo>
                  <a:lnTo>
                    <a:pt x="1" y="12046"/>
                  </a:lnTo>
                  <a:lnTo>
                    <a:pt x="1" y="12359"/>
                  </a:lnTo>
                  <a:lnTo>
                    <a:pt x="30" y="12672"/>
                  </a:lnTo>
                  <a:lnTo>
                    <a:pt x="60" y="12971"/>
                  </a:lnTo>
                  <a:lnTo>
                    <a:pt x="120" y="13284"/>
                  </a:lnTo>
                  <a:lnTo>
                    <a:pt x="180" y="13582"/>
                  </a:lnTo>
                  <a:lnTo>
                    <a:pt x="254" y="13880"/>
                  </a:lnTo>
                  <a:lnTo>
                    <a:pt x="344" y="14178"/>
                  </a:lnTo>
                  <a:lnTo>
                    <a:pt x="448" y="14476"/>
                  </a:lnTo>
                  <a:lnTo>
                    <a:pt x="552" y="14775"/>
                  </a:lnTo>
                  <a:lnTo>
                    <a:pt x="686" y="15058"/>
                  </a:lnTo>
                  <a:lnTo>
                    <a:pt x="821" y="15356"/>
                  </a:lnTo>
                  <a:lnTo>
                    <a:pt x="985" y="15639"/>
                  </a:lnTo>
                  <a:lnTo>
                    <a:pt x="1149" y="15923"/>
                  </a:lnTo>
                  <a:lnTo>
                    <a:pt x="1313" y="16191"/>
                  </a:lnTo>
                  <a:lnTo>
                    <a:pt x="1506" y="16474"/>
                  </a:lnTo>
                  <a:lnTo>
                    <a:pt x="1715" y="16742"/>
                  </a:lnTo>
                  <a:lnTo>
                    <a:pt x="1924" y="17011"/>
                  </a:lnTo>
                  <a:lnTo>
                    <a:pt x="2147" y="17279"/>
                  </a:lnTo>
                  <a:lnTo>
                    <a:pt x="2371" y="17533"/>
                  </a:lnTo>
                  <a:lnTo>
                    <a:pt x="2625" y="17801"/>
                  </a:lnTo>
                  <a:lnTo>
                    <a:pt x="2878" y="18054"/>
                  </a:lnTo>
                  <a:lnTo>
                    <a:pt x="3146" y="18308"/>
                  </a:lnTo>
                  <a:lnTo>
                    <a:pt x="3430" y="18546"/>
                  </a:lnTo>
                  <a:lnTo>
                    <a:pt x="3713" y="18785"/>
                  </a:lnTo>
                  <a:lnTo>
                    <a:pt x="4011" y="19023"/>
                  </a:lnTo>
                  <a:lnTo>
                    <a:pt x="4324" y="19262"/>
                  </a:lnTo>
                  <a:lnTo>
                    <a:pt x="4637" y="19501"/>
                  </a:lnTo>
                  <a:lnTo>
                    <a:pt x="4965" y="19724"/>
                  </a:lnTo>
                  <a:lnTo>
                    <a:pt x="5651" y="20157"/>
                  </a:lnTo>
                  <a:lnTo>
                    <a:pt x="6367" y="20574"/>
                  </a:lnTo>
                  <a:lnTo>
                    <a:pt x="7112" y="20976"/>
                  </a:lnTo>
                  <a:lnTo>
                    <a:pt x="7902" y="21349"/>
                  </a:lnTo>
                  <a:lnTo>
                    <a:pt x="8722" y="21707"/>
                  </a:lnTo>
                  <a:lnTo>
                    <a:pt x="9587" y="22050"/>
                  </a:lnTo>
                  <a:lnTo>
                    <a:pt x="10466" y="22363"/>
                  </a:lnTo>
                  <a:lnTo>
                    <a:pt x="11376" y="22646"/>
                  </a:lnTo>
                  <a:lnTo>
                    <a:pt x="12315" y="22915"/>
                  </a:lnTo>
                  <a:lnTo>
                    <a:pt x="13269" y="23153"/>
                  </a:lnTo>
                  <a:lnTo>
                    <a:pt x="14253" y="23377"/>
                  </a:lnTo>
                  <a:lnTo>
                    <a:pt x="15267" y="23571"/>
                  </a:lnTo>
                  <a:lnTo>
                    <a:pt x="16296" y="23735"/>
                  </a:lnTo>
                  <a:lnTo>
                    <a:pt x="17354" y="23869"/>
                  </a:lnTo>
                  <a:lnTo>
                    <a:pt x="18427" y="23973"/>
                  </a:lnTo>
                  <a:lnTo>
                    <a:pt x="19501" y="24048"/>
                  </a:lnTo>
                  <a:lnTo>
                    <a:pt x="20619" y="24092"/>
                  </a:lnTo>
                  <a:lnTo>
                    <a:pt x="21737" y="24107"/>
                  </a:lnTo>
                  <a:lnTo>
                    <a:pt x="22855" y="24092"/>
                  </a:lnTo>
                  <a:lnTo>
                    <a:pt x="23958" y="24048"/>
                  </a:lnTo>
                  <a:lnTo>
                    <a:pt x="25032" y="23973"/>
                  </a:lnTo>
                  <a:lnTo>
                    <a:pt x="26105" y="23869"/>
                  </a:lnTo>
                  <a:lnTo>
                    <a:pt x="27164" y="23735"/>
                  </a:lnTo>
                  <a:lnTo>
                    <a:pt x="28192" y="23571"/>
                  </a:lnTo>
                  <a:lnTo>
                    <a:pt x="29206" y="23377"/>
                  </a:lnTo>
                  <a:lnTo>
                    <a:pt x="30190" y="23153"/>
                  </a:lnTo>
                  <a:lnTo>
                    <a:pt x="31144" y="22915"/>
                  </a:lnTo>
                  <a:lnTo>
                    <a:pt x="32084" y="22646"/>
                  </a:lnTo>
                  <a:lnTo>
                    <a:pt x="32993" y="22363"/>
                  </a:lnTo>
                  <a:lnTo>
                    <a:pt x="33873" y="22050"/>
                  </a:lnTo>
                  <a:lnTo>
                    <a:pt x="34737" y="21707"/>
                  </a:lnTo>
                  <a:lnTo>
                    <a:pt x="35557" y="21349"/>
                  </a:lnTo>
                  <a:lnTo>
                    <a:pt x="36347" y="20976"/>
                  </a:lnTo>
                  <a:lnTo>
                    <a:pt x="37093" y="20574"/>
                  </a:lnTo>
                  <a:lnTo>
                    <a:pt x="37808" y="20157"/>
                  </a:lnTo>
                  <a:lnTo>
                    <a:pt x="38494" y="19724"/>
                  </a:lnTo>
                  <a:lnTo>
                    <a:pt x="38822" y="19501"/>
                  </a:lnTo>
                  <a:lnTo>
                    <a:pt x="39135" y="19262"/>
                  </a:lnTo>
                  <a:lnTo>
                    <a:pt x="39448" y="19023"/>
                  </a:lnTo>
                  <a:lnTo>
                    <a:pt x="39747" y="18785"/>
                  </a:lnTo>
                  <a:lnTo>
                    <a:pt x="40030" y="18546"/>
                  </a:lnTo>
                  <a:lnTo>
                    <a:pt x="40313" y="18308"/>
                  </a:lnTo>
                  <a:lnTo>
                    <a:pt x="40581" y="18054"/>
                  </a:lnTo>
                  <a:lnTo>
                    <a:pt x="40835" y="17801"/>
                  </a:lnTo>
                  <a:lnTo>
                    <a:pt x="41088" y="17533"/>
                  </a:lnTo>
                  <a:lnTo>
                    <a:pt x="41312" y="17279"/>
                  </a:lnTo>
                  <a:lnTo>
                    <a:pt x="41536" y="17011"/>
                  </a:lnTo>
                  <a:lnTo>
                    <a:pt x="41759" y="16742"/>
                  </a:lnTo>
                  <a:lnTo>
                    <a:pt x="41953" y="16474"/>
                  </a:lnTo>
                  <a:lnTo>
                    <a:pt x="42147" y="16191"/>
                  </a:lnTo>
                  <a:lnTo>
                    <a:pt x="42311" y="15923"/>
                  </a:lnTo>
                  <a:lnTo>
                    <a:pt x="42490" y="15639"/>
                  </a:lnTo>
                  <a:lnTo>
                    <a:pt x="42639" y="15356"/>
                  </a:lnTo>
                  <a:lnTo>
                    <a:pt x="42773" y="15058"/>
                  </a:lnTo>
                  <a:lnTo>
                    <a:pt x="42907" y="14775"/>
                  </a:lnTo>
                  <a:lnTo>
                    <a:pt x="43011" y="14476"/>
                  </a:lnTo>
                  <a:lnTo>
                    <a:pt x="43116" y="14178"/>
                  </a:lnTo>
                  <a:lnTo>
                    <a:pt x="43205" y="13880"/>
                  </a:lnTo>
                  <a:lnTo>
                    <a:pt x="43280" y="13582"/>
                  </a:lnTo>
                  <a:lnTo>
                    <a:pt x="43354" y="13284"/>
                  </a:lnTo>
                  <a:lnTo>
                    <a:pt x="43399" y="12971"/>
                  </a:lnTo>
                  <a:lnTo>
                    <a:pt x="43429" y="12672"/>
                  </a:lnTo>
                  <a:lnTo>
                    <a:pt x="43459" y="12359"/>
                  </a:lnTo>
                  <a:lnTo>
                    <a:pt x="43459" y="12046"/>
                  </a:lnTo>
                  <a:lnTo>
                    <a:pt x="43459" y="11733"/>
                  </a:lnTo>
                  <a:lnTo>
                    <a:pt x="43429" y="11435"/>
                  </a:lnTo>
                  <a:lnTo>
                    <a:pt x="43399" y="11122"/>
                  </a:lnTo>
                  <a:lnTo>
                    <a:pt x="43354" y="10824"/>
                  </a:lnTo>
                  <a:lnTo>
                    <a:pt x="43280" y="10511"/>
                  </a:lnTo>
                  <a:lnTo>
                    <a:pt x="43205" y="10213"/>
                  </a:lnTo>
                  <a:lnTo>
                    <a:pt x="43116" y="9914"/>
                  </a:lnTo>
                  <a:lnTo>
                    <a:pt x="43011" y="9616"/>
                  </a:lnTo>
                  <a:lnTo>
                    <a:pt x="42907" y="9333"/>
                  </a:lnTo>
                  <a:lnTo>
                    <a:pt x="42773" y="9035"/>
                  </a:lnTo>
                  <a:lnTo>
                    <a:pt x="42639" y="8752"/>
                  </a:lnTo>
                  <a:lnTo>
                    <a:pt x="42490" y="8468"/>
                  </a:lnTo>
                  <a:lnTo>
                    <a:pt x="42311" y="8185"/>
                  </a:lnTo>
                  <a:lnTo>
                    <a:pt x="42147" y="7902"/>
                  </a:lnTo>
                  <a:lnTo>
                    <a:pt x="41953" y="7633"/>
                  </a:lnTo>
                  <a:lnTo>
                    <a:pt x="41759" y="7350"/>
                  </a:lnTo>
                  <a:lnTo>
                    <a:pt x="41536" y="7082"/>
                  </a:lnTo>
                  <a:lnTo>
                    <a:pt x="41312" y="6828"/>
                  </a:lnTo>
                  <a:lnTo>
                    <a:pt x="41088" y="6560"/>
                  </a:lnTo>
                  <a:lnTo>
                    <a:pt x="40835" y="6307"/>
                  </a:lnTo>
                  <a:lnTo>
                    <a:pt x="40581" y="6053"/>
                  </a:lnTo>
                  <a:lnTo>
                    <a:pt x="40313" y="5800"/>
                  </a:lnTo>
                  <a:lnTo>
                    <a:pt x="40030" y="5546"/>
                  </a:lnTo>
                  <a:lnTo>
                    <a:pt x="39747" y="5308"/>
                  </a:lnTo>
                  <a:lnTo>
                    <a:pt x="39448" y="5069"/>
                  </a:lnTo>
                  <a:lnTo>
                    <a:pt x="39135" y="4831"/>
                  </a:lnTo>
                  <a:lnTo>
                    <a:pt x="38822" y="4607"/>
                  </a:lnTo>
                  <a:lnTo>
                    <a:pt x="38494" y="4383"/>
                  </a:lnTo>
                  <a:lnTo>
                    <a:pt x="37808" y="3951"/>
                  </a:lnTo>
                  <a:lnTo>
                    <a:pt x="37093" y="3519"/>
                  </a:lnTo>
                  <a:lnTo>
                    <a:pt x="36347" y="3131"/>
                  </a:lnTo>
                  <a:lnTo>
                    <a:pt x="35557" y="2743"/>
                  </a:lnTo>
                  <a:lnTo>
                    <a:pt x="34737" y="2386"/>
                  </a:lnTo>
                  <a:lnTo>
                    <a:pt x="33873" y="2058"/>
                  </a:lnTo>
                  <a:lnTo>
                    <a:pt x="32993" y="1745"/>
                  </a:lnTo>
                  <a:lnTo>
                    <a:pt x="32084" y="1446"/>
                  </a:lnTo>
                  <a:lnTo>
                    <a:pt x="31144" y="1178"/>
                  </a:lnTo>
                  <a:lnTo>
                    <a:pt x="30190" y="940"/>
                  </a:lnTo>
                  <a:lnTo>
                    <a:pt x="29206" y="731"/>
                  </a:lnTo>
                  <a:lnTo>
                    <a:pt x="28192" y="537"/>
                  </a:lnTo>
                  <a:lnTo>
                    <a:pt x="27164" y="373"/>
                  </a:lnTo>
                  <a:lnTo>
                    <a:pt x="26105" y="239"/>
                  </a:lnTo>
                  <a:lnTo>
                    <a:pt x="25032" y="135"/>
                  </a:lnTo>
                  <a:lnTo>
                    <a:pt x="23958" y="60"/>
                  </a:lnTo>
                  <a:lnTo>
                    <a:pt x="22855" y="15"/>
                  </a:lnTo>
                  <a:lnTo>
                    <a:pt x="21737"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a:off x="3622522" y="2444158"/>
              <a:ext cx="462199" cy="971660"/>
            </a:xfrm>
            <a:custGeom>
              <a:avLst/>
              <a:gdLst/>
              <a:ahLst/>
              <a:cxnLst/>
              <a:rect l="l" t="t" r="r" b="b"/>
              <a:pathLst>
                <a:path w="30473" h="64062" extrusionOk="0">
                  <a:moveTo>
                    <a:pt x="21960" y="0"/>
                  </a:moveTo>
                  <a:lnTo>
                    <a:pt x="15475" y="49571"/>
                  </a:lnTo>
                  <a:lnTo>
                    <a:pt x="15475" y="49794"/>
                  </a:lnTo>
                  <a:lnTo>
                    <a:pt x="15475" y="50107"/>
                  </a:lnTo>
                  <a:lnTo>
                    <a:pt x="15460" y="50435"/>
                  </a:lnTo>
                  <a:lnTo>
                    <a:pt x="15430" y="50748"/>
                  </a:lnTo>
                  <a:lnTo>
                    <a:pt x="15400" y="51061"/>
                  </a:lnTo>
                  <a:lnTo>
                    <a:pt x="15356" y="51374"/>
                  </a:lnTo>
                  <a:lnTo>
                    <a:pt x="15311" y="51673"/>
                  </a:lnTo>
                  <a:lnTo>
                    <a:pt x="15251" y="51986"/>
                  </a:lnTo>
                  <a:lnTo>
                    <a:pt x="15177" y="52299"/>
                  </a:lnTo>
                  <a:lnTo>
                    <a:pt x="15102" y="52597"/>
                  </a:lnTo>
                  <a:lnTo>
                    <a:pt x="15013" y="52895"/>
                  </a:lnTo>
                  <a:lnTo>
                    <a:pt x="14908" y="53193"/>
                  </a:lnTo>
                  <a:lnTo>
                    <a:pt x="14804" y="53491"/>
                  </a:lnTo>
                  <a:lnTo>
                    <a:pt x="14580" y="54073"/>
                  </a:lnTo>
                  <a:lnTo>
                    <a:pt x="14312" y="54654"/>
                  </a:lnTo>
                  <a:lnTo>
                    <a:pt x="13999" y="55221"/>
                  </a:lnTo>
                  <a:lnTo>
                    <a:pt x="13671" y="55772"/>
                  </a:lnTo>
                  <a:lnTo>
                    <a:pt x="13313" y="56309"/>
                  </a:lnTo>
                  <a:lnTo>
                    <a:pt x="12911" y="56831"/>
                  </a:lnTo>
                  <a:lnTo>
                    <a:pt x="12493" y="57338"/>
                  </a:lnTo>
                  <a:lnTo>
                    <a:pt x="12046" y="57845"/>
                  </a:lnTo>
                  <a:lnTo>
                    <a:pt x="11569" y="58322"/>
                  </a:lnTo>
                  <a:lnTo>
                    <a:pt x="11062" y="58799"/>
                  </a:lnTo>
                  <a:lnTo>
                    <a:pt x="10525" y="59246"/>
                  </a:lnTo>
                  <a:lnTo>
                    <a:pt x="9974" y="59678"/>
                  </a:lnTo>
                  <a:lnTo>
                    <a:pt x="9392" y="60096"/>
                  </a:lnTo>
                  <a:lnTo>
                    <a:pt x="8781" y="60498"/>
                  </a:lnTo>
                  <a:lnTo>
                    <a:pt x="8155" y="60886"/>
                  </a:lnTo>
                  <a:lnTo>
                    <a:pt x="7514" y="61244"/>
                  </a:lnTo>
                  <a:lnTo>
                    <a:pt x="6843" y="61587"/>
                  </a:lnTo>
                  <a:lnTo>
                    <a:pt x="6157" y="61915"/>
                  </a:lnTo>
                  <a:lnTo>
                    <a:pt x="5442" y="62228"/>
                  </a:lnTo>
                  <a:lnTo>
                    <a:pt x="4711" y="62511"/>
                  </a:lnTo>
                  <a:lnTo>
                    <a:pt x="3966" y="62765"/>
                  </a:lnTo>
                  <a:lnTo>
                    <a:pt x="3205" y="63003"/>
                  </a:lnTo>
                  <a:lnTo>
                    <a:pt x="2430" y="63227"/>
                  </a:lnTo>
                  <a:lnTo>
                    <a:pt x="1640" y="63420"/>
                  </a:lnTo>
                  <a:lnTo>
                    <a:pt x="820" y="63584"/>
                  </a:lnTo>
                  <a:lnTo>
                    <a:pt x="0" y="63734"/>
                  </a:lnTo>
                  <a:lnTo>
                    <a:pt x="522" y="63808"/>
                  </a:lnTo>
                  <a:lnTo>
                    <a:pt x="1029" y="63883"/>
                  </a:lnTo>
                  <a:lnTo>
                    <a:pt x="1565" y="63927"/>
                  </a:lnTo>
                  <a:lnTo>
                    <a:pt x="2087" y="63987"/>
                  </a:lnTo>
                  <a:lnTo>
                    <a:pt x="2624" y="64017"/>
                  </a:lnTo>
                  <a:lnTo>
                    <a:pt x="3161" y="64047"/>
                  </a:lnTo>
                  <a:lnTo>
                    <a:pt x="3697" y="64062"/>
                  </a:lnTo>
                  <a:lnTo>
                    <a:pt x="4756" y="64062"/>
                  </a:lnTo>
                  <a:lnTo>
                    <a:pt x="5263" y="64047"/>
                  </a:lnTo>
                  <a:lnTo>
                    <a:pt x="5770" y="64017"/>
                  </a:lnTo>
                  <a:lnTo>
                    <a:pt x="6262" y="63987"/>
                  </a:lnTo>
                  <a:lnTo>
                    <a:pt x="6768" y="63942"/>
                  </a:lnTo>
                  <a:lnTo>
                    <a:pt x="7260" y="63898"/>
                  </a:lnTo>
                  <a:lnTo>
                    <a:pt x="7752" y="63838"/>
                  </a:lnTo>
                  <a:lnTo>
                    <a:pt x="8229" y="63778"/>
                  </a:lnTo>
                  <a:lnTo>
                    <a:pt x="8707" y="63704"/>
                  </a:lnTo>
                  <a:lnTo>
                    <a:pt x="9184" y="63614"/>
                  </a:lnTo>
                  <a:lnTo>
                    <a:pt x="10123" y="63420"/>
                  </a:lnTo>
                  <a:lnTo>
                    <a:pt x="11032" y="63197"/>
                  </a:lnTo>
                  <a:lnTo>
                    <a:pt x="11942" y="62943"/>
                  </a:lnTo>
                  <a:lnTo>
                    <a:pt x="12806" y="62660"/>
                  </a:lnTo>
                  <a:lnTo>
                    <a:pt x="13656" y="62347"/>
                  </a:lnTo>
                  <a:lnTo>
                    <a:pt x="14491" y="62004"/>
                  </a:lnTo>
                  <a:lnTo>
                    <a:pt x="15296" y="61631"/>
                  </a:lnTo>
                  <a:lnTo>
                    <a:pt x="15684" y="61438"/>
                  </a:lnTo>
                  <a:lnTo>
                    <a:pt x="16056" y="61229"/>
                  </a:lnTo>
                  <a:lnTo>
                    <a:pt x="16444" y="61020"/>
                  </a:lnTo>
                  <a:lnTo>
                    <a:pt x="16802" y="60812"/>
                  </a:lnTo>
                  <a:lnTo>
                    <a:pt x="17175" y="60588"/>
                  </a:lnTo>
                  <a:lnTo>
                    <a:pt x="17517" y="60364"/>
                  </a:lnTo>
                  <a:lnTo>
                    <a:pt x="17875" y="60126"/>
                  </a:lnTo>
                  <a:lnTo>
                    <a:pt x="18203" y="59887"/>
                  </a:lnTo>
                  <a:lnTo>
                    <a:pt x="18546" y="59634"/>
                  </a:lnTo>
                  <a:lnTo>
                    <a:pt x="18859" y="59395"/>
                  </a:lnTo>
                  <a:lnTo>
                    <a:pt x="19172" y="59127"/>
                  </a:lnTo>
                  <a:lnTo>
                    <a:pt x="19485" y="58873"/>
                  </a:lnTo>
                  <a:lnTo>
                    <a:pt x="19784" y="58605"/>
                  </a:lnTo>
                  <a:lnTo>
                    <a:pt x="20067" y="58337"/>
                  </a:lnTo>
                  <a:lnTo>
                    <a:pt x="20350" y="58053"/>
                  </a:lnTo>
                  <a:lnTo>
                    <a:pt x="20618" y="57770"/>
                  </a:lnTo>
                  <a:lnTo>
                    <a:pt x="20887" y="57487"/>
                  </a:lnTo>
                  <a:lnTo>
                    <a:pt x="21125" y="57189"/>
                  </a:lnTo>
                  <a:lnTo>
                    <a:pt x="21379" y="56891"/>
                  </a:lnTo>
                  <a:lnTo>
                    <a:pt x="21602" y="56592"/>
                  </a:lnTo>
                  <a:lnTo>
                    <a:pt x="21826" y="56294"/>
                  </a:lnTo>
                  <a:lnTo>
                    <a:pt x="22050" y="55981"/>
                  </a:lnTo>
                  <a:lnTo>
                    <a:pt x="22243" y="55668"/>
                  </a:lnTo>
                  <a:lnTo>
                    <a:pt x="22437" y="55355"/>
                  </a:lnTo>
                  <a:lnTo>
                    <a:pt x="22616" y="55027"/>
                  </a:lnTo>
                  <a:lnTo>
                    <a:pt x="22795" y="54699"/>
                  </a:lnTo>
                  <a:lnTo>
                    <a:pt x="22944" y="54371"/>
                  </a:lnTo>
                  <a:lnTo>
                    <a:pt x="23093" y="54043"/>
                  </a:lnTo>
                  <a:lnTo>
                    <a:pt x="23242" y="53700"/>
                  </a:lnTo>
                  <a:lnTo>
                    <a:pt x="23362" y="53357"/>
                  </a:lnTo>
                  <a:lnTo>
                    <a:pt x="23481" y="53014"/>
                  </a:lnTo>
                  <a:lnTo>
                    <a:pt x="23585" y="52672"/>
                  </a:lnTo>
                  <a:lnTo>
                    <a:pt x="23675" y="52314"/>
                  </a:lnTo>
                  <a:lnTo>
                    <a:pt x="23764" y="51971"/>
                  </a:lnTo>
                  <a:lnTo>
                    <a:pt x="23824" y="51613"/>
                  </a:lnTo>
                  <a:lnTo>
                    <a:pt x="23883" y="51255"/>
                  </a:lnTo>
                  <a:lnTo>
                    <a:pt x="23928" y="50897"/>
                  </a:lnTo>
                  <a:lnTo>
                    <a:pt x="23958" y="50525"/>
                  </a:lnTo>
                  <a:lnTo>
                    <a:pt x="23988" y="50167"/>
                  </a:lnTo>
                  <a:lnTo>
                    <a:pt x="23988" y="49794"/>
                  </a:lnTo>
                  <a:lnTo>
                    <a:pt x="23973" y="49571"/>
                  </a:lnTo>
                  <a:lnTo>
                    <a:pt x="30473" y="0"/>
                  </a:lnTo>
                  <a:close/>
                </a:path>
              </a:pathLst>
            </a:custGeom>
            <a:solidFill>
              <a:srgbClr val="FFE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3622522" y="2444158"/>
              <a:ext cx="462199" cy="971660"/>
            </a:xfrm>
            <a:custGeom>
              <a:avLst/>
              <a:gdLst/>
              <a:ahLst/>
              <a:cxnLst/>
              <a:rect l="l" t="t" r="r" b="b"/>
              <a:pathLst>
                <a:path w="30473" h="64062" fill="none" extrusionOk="0">
                  <a:moveTo>
                    <a:pt x="23973" y="49571"/>
                  </a:moveTo>
                  <a:lnTo>
                    <a:pt x="23973" y="49571"/>
                  </a:lnTo>
                  <a:lnTo>
                    <a:pt x="23988" y="49794"/>
                  </a:lnTo>
                  <a:lnTo>
                    <a:pt x="23988" y="49794"/>
                  </a:lnTo>
                  <a:lnTo>
                    <a:pt x="23988" y="50167"/>
                  </a:lnTo>
                  <a:lnTo>
                    <a:pt x="23958" y="50525"/>
                  </a:lnTo>
                  <a:lnTo>
                    <a:pt x="23928" y="50897"/>
                  </a:lnTo>
                  <a:lnTo>
                    <a:pt x="23883" y="51255"/>
                  </a:lnTo>
                  <a:lnTo>
                    <a:pt x="23824" y="51613"/>
                  </a:lnTo>
                  <a:lnTo>
                    <a:pt x="23764" y="51971"/>
                  </a:lnTo>
                  <a:lnTo>
                    <a:pt x="23675" y="52314"/>
                  </a:lnTo>
                  <a:lnTo>
                    <a:pt x="23585" y="52672"/>
                  </a:lnTo>
                  <a:lnTo>
                    <a:pt x="23481" y="53014"/>
                  </a:lnTo>
                  <a:lnTo>
                    <a:pt x="23362" y="53357"/>
                  </a:lnTo>
                  <a:lnTo>
                    <a:pt x="23242" y="53700"/>
                  </a:lnTo>
                  <a:lnTo>
                    <a:pt x="23093" y="54043"/>
                  </a:lnTo>
                  <a:lnTo>
                    <a:pt x="22944" y="54371"/>
                  </a:lnTo>
                  <a:lnTo>
                    <a:pt x="22795" y="54699"/>
                  </a:lnTo>
                  <a:lnTo>
                    <a:pt x="22616" y="55027"/>
                  </a:lnTo>
                  <a:lnTo>
                    <a:pt x="22437" y="55355"/>
                  </a:lnTo>
                  <a:lnTo>
                    <a:pt x="22243" y="55668"/>
                  </a:lnTo>
                  <a:lnTo>
                    <a:pt x="22050" y="55981"/>
                  </a:lnTo>
                  <a:lnTo>
                    <a:pt x="21826" y="56294"/>
                  </a:lnTo>
                  <a:lnTo>
                    <a:pt x="21602" y="56592"/>
                  </a:lnTo>
                  <a:lnTo>
                    <a:pt x="21379" y="56891"/>
                  </a:lnTo>
                  <a:lnTo>
                    <a:pt x="21125" y="57189"/>
                  </a:lnTo>
                  <a:lnTo>
                    <a:pt x="20887" y="57487"/>
                  </a:lnTo>
                  <a:lnTo>
                    <a:pt x="20618" y="57770"/>
                  </a:lnTo>
                  <a:lnTo>
                    <a:pt x="20350" y="58053"/>
                  </a:lnTo>
                  <a:lnTo>
                    <a:pt x="20067" y="58337"/>
                  </a:lnTo>
                  <a:lnTo>
                    <a:pt x="19784" y="58605"/>
                  </a:lnTo>
                  <a:lnTo>
                    <a:pt x="19485" y="58873"/>
                  </a:lnTo>
                  <a:lnTo>
                    <a:pt x="19172" y="59127"/>
                  </a:lnTo>
                  <a:lnTo>
                    <a:pt x="18859" y="59395"/>
                  </a:lnTo>
                  <a:lnTo>
                    <a:pt x="18546" y="59634"/>
                  </a:lnTo>
                  <a:lnTo>
                    <a:pt x="18203" y="59887"/>
                  </a:lnTo>
                  <a:lnTo>
                    <a:pt x="17875" y="60126"/>
                  </a:lnTo>
                  <a:lnTo>
                    <a:pt x="17517" y="60364"/>
                  </a:lnTo>
                  <a:lnTo>
                    <a:pt x="17175" y="60588"/>
                  </a:lnTo>
                  <a:lnTo>
                    <a:pt x="16802" y="60812"/>
                  </a:lnTo>
                  <a:lnTo>
                    <a:pt x="16444" y="61020"/>
                  </a:lnTo>
                  <a:lnTo>
                    <a:pt x="16056" y="61229"/>
                  </a:lnTo>
                  <a:lnTo>
                    <a:pt x="15684" y="61438"/>
                  </a:lnTo>
                  <a:lnTo>
                    <a:pt x="15296" y="61631"/>
                  </a:lnTo>
                  <a:lnTo>
                    <a:pt x="14491" y="62004"/>
                  </a:lnTo>
                  <a:lnTo>
                    <a:pt x="13656" y="62347"/>
                  </a:lnTo>
                  <a:lnTo>
                    <a:pt x="12806" y="62660"/>
                  </a:lnTo>
                  <a:lnTo>
                    <a:pt x="11942" y="62943"/>
                  </a:lnTo>
                  <a:lnTo>
                    <a:pt x="11032" y="63197"/>
                  </a:lnTo>
                  <a:lnTo>
                    <a:pt x="10123" y="63420"/>
                  </a:lnTo>
                  <a:lnTo>
                    <a:pt x="9184" y="63614"/>
                  </a:lnTo>
                  <a:lnTo>
                    <a:pt x="8707" y="63704"/>
                  </a:lnTo>
                  <a:lnTo>
                    <a:pt x="8229" y="63778"/>
                  </a:lnTo>
                  <a:lnTo>
                    <a:pt x="7752" y="63838"/>
                  </a:lnTo>
                  <a:lnTo>
                    <a:pt x="7260" y="63898"/>
                  </a:lnTo>
                  <a:lnTo>
                    <a:pt x="6768" y="63942"/>
                  </a:lnTo>
                  <a:lnTo>
                    <a:pt x="6262" y="63987"/>
                  </a:lnTo>
                  <a:lnTo>
                    <a:pt x="5770" y="64017"/>
                  </a:lnTo>
                  <a:lnTo>
                    <a:pt x="5263" y="64047"/>
                  </a:lnTo>
                  <a:lnTo>
                    <a:pt x="4756" y="64062"/>
                  </a:lnTo>
                  <a:lnTo>
                    <a:pt x="4249" y="64062"/>
                  </a:lnTo>
                  <a:lnTo>
                    <a:pt x="4249" y="64062"/>
                  </a:lnTo>
                  <a:lnTo>
                    <a:pt x="3697" y="64062"/>
                  </a:lnTo>
                  <a:lnTo>
                    <a:pt x="3161" y="64047"/>
                  </a:lnTo>
                  <a:lnTo>
                    <a:pt x="2624" y="64017"/>
                  </a:lnTo>
                  <a:lnTo>
                    <a:pt x="2087" y="63987"/>
                  </a:lnTo>
                  <a:lnTo>
                    <a:pt x="1565" y="63927"/>
                  </a:lnTo>
                  <a:lnTo>
                    <a:pt x="1029" y="63883"/>
                  </a:lnTo>
                  <a:lnTo>
                    <a:pt x="522" y="63808"/>
                  </a:lnTo>
                  <a:lnTo>
                    <a:pt x="0" y="63734"/>
                  </a:lnTo>
                  <a:lnTo>
                    <a:pt x="0" y="63734"/>
                  </a:lnTo>
                  <a:lnTo>
                    <a:pt x="820" y="63584"/>
                  </a:lnTo>
                  <a:lnTo>
                    <a:pt x="1640" y="63420"/>
                  </a:lnTo>
                  <a:lnTo>
                    <a:pt x="2430" y="63227"/>
                  </a:lnTo>
                  <a:lnTo>
                    <a:pt x="3205" y="63003"/>
                  </a:lnTo>
                  <a:lnTo>
                    <a:pt x="3966" y="62765"/>
                  </a:lnTo>
                  <a:lnTo>
                    <a:pt x="4711" y="62511"/>
                  </a:lnTo>
                  <a:lnTo>
                    <a:pt x="5442" y="62228"/>
                  </a:lnTo>
                  <a:lnTo>
                    <a:pt x="6157" y="61915"/>
                  </a:lnTo>
                  <a:lnTo>
                    <a:pt x="6843" y="61587"/>
                  </a:lnTo>
                  <a:lnTo>
                    <a:pt x="7514" y="61244"/>
                  </a:lnTo>
                  <a:lnTo>
                    <a:pt x="8155" y="60886"/>
                  </a:lnTo>
                  <a:lnTo>
                    <a:pt x="8781" y="60498"/>
                  </a:lnTo>
                  <a:lnTo>
                    <a:pt x="9392" y="60096"/>
                  </a:lnTo>
                  <a:lnTo>
                    <a:pt x="9974" y="59678"/>
                  </a:lnTo>
                  <a:lnTo>
                    <a:pt x="10525" y="59246"/>
                  </a:lnTo>
                  <a:lnTo>
                    <a:pt x="11062" y="58799"/>
                  </a:lnTo>
                  <a:lnTo>
                    <a:pt x="11569" y="58322"/>
                  </a:lnTo>
                  <a:lnTo>
                    <a:pt x="12046" y="57845"/>
                  </a:lnTo>
                  <a:lnTo>
                    <a:pt x="12493" y="57338"/>
                  </a:lnTo>
                  <a:lnTo>
                    <a:pt x="12911" y="56831"/>
                  </a:lnTo>
                  <a:lnTo>
                    <a:pt x="13313" y="56309"/>
                  </a:lnTo>
                  <a:lnTo>
                    <a:pt x="13671" y="55772"/>
                  </a:lnTo>
                  <a:lnTo>
                    <a:pt x="13999" y="55221"/>
                  </a:lnTo>
                  <a:lnTo>
                    <a:pt x="14312" y="54654"/>
                  </a:lnTo>
                  <a:lnTo>
                    <a:pt x="14580" y="54073"/>
                  </a:lnTo>
                  <a:lnTo>
                    <a:pt x="14804" y="53491"/>
                  </a:lnTo>
                  <a:lnTo>
                    <a:pt x="14908" y="53193"/>
                  </a:lnTo>
                  <a:lnTo>
                    <a:pt x="15013" y="52895"/>
                  </a:lnTo>
                  <a:lnTo>
                    <a:pt x="15102" y="52597"/>
                  </a:lnTo>
                  <a:lnTo>
                    <a:pt x="15177" y="52299"/>
                  </a:lnTo>
                  <a:lnTo>
                    <a:pt x="15251" y="51986"/>
                  </a:lnTo>
                  <a:lnTo>
                    <a:pt x="15311" y="51673"/>
                  </a:lnTo>
                  <a:lnTo>
                    <a:pt x="15356" y="51374"/>
                  </a:lnTo>
                  <a:lnTo>
                    <a:pt x="15400" y="51061"/>
                  </a:lnTo>
                  <a:lnTo>
                    <a:pt x="15430" y="50748"/>
                  </a:lnTo>
                  <a:lnTo>
                    <a:pt x="15460" y="50435"/>
                  </a:lnTo>
                  <a:lnTo>
                    <a:pt x="15475" y="50107"/>
                  </a:lnTo>
                  <a:lnTo>
                    <a:pt x="15475" y="49794"/>
                  </a:lnTo>
                  <a:lnTo>
                    <a:pt x="15475" y="49794"/>
                  </a:lnTo>
                  <a:lnTo>
                    <a:pt x="15475" y="49571"/>
                  </a:lnTo>
                  <a:lnTo>
                    <a:pt x="21960" y="0"/>
                  </a:lnTo>
                  <a:lnTo>
                    <a:pt x="30473" y="0"/>
                  </a:lnTo>
                  <a:lnTo>
                    <a:pt x="23973" y="495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3289201" y="2444158"/>
              <a:ext cx="666414" cy="966685"/>
            </a:xfrm>
            <a:custGeom>
              <a:avLst/>
              <a:gdLst/>
              <a:ahLst/>
              <a:cxnLst/>
              <a:rect l="l" t="t" r="r" b="b"/>
              <a:pathLst>
                <a:path w="43937" h="63734" extrusionOk="0">
                  <a:moveTo>
                    <a:pt x="1" y="0"/>
                  </a:moveTo>
                  <a:lnTo>
                    <a:pt x="6516" y="49571"/>
                  </a:lnTo>
                  <a:lnTo>
                    <a:pt x="6501" y="49675"/>
                  </a:lnTo>
                  <a:lnTo>
                    <a:pt x="6486" y="49794"/>
                  </a:lnTo>
                  <a:lnTo>
                    <a:pt x="6486" y="50107"/>
                  </a:lnTo>
                  <a:lnTo>
                    <a:pt x="6501" y="50435"/>
                  </a:lnTo>
                  <a:lnTo>
                    <a:pt x="6531" y="50748"/>
                  </a:lnTo>
                  <a:lnTo>
                    <a:pt x="6561" y="51061"/>
                  </a:lnTo>
                  <a:lnTo>
                    <a:pt x="6605" y="51374"/>
                  </a:lnTo>
                  <a:lnTo>
                    <a:pt x="6665" y="51673"/>
                  </a:lnTo>
                  <a:lnTo>
                    <a:pt x="6725" y="51986"/>
                  </a:lnTo>
                  <a:lnTo>
                    <a:pt x="6784" y="52299"/>
                  </a:lnTo>
                  <a:lnTo>
                    <a:pt x="6874" y="52597"/>
                  </a:lnTo>
                  <a:lnTo>
                    <a:pt x="6948" y="52895"/>
                  </a:lnTo>
                  <a:lnTo>
                    <a:pt x="7053" y="53193"/>
                  </a:lnTo>
                  <a:lnTo>
                    <a:pt x="7157" y="53491"/>
                  </a:lnTo>
                  <a:lnTo>
                    <a:pt x="7396" y="54073"/>
                  </a:lnTo>
                  <a:lnTo>
                    <a:pt x="7664" y="54654"/>
                  </a:lnTo>
                  <a:lnTo>
                    <a:pt x="7962" y="55221"/>
                  </a:lnTo>
                  <a:lnTo>
                    <a:pt x="8290" y="55772"/>
                  </a:lnTo>
                  <a:lnTo>
                    <a:pt x="8663" y="56309"/>
                  </a:lnTo>
                  <a:lnTo>
                    <a:pt x="9050" y="56831"/>
                  </a:lnTo>
                  <a:lnTo>
                    <a:pt x="9468" y="57338"/>
                  </a:lnTo>
                  <a:lnTo>
                    <a:pt x="9930" y="57845"/>
                  </a:lnTo>
                  <a:lnTo>
                    <a:pt x="10407" y="58322"/>
                  </a:lnTo>
                  <a:lnTo>
                    <a:pt x="10914" y="58799"/>
                  </a:lnTo>
                  <a:lnTo>
                    <a:pt x="11436" y="59246"/>
                  </a:lnTo>
                  <a:lnTo>
                    <a:pt x="12002" y="59678"/>
                  </a:lnTo>
                  <a:lnTo>
                    <a:pt x="12584" y="60096"/>
                  </a:lnTo>
                  <a:lnTo>
                    <a:pt x="13180" y="60498"/>
                  </a:lnTo>
                  <a:lnTo>
                    <a:pt x="13806" y="60886"/>
                  </a:lnTo>
                  <a:lnTo>
                    <a:pt x="14462" y="61244"/>
                  </a:lnTo>
                  <a:lnTo>
                    <a:pt x="15133" y="61587"/>
                  </a:lnTo>
                  <a:lnTo>
                    <a:pt x="15819" y="61915"/>
                  </a:lnTo>
                  <a:lnTo>
                    <a:pt x="16534" y="62228"/>
                  </a:lnTo>
                  <a:lnTo>
                    <a:pt x="17250" y="62511"/>
                  </a:lnTo>
                  <a:lnTo>
                    <a:pt x="18010" y="62765"/>
                  </a:lnTo>
                  <a:lnTo>
                    <a:pt x="18771" y="63003"/>
                  </a:lnTo>
                  <a:lnTo>
                    <a:pt x="19546" y="63227"/>
                  </a:lnTo>
                  <a:lnTo>
                    <a:pt x="20336" y="63420"/>
                  </a:lnTo>
                  <a:lnTo>
                    <a:pt x="21156" y="63584"/>
                  </a:lnTo>
                  <a:lnTo>
                    <a:pt x="21976" y="63734"/>
                  </a:lnTo>
                  <a:lnTo>
                    <a:pt x="22796" y="63584"/>
                  </a:lnTo>
                  <a:lnTo>
                    <a:pt x="23616" y="63420"/>
                  </a:lnTo>
                  <a:lnTo>
                    <a:pt x="24406" y="63227"/>
                  </a:lnTo>
                  <a:lnTo>
                    <a:pt x="25181" y="63003"/>
                  </a:lnTo>
                  <a:lnTo>
                    <a:pt x="25942" y="62765"/>
                  </a:lnTo>
                  <a:lnTo>
                    <a:pt x="26687" y="62511"/>
                  </a:lnTo>
                  <a:lnTo>
                    <a:pt x="27418" y="62228"/>
                  </a:lnTo>
                  <a:lnTo>
                    <a:pt x="28133" y="61915"/>
                  </a:lnTo>
                  <a:lnTo>
                    <a:pt x="28819" y="61587"/>
                  </a:lnTo>
                  <a:lnTo>
                    <a:pt x="29490" y="61244"/>
                  </a:lnTo>
                  <a:lnTo>
                    <a:pt x="30131" y="60886"/>
                  </a:lnTo>
                  <a:lnTo>
                    <a:pt x="30757" y="60498"/>
                  </a:lnTo>
                  <a:lnTo>
                    <a:pt x="31368" y="60096"/>
                  </a:lnTo>
                  <a:lnTo>
                    <a:pt x="31950" y="59678"/>
                  </a:lnTo>
                  <a:lnTo>
                    <a:pt x="32501" y="59246"/>
                  </a:lnTo>
                  <a:lnTo>
                    <a:pt x="33038" y="58799"/>
                  </a:lnTo>
                  <a:lnTo>
                    <a:pt x="33545" y="58322"/>
                  </a:lnTo>
                  <a:lnTo>
                    <a:pt x="34022" y="57845"/>
                  </a:lnTo>
                  <a:lnTo>
                    <a:pt x="34469" y="57338"/>
                  </a:lnTo>
                  <a:lnTo>
                    <a:pt x="34887" y="56831"/>
                  </a:lnTo>
                  <a:lnTo>
                    <a:pt x="35289" y="56309"/>
                  </a:lnTo>
                  <a:lnTo>
                    <a:pt x="35647" y="55772"/>
                  </a:lnTo>
                  <a:lnTo>
                    <a:pt x="35975" y="55221"/>
                  </a:lnTo>
                  <a:lnTo>
                    <a:pt x="36288" y="54654"/>
                  </a:lnTo>
                  <a:lnTo>
                    <a:pt x="36556" y="54073"/>
                  </a:lnTo>
                  <a:lnTo>
                    <a:pt x="36780" y="53491"/>
                  </a:lnTo>
                  <a:lnTo>
                    <a:pt x="36884" y="53193"/>
                  </a:lnTo>
                  <a:lnTo>
                    <a:pt x="36989" y="52895"/>
                  </a:lnTo>
                  <a:lnTo>
                    <a:pt x="37078" y="52597"/>
                  </a:lnTo>
                  <a:lnTo>
                    <a:pt x="37153" y="52299"/>
                  </a:lnTo>
                  <a:lnTo>
                    <a:pt x="37227" y="51986"/>
                  </a:lnTo>
                  <a:lnTo>
                    <a:pt x="37287" y="51673"/>
                  </a:lnTo>
                  <a:lnTo>
                    <a:pt x="37332" y="51374"/>
                  </a:lnTo>
                  <a:lnTo>
                    <a:pt x="37376" y="51061"/>
                  </a:lnTo>
                  <a:lnTo>
                    <a:pt x="37406" y="50748"/>
                  </a:lnTo>
                  <a:lnTo>
                    <a:pt x="37436" y="50435"/>
                  </a:lnTo>
                  <a:lnTo>
                    <a:pt x="37451" y="50107"/>
                  </a:lnTo>
                  <a:lnTo>
                    <a:pt x="37451" y="49794"/>
                  </a:lnTo>
                  <a:lnTo>
                    <a:pt x="37451" y="49571"/>
                  </a:lnTo>
                  <a:lnTo>
                    <a:pt x="43936"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3289201" y="2444158"/>
              <a:ext cx="666414" cy="966685"/>
            </a:xfrm>
            <a:custGeom>
              <a:avLst/>
              <a:gdLst/>
              <a:ahLst/>
              <a:cxnLst/>
              <a:rect l="l" t="t" r="r" b="b"/>
              <a:pathLst>
                <a:path w="43937" h="63734" fill="none" extrusionOk="0">
                  <a:moveTo>
                    <a:pt x="37451" y="49571"/>
                  </a:moveTo>
                  <a:lnTo>
                    <a:pt x="37451" y="49571"/>
                  </a:lnTo>
                  <a:lnTo>
                    <a:pt x="37451" y="49794"/>
                  </a:lnTo>
                  <a:lnTo>
                    <a:pt x="37451" y="49794"/>
                  </a:lnTo>
                  <a:lnTo>
                    <a:pt x="37451" y="50107"/>
                  </a:lnTo>
                  <a:lnTo>
                    <a:pt x="37436" y="50435"/>
                  </a:lnTo>
                  <a:lnTo>
                    <a:pt x="37406" y="50748"/>
                  </a:lnTo>
                  <a:lnTo>
                    <a:pt x="37376" y="51061"/>
                  </a:lnTo>
                  <a:lnTo>
                    <a:pt x="37332" y="51374"/>
                  </a:lnTo>
                  <a:lnTo>
                    <a:pt x="37287" y="51673"/>
                  </a:lnTo>
                  <a:lnTo>
                    <a:pt x="37227" y="51986"/>
                  </a:lnTo>
                  <a:lnTo>
                    <a:pt x="37153" y="52299"/>
                  </a:lnTo>
                  <a:lnTo>
                    <a:pt x="37078" y="52597"/>
                  </a:lnTo>
                  <a:lnTo>
                    <a:pt x="36989" y="52895"/>
                  </a:lnTo>
                  <a:lnTo>
                    <a:pt x="36884" y="53193"/>
                  </a:lnTo>
                  <a:lnTo>
                    <a:pt x="36780" y="53491"/>
                  </a:lnTo>
                  <a:lnTo>
                    <a:pt x="36556" y="54073"/>
                  </a:lnTo>
                  <a:lnTo>
                    <a:pt x="36288" y="54654"/>
                  </a:lnTo>
                  <a:lnTo>
                    <a:pt x="35975" y="55221"/>
                  </a:lnTo>
                  <a:lnTo>
                    <a:pt x="35647" y="55772"/>
                  </a:lnTo>
                  <a:lnTo>
                    <a:pt x="35289" y="56309"/>
                  </a:lnTo>
                  <a:lnTo>
                    <a:pt x="34887" y="56831"/>
                  </a:lnTo>
                  <a:lnTo>
                    <a:pt x="34469" y="57338"/>
                  </a:lnTo>
                  <a:lnTo>
                    <a:pt x="34022" y="57845"/>
                  </a:lnTo>
                  <a:lnTo>
                    <a:pt x="33545" y="58322"/>
                  </a:lnTo>
                  <a:lnTo>
                    <a:pt x="33038" y="58799"/>
                  </a:lnTo>
                  <a:lnTo>
                    <a:pt x="32501" y="59246"/>
                  </a:lnTo>
                  <a:lnTo>
                    <a:pt x="31950" y="59678"/>
                  </a:lnTo>
                  <a:lnTo>
                    <a:pt x="31368" y="60096"/>
                  </a:lnTo>
                  <a:lnTo>
                    <a:pt x="30757" y="60498"/>
                  </a:lnTo>
                  <a:lnTo>
                    <a:pt x="30131" y="60886"/>
                  </a:lnTo>
                  <a:lnTo>
                    <a:pt x="29490" y="61244"/>
                  </a:lnTo>
                  <a:lnTo>
                    <a:pt x="28819" y="61587"/>
                  </a:lnTo>
                  <a:lnTo>
                    <a:pt x="28133" y="61915"/>
                  </a:lnTo>
                  <a:lnTo>
                    <a:pt x="27418" y="62228"/>
                  </a:lnTo>
                  <a:lnTo>
                    <a:pt x="26687" y="62511"/>
                  </a:lnTo>
                  <a:lnTo>
                    <a:pt x="25942" y="62765"/>
                  </a:lnTo>
                  <a:lnTo>
                    <a:pt x="25181" y="63003"/>
                  </a:lnTo>
                  <a:lnTo>
                    <a:pt x="24406" y="63227"/>
                  </a:lnTo>
                  <a:lnTo>
                    <a:pt x="23616" y="63420"/>
                  </a:lnTo>
                  <a:lnTo>
                    <a:pt x="22796" y="63584"/>
                  </a:lnTo>
                  <a:lnTo>
                    <a:pt x="21976" y="63734"/>
                  </a:lnTo>
                  <a:lnTo>
                    <a:pt x="21976" y="63734"/>
                  </a:lnTo>
                  <a:lnTo>
                    <a:pt x="21156" y="63584"/>
                  </a:lnTo>
                  <a:lnTo>
                    <a:pt x="20336" y="63420"/>
                  </a:lnTo>
                  <a:lnTo>
                    <a:pt x="19546" y="63227"/>
                  </a:lnTo>
                  <a:lnTo>
                    <a:pt x="18771" y="63003"/>
                  </a:lnTo>
                  <a:lnTo>
                    <a:pt x="18010" y="62765"/>
                  </a:lnTo>
                  <a:lnTo>
                    <a:pt x="17250" y="62511"/>
                  </a:lnTo>
                  <a:lnTo>
                    <a:pt x="16534" y="62228"/>
                  </a:lnTo>
                  <a:lnTo>
                    <a:pt x="15819" y="61915"/>
                  </a:lnTo>
                  <a:lnTo>
                    <a:pt x="15133" y="61587"/>
                  </a:lnTo>
                  <a:lnTo>
                    <a:pt x="14462" y="61244"/>
                  </a:lnTo>
                  <a:lnTo>
                    <a:pt x="13806" y="60886"/>
                  </a:lnTo>
                  <a:lnTo>
                    <a:pt x="13180" y="60498"/>
                  </a:lnTo>
                  <a:lnTo>
                    <a:pt x="12584" y="60096"/>
                  </a:lnTo>
                  <a:lnTo>
                    <a:pt x="12002" y="59678"/>
                  </a:lnTo>
                  <a:lnTo>
                    <a:pt x="11436" y="59246"/>
                  </a:lnTo>
                  <a:lnTo>
                    <a:pt x="10914" y="58799"/>
                  </a:lnTo>
                  <a:lnTo>
                    <a:pt x="10407" y="58322"/>
                  </a:lnTo>
                  <a:lnTo>
                    <a:pt x="9930" y="57845"/>
                  </a:lnTo>
                  <a:lnTo>
                    <a:pt x="9468" y="57338"/>
                  </a:lnTo>
                  <a:lnTo>
                    <a:pt x="9050" y="56831"/>
                  </a:lnTo>
                  <a:lnTo>
                    <a:pt x="8663" y="56309"/>
                  </a:lnTo>
                  <a:lnTo>
                    <a:pt x="8290" y="55772"/>
                  </a:lnTo>
                  <a:lnTo>
                    <a:pt x="7962" y="55221"/>
                  </a:lnTo>
                  <a:lnTo>
                    <a:pt x="7664" y="54654"/>
                  </a:lnTo>
                  <a:lnTo>
                    <a:pt x="7396" y="54073"/>
                  </a:lnTo>
                  <a:lnTo>
                    <a:pt x="7157" y="53491"/>
                  </a:lnTo>
                  <a:lnTo>
                    <a:pt x="7053" y="53193"/>
                  </a:lnTo>
                  <a:lnTo>
                    <a:pt x="6948" y="52895"/>
                  </a:lnTo>
                  <a:lnTo>
                    <a:pt x="6874" y="52597"/>
                  </a:lnTo>
                  <a:lnTo>
                    <a:pt x="6784" y="52299"/>
                  </a:lnTo>
                  <a:lnTo>
                    <a:pt x="6725" y="51986"/>
                  </a:lnTo>
                  <a:lnTo>
                    <a:pt x="6665" y="51673"/>
                  </a:lnTo>
                  <a:lnTo>
                    <a:pt x="6605" y="51374"/>
                  </a:lnTo>
                  <a:lnTo>
                    <a:pt x="6561" y="51061"/>
                  </a:lnTo>
                  <a:lnTo>
                    <a:pt x="6531" y="50748"/>
                  </a:lnTo>
                  <a:lnTo>
                    <a:pt x="6501" y="50435"/>
                  </a:lnTo>
                  <a:lnTo>
                    <a:pt x="6486" y="50107"/>
                  </a:lnTo>
                  <a:lnTo>
                    <a:pt x="6486" y="49794"/>
                  </a:lnTo>
                  <a:lnTo>
                    <a:pt x="6486" y="49794"/>
                  </a:lnTo>
                  <a:lnTo>
                    <a:pt x="6501" y="49675"/>
                  </a:lnTo>
                  <a:lnTo>
                    <a:pt x="6516" y="49571"/>
                  </a:lnTo>
                  <a:lnTo>
                    <a:pt x="1" y="0"/>
                  </a:lnTo>
                  <a:lnTo>
                    <a:pt x="43936" y="0"/>
                  </a:lnTo>
                  <a:lnTo>
                    <a:pt x="37451" y="495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3629074" y="2494120"/>
              <a:ext cx="414952" cy="871949"/>
            </a:xfrm>
            <a:custGeom>
              <a:avLst/>
              <a:gdLst/>
              <a:ahLst/>
              <a:cxnLst/>
              <a:rect l="l" t="t" r="r" b="b"/>
              <a:pathLst>
                <a:path w="27358" h="57488" extrusionOk="0">
                  <a:moveTo>
                    <a:pt x="19709" y="1"/>
                  </a:moveTo>
                  <a:lnTo>
                    <a:pt x="13880" y="44488"/>
                  </a:lnTo>
                  <a:lnTo>
                    <a:pt x="13895" y="44681"/>
                  </a:lnTo>
                  <a:lnTo>
                    <a:pt x="13880" y="45248"/>
                  </a:lnTo>
                  <a:lnTo>
                    <a:pt x="13820" y="45814"/>
                  </a:lnTo>
                  <a:lnTo>
                    <a:pt x="13746" y="46366"/>
                  </a:lnTo>
                  <a:lnTo>
                    <a:pt x="13627" y="46918"/>
                  </a:lnTo>
                  <a:lnTo>
                    <a:pt x="13478" y="47454"/>
                  </a:lnTo>
                  <a:lnTo>
                    <a:pt x="13299" y="47991"/>
                  </a:lnTo>
                  <a:lnTo>
                    <a:pt x="13075" y="48513"/>
                  </a:lnTo>
                  <a:lnTo>
                    <a:pt x="12837" y="49035"/>
                  </a:lnTo>
                  <a:lnTo>
                    <a:pt x="12568" y="49542"/>
                  </a:lnTo>
                  <a:lnTo>
                    <a:pt x="12270" y="50033"/>
                  </a:lnTo>
                  <a:lnTo>
                    <a:pt x="11942" y="50511"/>
                  </a:lnTo>
                  <a:lnTo>
                    <a:pt x="11599" y="50988"/>
                  </a:lnTo>
                  <a:lnTo>
                    <a:pt x="11212" y="51450"/>
                  </a:lnTo>
                  <a:lnTo>
                    <a:pt x="10809" y="51897"/>
                  </a:lnTo>
                  <a:lnTo>
                    <a:pt x="10377" y="52329"/>
                  </a:lnTo>
                  <a:lnTo>
                    <a:pt x="9929" y="52747"/>
                  </a:lnTo>
                  <a:lnTo>
                    <a:pt x="9452" y="53149"/>
                  </a:lnTo>
                  <a:lnTo>
                    <a:pt x="8945" y="53552"/>
                  </a:lnTo>
                  <a:lnTo>
                    <a:pt x="8439" y="53925"/>
                  </a:lnTo>
                  <a:lnTo>
                    <a:pt x="7887" y="54282"/>
                  </a:lnTo>
                  <a:lnTo>
                    <a:pt x="7320" y="54625"/>
                  </a:lnTo>
                  <a:lnTo>
                    <a:pt x="6739" y="54953"/>
                  </a:lnTo>
                  <a:lnTo>
                    <a:pt x="6143" y="55266"/>
                  </a:lnTo>
                  <a:lnTo>
                    <a:pt x="5531" y="55550"/>
                  </a:lnTo>
                  <a:lnTo>
                    <a:pt x="4890" y="55833"/>
                  </a:lnTo>
                  <a:lnTo>
                    <a:pt x="4234" y="56086"/>
                  </a:lnTo>
                  <a:lnTo>
                    <a:pt x="3563" y="56325"/>
                  </a:lnTo>
                  <a:lnTo>
                    <a:pt x="2878" y="56534"/>
                  </a:lnTo>
                  <a:lnTo>
                    <a:pt x="2177" y="56727"/>
                  </a:lnTo>
                  <a:lnTo>
                    <a:pt x="1476" y="56906"/>
                  </a:lnTo>
                  <a:lnTo>
                    <a:pt x="746" y="57055"/>
                  </a:lnTo>
                  <a:lnTo>
                    <a:pt x="0" y="57190"/>
                  </a:lnTo>
                  <a:lnTo>
                    <a:pt x="463" y="57249"/>
                  </a:lnTo>
                  <a:lnTo>
                    <a:pt x="940" y="57309"/>
                  </a:lnTo>
                  <a:lnTo>
                    <a:pt x="1402" y="57368"/>
                  </a:lnTo>
                  <a:lnTo>
                    <a:pt x="1879" y="57398"/>
                  </a:lnTo>
                  <a:lnTo>
                    <a:pt x="2356" y="57443"/>
                  </a:lnTo>
                  <a:lnTo>
                    <a:pt x="2848" y="57458"/>
                  </a:lnTo>
                  <a:lnTo>
                    <a:pt x="3325" y="57473"/>
                  </a:lnTo>
                  <a:lnTo>
                    <a:pt x="3817" y="57488"/>
                  </a:lnTo>
                  <a:lnTo>
                    <a:pt x="4726" y="57458"/>
                  </a:lnTo>
                  <a:lnTo>
                    <a:pt x="5636" y="57413"/>
                  </a:lnTo>
                  <a:lnTo>
                    <a:pt x="6515" y="57339"/>
                  </a:lnTo>
                  <a:lnTo>
                    <a:pt x="7395" y="57219"/>
                  </a:lnTo>
                  <a:lnTo>
                    <a:pt x="8245" y="57070"/>
                  </a:lnTo>
                  <a:lnTo>
                    <a:pt x="9095" y="56906"/>
                  </a:lnTo>
                  <a:lnTo>
                    <a:pt x="9914" y="56698"/>
                  </a:lnTo>
                  <a:lnTo>
                    <a:pt x="10720" y="56474"/>
                  </a:lnTo>
                  <a:lnTo>
                    <a:pt x="11495" y="56220"/>
                  </a:lnTo>
                  <a:lnTo>
                    <a:pt x="12270" y="55937"/>
                  </a:lnTo>
                  <a:lnTo>
                    <a:pt x="13001" y="55624"/>
                  </a:lnTo>
                  <a:lnTo>
                    <a:pt x="13731" y="55296"/>
                  </a:lnTo>
                  <a:lnTo>
                    <a:pt x="14417" y="54938"/>
                  </a:lnTo>
                  <a:lnTo>
                    <a:pt x="15088" y="54551"/>
                  </a:lnTo>
                  <a:lnTo>
                    <a:pt x="15729" y="54148"/>
                  </a:lnTo>
                  <a:lnTo>
                    <a:pt x="16340" y="53731"/>
                  </a:lnTo>
                  <a:lnTo>
                    <a:pt x="16936" y="53284"/>
                  </a:lnTo>
                  <a:lnTo>
                    <a:pt x="17488" y="52821"/>
                  </a:lnTo>
                  <a:lnTo>
                    <a:pt x="18010" y="52344"/>
                  </a:lnTo>
                  <a:lnTo>
                    <a:pt x="18263" y="52091"/>
                  </a:lnTo>
                  <a:lnTo>
                    <a:pt x="18502" y="51837"/>
                  </a:lnTo>
                  <a:lnTo>
                    <a:pt x="18740" y="51584"/>
                  </a:lnTo>
                  <a:lnTo>
                    <a:pt x="18964" y="51316"/>
                  </a:lnTo>
                  <a:lnTo>
                    <a:pt x="19188" y="51047"/>
                  </a:lnTo>
                  <a:lnTo>
                    <a:pt x="19396" y="50779"/>
                  </a:lnTo>
                  <a:lnTo>
                    <a:pt x="19590" y="50511"/>
                  </a:lnTo>
                  <a:lnTo>
                    <a:pt x="19784" y="50227"/>
                  </a:lnTo>
                  <a:lnTo>
                    <a:pt x="19963" y="49944"/>
                  </a:lnTo>
                  <a:lnTo>
                    <a:pt x="20142" y="49661"/>
                  </a:lnTo>
                  <a:lnTo>
                    <a:pt x="20306" y="49378"/>
                  </a:lnTo>
                  <a:lnTo>
                    <a:pt x="20455" y="49079"/>
                  </a:lnTo>
                  <a:lnTo>
                    <a:pt x="20604" y="48781"/>
                  </a:lnTo>
                  <a:lnTo>
                    <a:pt x="20738" y="48483"/>
                  </a:lnTo>
                  <a:lnTo>
                    <a:pt x="20857" y="48185"/>
                  </a:lnTo>
                  <a:lnTo>
                    <a:pt x="20977" y="47872"/>
                  </a:lnTo>
                  <a:lnTo>
                    <a:pt x="21081" y="47574"/>
                  </a:lnTo>
                  <a:lnTo>
                    <a:pt x="21170" y="47261"/>
                  </a:lnTo>
                  <a:lnTo>
                    <a:pt x="21245" y="46947"/>
                  </a:lnTo>
                  <a:lnTo>
                    <a:pt x="21319" y="46619"/>
                  </a:lnTo>
                  <a:lnTo>
                    <a:pt x="21379" y="46306"/>
                  </a:lnTo>
                  <a:lnTo>
                    <a:pt x="21439" y="45978"/>
                  </a:lnTo>
                  <a:lnTo>
                    <a:pt x="21483" y="45665"/>
                  </a:lnTo>
                  <a:lnTo>
                    <a:pt x="21498" y="45337"/>
                  </a:lnTo>
                  <a:lnTo>
                    <a:pt x="21528" y="45009"/>
                  </a:lnTo>
                  <a:lnTo>
                    <a:pt x="21528" y="44681"/>
                  </a:lnTo>
                  <a:lnTo>
                    <a:pt x="21513" y="44488"/>
                  </a:lnTo>
                  <a:lnTo>
                    <a:pt x="27357" y="1"/>
                  </a:lnTo>
                  <a:close/>
                </a:path>
              </a:pathLst>
            </a:custGeom>
            <a:solidFill>
              <a:srgbClr val="F79E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3629074" y="2494120"/>
              <a:ext cx="414952" cy="871949"/>
            </a:xfrm>
            <a:custGeom>
              <a:avLst/>
              <a:gdLst/>
              <a:ahLst/>
              <a:cxnLst/>
              <a:rect l="l" t="t" r="r" b="b"/>
              <a:pathLst>
                <a:path w="27358" h="57488" fill="none" extrusionOk="0">
                  <a:moveTo>
                    <a:pt x="21513" y="44488"/>
                  </a:moveTo>
                  <a:lnTo>
                    <a:pt x="21513" y="44488"/>
                  </a:lnTo>
                  <a:lnTo>
                    <a:pt x="21528" y="44681"/>
                  </a:lnTo>
                  <a:lnTo>
                    <a:pt x="21528" y="44681"/>
                  </a:lnTo>
                  <a:lnTo>
                    <a:pt x="21528" y="45009"/>
                  </a:lnTo>
                  <a:lnTo>
                    <a:pt x="21498" y="45337"/>
                  </a:lnTo>
                  <a:lnTo>
                    <a:pt x="21483" y="45665"/>
                  </a:lnTo>
                  <a:lnTo>
                    <a:pt x="21439" y="45978"/>
                  </a:lnTo>
                  <a:lnTo>
                    <a:pt x="21379" y="46306"/>
                  </a:lnTo>
                  <a:lnTo>
                    <a:pt x="21319" y="46619"/>
                  </a:lnTo>
                  <a:lnTo>
                    <a:pt x="21245" y="46947"/>
                  </a:lnTo>
                  <a:lnTo>
                    <a:pt x="21170" y="47261"/>
                  </a:lnTo>
                  <a:lnTo>
                    <a:pt x="21081" y="47574"/>
                  </a:lnTo>
                  <a:lnTo>
                    <a:pt x="20977" y="47872"/>
                  </a:lnTo>
                  <a:lnTo>
                    <a:pt x="20857" y="48185"/>
                  </a:lnTo>
                  <a:lnTo>
                    <a:pt x="20738" y="48483"/>
                  </a:lnTo>
                  <a:lnTo>
                    <a:pt x="20604" y="48781"/>
                  </a:lnTo>
                  <a:lnTo>
                    <a:pt x="20455" y="49079"/>
                  </a:lnTo>
                  <a:lnTo>
                    <a:pt x="20306" y="49378"/>
                  </a:lnTo>
                  <a:lnTo>
                    <a:pt x="20142" y="49661"/>
                  </a:lnTo>
                  <a:lnTo>
                    <a:pt x="19963" y="49944"/>
                  </a:lnTo>
                  <a:lnTo>
                    <a:pt x="19784" y="50227"/>
                  </a:lnTo>
                  <a:lnTo>
                    <a:pt x="19590" y="50511"/>
                  </a:lnTo>
                  <a:lnTo>
                    <a:pt x="19396" y="50779"/>
                  </a:lnTo>
                  <a:lnTo>
                    <a:pt x="19188" y="51047"/>
                  </a:lnTo>
                  <a:lnTo>
                    <a:pt x="18964" y="51316"/>
                  </a:lnTo>
                  <a:lnTo>
                    <a:pt x="18740" y="51584"/>
                  </a:lnTo>
                  <a:lnTo>
                    <a:pt x="18502" y="51837"/>
                  </a:lnTo>
                  <a:lnTo>
                    <a:pt x="18263" y="52091"/>
                  </a:lnTo>
                  <a:lnTo>
                    <a:pt x="18010" y="52344"/>
                  </a:lnTo>
                  <a:lnTo>
                    <a:pt x="17488" y="52821"/>
                  </a:lnTo>
                  <a:lnTo>
                    <a:pt x="16936" y="53284"/>
                  </a:lnTo>
                  <a:lnTo>
                    <a:pt x="16340" y="53731"/>
                  </a:lnTo>
                  <a:lnTo>
                    <a:pt x="15729" y="54148"/>
                  </a:lnTo>
                  <a:lnTo>
                    <a:pt x="15088" y="54551"/>
                  </a:lnTo>
                  <a:lnTo>
                    <a:pt x="14417" y="54938"/>
                  </a:lnTo>
                  <a:lnTo>
                    <a:pt x="13731" y="55296"/>
                  </a:lnTo>
                  <a:lnTo>
                    <a:pt x="13001" y="55624"/>
                  </a:lnTo>
                  <a:lnTo>
                    <a:pt x="12270" y="55937"/>
                  </a:lnTo>
                  <a:lnTo>
                    <a:pt x="11495" y="56220"/>
                  </a:lnTo>
                  <a:lnTo>
                    <a:pt x="10720" y="56474"/>
                  </a:lnTo>
                  <a:lnTo>
                    <a:pt x="9914" y="56698"/>
                  </a:lnTo>
                  <a:lnTo>
                    <a:pt x="9095" y="56906"/>
                  </a:lnTo>
                  <a:lnTo>
                    <a:pt x="8245" y="57070"/>
                  </a:lnTo>
                  <a:lnTo>
                    <a:pt x="7395" y="57219"/>
                  </a:lnTo>
                  <a:lnTo>
                    <a:pt x="6515" y="57339"/>
                  </a:lnTo>
                  <a:lnTo>
                    <a:pt x="5636" y="57413"/>
                  </a:lnTo>
                  <a:lnTo>
                    <a:pt x="4726" y="57458"/>
                  </a:lnTo>
                  <a:lnTo>
                    <a:pt x="3817" y="57488"/>
                  </a:lnTo>
                  <a:lnTo>
                    <a:pt x="3817" y="57488"/>
                  </a:lnTo>
                  <a:lnTo>
                    <a:pt x="3325" y="57473"/>
                  </a:lnTo>
                  <a:lnTo>
                    <a:pt x="2848" y="57458"/>
                  </a:lnTo>
                  <a:lnTo>
                    <a:pt x="2356" y="57443"/>
                  </a:lnTo>
                  <a:lnTo>
                    <a:pt x="1879" y="57398"/>
                  </a:lnTo>
                  <a:lnTo>
                    <a:pt x="1402" y="57368"/>
                  </a:lnTo>
                  <a:lnTo>
                    <a:pt x="940" y="57309"/>
                  </a:lnTo>
                  <a:lnTo>
                    <a:pt x="463" y="57249"/>
                  </a:lnTo>
                  <a:lnTo>
                    <a:pt x="0" y="57190"/>
                  </a:lnTo>
                  <a:lnTo>
                    <a:pt x="0" y="57190"/>
                  </a:lnTo>
                  <a:lnTo>
                    <a:pt x="746" y="57055"/>
                  </a:lnTo>
                  <a:lnTo>
                    <a:pt x="1476" y="56906"/>
                  </a:lnTo>
                  <a:lnTo>
                    <a:pt x="2177" y="56727"/>
                  </a:lnTo>
                  <a:lnTo>
                    <a:pt x="2878" y="56534"/>
                  </a:lnTo>
                  <a:lnTo>
                    <a:pt x="3563" y="56325"/>
                  </a:lnTo>
                  <a:lnTo>
                    <a:pt x="4234" y="56086"/>
                  </a:lnTo>
                  <a:lnTo>
                    <a:pt x="4890" y="55833"/>
                  </a:lnTo>
                  <a:lnTo>
                    <a:pt x="5531" y="55550"/>
                  </a:lnTo>
                  <a:lnTo>
                    <a:pt x="6143" y="55266"/>
                  </a:lnTo>
                  <a:lnTo>
                    <a:pt x="6739" y="54953"/>
                  </a:lnTo>
                  <a:lnTo>
                    <a:pt x="7320" y="54625"/>
                  </a:lnTo>
                  <a:lnTo>
                    <a:pt x="7887" y="54282"/>
                  </a:lnTo>
                  <a:lnTo>
                    <a:pt x="8439" y="53925"/>
                  </a:lnTo>
                  <a:lnTo>
                    <a:pt x="8945" y="53552"/>
                  </a:lnTo>
                  <a:lnTo>
                    <a:pt x="9452" y="53149"/>
                  </a:lnTo>
                  <a:lnTo>
                    <a:pt x="9929" y="52747"/>
                  </a:lnTo>
                  <a:lnTo>
                    <a:pt x="10377" y="52329"/>
                  </a:lnTo>
                  <a:lnTo>
                    <a:pt x="10809" y="51897"/>
                  </a:lnTo>
                  <a:lnTo>
                    <a:pt x="11212" y="51450"/>
                  </a:lnTo>
                  <a:lnTo>
                    <a:pt x="11599" y="50988"/>
                  </a:lnTo>
                  <a:lnTo>
                    <a:pt x="11942" y="50511"/>
                  </a:lnTo>
                  <a:lnTo>
                    <a:pt x="12270" y="50033"/>
                  </a:lnTo>
                  <a:lnTo>
                    <a:pt x="12568" y="49542"/>
                  </a:lnTo>
                  <a:lnTo>
                    <a:pt x="12837" y="49035"/>
                  </a:lnTo>
                  <a:lnTo>
                    <a:pt x="13075" y="48513"/>
                  </a:lnTo>
                  <a:lnTo>
                    <a:pt x="13299" y="47991"/>
                  </a:lnTo>
                  <a:lnTo>
                    <a:pt x="13478" y="47454"/>
                  </a:lnTo>
                  <a:lnTo>
                    <a:pt x="13627" y="46918"/>
                  </a:lnTo>
                  <a:lnTo>
                    <a:pt x="13746" y="46366"/>
                  </a:lnTo>
                  <a:lnTo>
                    <a:pt x="13820" y="45814"/>
                  </a:lnTo>
                  <a:lnTo>
                    <a:pt x="13880" y="45248"/>
                  </a:lnTo>
                  <a:lnTo>
                    <a:pt x="13895" y="44681"/>
                  </a:lnTo>
                  <a:lnTo>
                    <a:pt x="13895" y="44681"/>
                  </a:lnTo>
                  <a:lnTo>
                    <a:pt x="13880" y="44488"/>
                  </a:lnTo>
                  <a:lnTo>
                    <a:pt x="19709" y="1"/>
                  </a:lnTo>
                  <a:lnTo>
                    <a:pt x="27357" y="1"/>
                  </a:lnTo>
                  <a:lnTo>
                    <a:pt x="21513" y="444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3330138" y="2494120"/>
              <a:ext cx="597888" cy="867429"/>
            </a:xfrm>
            <a:custGeom>
              <a:avLst/>
              <a:gdLst/>
              <a:ahLst/>
              <a:cxnLst/>
              <a:rect l="l" t="t" r="r" b="b"/>
              <a:pathLst>
                <a:path w="39419" h="57190" extrusionOk="0">
                  <a:moveTo>
                    <a:pt x="0" y="1"/>
                  </a:moveTo>
                  <a:lnTo>
                    <a:pt x="5830" y="44488"/>
                  </a:lnTo>
                  <a:lnTo>
                    <a:pt x="5815" y="44577"/>
                  </a:lnTo>
                  <a:lnTo>
                    <a:pt x="5815" y="44681"/>
                  </a:lnTo>
                  <a:lnTo>
                    <a:pt x="5830" y="45248"/>
                  </a:lnTo>
                  <a:lnTo>
                    <a:pt x="5889" y="45814"/>
                  </a:lnTo>
                  <a:lnTo>
                    <a:pt x="5964" y="46366"/>
                  </a:lnTo>
                  <a:lnTo>
                    <a:pt x="6083" y="46918"/>
                  </a:lnTo>
                  <a:lnTo>
                    <a:pt x="6232" y="47454"/>
                  </a:lnTo>
                  <a:lnTo>
                    <a:pt x="6411" y="47991"/>
                  </a:lnTo>
                  <a:lnTo>
                    <a:pt x="6635" y="48513"/>
                  </a:lnTo>
                  <a:lnTo>
                    <a:pt x="6873" y="49035"/>
                  </a:lnTo>
                  <a:lnTo>
                    <a:pt x="7142" y="49542"/>
                  </a:lnTo>
                  <a:lnTo>
                    <a:pt x="7440" y="50033"/>
                  </a:lnTo>
                  <a:lnTo>
                    <a:pt x="7768" y="50511"/>
                  </a:lnTo>
                  <a:lnTo>
                    <a:pt x="8111" y="50988"/>
                  </a:lnTo>
                  <a:lnTo>
                    <a:pt x="8498" y="51450"/>
                  </a:lnTo>
                  <a:lnTo>
                    <a:pt x="8901" y="51897"/>
                  </a:lnTo>
                  <a:lnTo>
                    <a:pt x="9333" y="52329"/>
                  </a:lnTo>
                  <a:lnTo>
                    <a:pt x="9780" y="52747"/>
                  </a:lnTo>
                  <a:lnTo>
                    <a:pt x="10257" y="53149"/>
                  </a:lnTo>
                  <a:lnTo>
                    <a:pt x="10764" y="53552"/>
                  </a:lnTo>
                  <a:lnTo>
                    <a:pt x="11286" y="53925"/>
                  </a:lnTo>
                  <a:lnTo>
                    <a:pt x="11823" y="54282"/>
                  </a:lnTo>
                  <a:lnTo>
                    <a:pt x="12389" y="54625"/>
                  </a:lnTo>
                  <a:lnTo>
                    <a:pt x="12971" y="54953"/>
                  </a:lnTo>
                  <a:lnTo>
                    <a:pt x="13567" y="55266"/>
                  </a:lnTo>
                  <a:lnTo>
                    <a:pt x="14193" y="55550"/>
                  </a:lnTo>
                  <a:lnTo>
                    <a:pt x="14819" y="55833"/>
                  </a:lnTo>
                  <a:lnTo>
                    <a:pt x="15475" y="56086"/>
                  </a:lnTo>
                  <a:lnTo>
                    <a:pt x="16146" y="56325"/>
                  </a:lnTo>
                  <a:lnTo>
                    <a:pt x="16832" y="56534"/>
                  </a:lnTo>
                  <a:lnTo>
                    <a:pt x="17533" y="56727"/>
                  </a:lnTo>
                  <a:lnTo>
                    <a:pt x="18248" y="56906"/>
                  </a:lnTo>
                  <a:lnTo>
                    <a:pt x="18979" y="57055"/>
                  </a:lnTo>
                  <a:lnTo>
                    <a:pt x="19709" y="57190"/>
                  </a:lnTo>
                  <a:lnTo>
                    <a:pt x="20455" y="57055"/>
                  </a:lnTo>
                  <a:lnTo>
                    <a:pt x="21185" y="56906"/>
                  </a:lnTo>
                  <a:lnTo>
                    <a:pt x="21886" y="56727"/>
                  </a:lnTo>
                  <a:lnTo>
                    <a:pt x="22587" y="56534"/>
                  </a:lnTo>
                  <a:lnTo>
                    <a:pt x="23272" y="56325"/>
                  </a:lnTo>
                  <a:lnTo>
                    <a:pt x="23943" y="56086"/>
                  </a:lnTo>
                  <a:lnTo>
                    <a:pt x="24599" y="55833"/>
                  </a:lnTo>
                  <a:lnTo>
                    <a:pt x="25240" y="55550"/>
                  </a:lnTo>
                  <a:lnTo>
                    <a:pt x="25852" y="55266"/>
                  </a:lnTo>
                  <a:lnTo>
                    <a:pt x="26448" y="54953"/>
                  </a:lnTo>
                  <a:lnTo>
                    <a:pt x="27029" y="54625"/>
                  </a:lnTo>
                  <a:lnTo>
                    <a:pt x="27596" y="54282"/>
                  </a:lnTo>
                  <a:lnTo>
                    <a:pt x="28148" y="53925"/>
                  </a:lnTo>
                  <a:lnTo>
                    <a:pt x="28654" y="53552"/>
                  </a:lnTo>
                  <a:lnTo>
                    <a:pt x="29161" y="53149"/>
                  </a:lnTo>
                  <a:lnTo>
                    <a:pt x="29638" y="52747"/>
                  </a:lnTo>
                  <a:lnTo>
                    <a:pt x="30086" y="52329"/>
                  </a:lnTo>
                  <a:lnTo>
                    <a:pt x="30518" y="51897"/>
                  </a:lnTo>
                  <a:lnTo>
                    <a:pt x="30921" y="51450"/>
                  </a:lnTo>
                  <a:lnTo>
                    <a:pt x="31308" y="50988"/>
                  </a:lnTo>
                  <a:lnTo>
                    <a:pt x="31651" y="50511"/>
                  </a:lnTo>
                  <a:lnTo>
                    <a:pt x="31979" y="50033"/>
                  </a:lnTo>
                  <a:lnTo>
                    <a:pt x="32277" y="49542"/>
                  </a:lnTo>
                  <a:lnTo>
                    <a:pt x="32546" y="49035"/>
                  </a:lnTo>
                  <a:lnTo>
                    <a:pt x="32784" y="48513"/>
                  </a:lnTo>
                  <a:lnTo>
                    <a:pt x="33008" y="47991"/>
                  </a:lnTo>
                  <a:lnTo>
                    <a:pt x="33187" y="47454"/>
                  </a:lnTo>
                  <a:lnTo>
                    <a:pt x="33336" y="46918"/>
                  </a:lnTo>
                  <a:lnTo>
                    <a:pt x="33455" y="46366"/>
                  </a:lnTo>
                  <a:lnTo>
                    <a:pt x="33529" y="45814"/>
                  </a:lnTo>
                  <a:lnTo>
                    <a:pt x="33589" y="45248"/>
                  </a:lnTo>
                  <a:lnTo>
                    <a:pt x="33604" y="44681"/>
                  </a:lnTo>
                  <a:lnTo>
                    <a:pt x="33589" y="44488"/>
                  </a:lnTo>
                  <a:lnTo>
                    <a:pt x="394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a:off x="3330138" y="2494120"/>
              <a:ext cx="597888" cy="867429"/>
            </a:xfrm>
            <a:custGeom>
              <a:avLst/>
              <a:gdLst/>
              <a:ahLst/>
              <a:cxnLst/>
              <a:rect l="l" t="t" r="r" b="b"/>
              <a:pathLst>
                <a:path w="39419" h="57190" fill="none" extrusionOk="0">
                  <a:moveTo>
                    <a:pt x="33589" y="44488"/>
                  </a:moveTo>
                  <a:lnTo>
                    <a:pt x="33589" y="44488"/>
                  </a:lnTo>
                  <a:lnTo>
                    <a:pt x="33604" y="44681"/>
                  </a:lnTo>
                  <a:lnTo>
                    <a:pt x="33604" y="44681"/>
                  </a:lnTo>
                  <a:lnTo>
                    <a:pt x="33589" y="45248"/>
                  </a:lnTo>
                  <a:lnTo>
                    <a:pt x="33529" y="45814"/>
                  </a:lnTo>
                  <a:lnTo>
                    <a:pt x="33455" y="46366"/>
                  </a:lnTo>
                  <a:lnTo>
                    <a:pt x="33336" y="46918"/>
                  </a:lnTo>
                  <a:lnTo>
                    <a:pt x="33187" y="47454"/>
                  </a:lnTo>
                  <a:lnTo>
                    <a:pt x="33008" y="47991"/>
                  </a:lnTo>
                  <a:lnTo>
                    <a:pt x="32784" y="48513"/>
                  </a:lnTo>
                  <a:lnTo>
                    <a:pt x="32546" y="49035"/>
                  </a:lnTo>
                  <a:lnTo>
                    <a:pt x="32277" y="49542"/>
                  </a:lnTo>
                  <a:lnTo>
                    <a:pt x="31979" y="50033"/>
                  </a:lnTo>
                  <a:lnTo>
                    <a:pt x="31651" y="50511"/>
                  </a:lnTo>
                  <a:lnTo>
                    <a:pt x="31308" y="50988"/>
                  </a:lnTo>
                  <a:lnTo>
                    <a:pt x="30921" y="51450"/>
                  </a:lnTo>
                  <a:lnTo>
                    <a:pt x="30518" y="51897"/>
                  </a:lnTo>
                  <a:lnTo>
                    <a:pt x="30086" y="52329"/>
                  </a:lnTo>
                  <a:lnTo>
                    <a:pt x="29638" y="52747"/>
                  </a:lnTo>
                  <a:lnTo>
                    <a:pt x="29161" y="53149"/>
                  </a:lnTo>
                  <a:lnTo>
                    <a:pt x="28654" y="53552"/>
                  </a:lnTo>
                  <a:lnTo>
                    <a:pt x="28148" y="53925"/>
                  </a:lnTo>
                  <a:lnTo>
                    <a:pt x="27596" y="54282"/>
                  </a:lnTo>
                  <a:lnTo>
                    <a:pt x="27029" y="54625"/>
                  </a:lnTo>
                  <a:lnTo>
                    <a:pt x="26448" y="54953"/>
                  </a:lnTo>
                  <a:lnTo>
                    <a:pt x="25852" y="55266"/>
                  </a:lnTo>
                  <a:lnTo>
                    <a:pt x="25240" y="55550"/>
                  </a:lnTo>
                  <a:lnTo>
                    <a:pt x="24599" y="55833"/>
                  </a:lnTo>
                  <a:lnTo>
                    <a:pt x="23943" y="56086"/>
                  </a:lnTo>
                  <a:lnTo>
                    <a:pt x="23272" y="56325"/>
                  </a:lnTo>
                  <a:lnTo>
                    <a:pt x="22587" y="56534"/>
                  </a:lnTo>
                  <a:lnTo>
                    <a:pt x="21886" y="56727"/>
                  </a:lnTo>
                  <a:lnTo>
                    <a:pt x="21185" y="56906"/>
                  </a:lnTo>
                  <a:lnTo>
                    <a:pt x="20455" y="57055"/>
                  </a:lnTo>
                  <a:lnTo>
                    <a:pt x="19709" y="57190"/>
                  </a:lnTo>
                  <a:lnTo>
                    <a:pt x="19709" y="57190"/>
                  </a:lnTo>
                  <a:lnTo>
                    <a:pt x="18979" y="57055"/>
                  </a:lnTo>
                  <a:lnTo>
                    <a:pt x="18248" y="56906"/>
                  </a:lnTo>
                  <a:lnTo>
                    <a:pt x="17533" y="56727"/>
                  </a:lnTo>
                  <a:lnTo>
                    <a:pt x="16832" y="56534"/>
                  </a:lnTo>
                  <a:lnTo>
                    <a:pt x="16146" y="56325"/>
                  </a:lnTo>
                  <a:lnTo>
                    <a:pt x="15475" y="56086"/>
                  </a:lnTo>
                  <a:lnTo>
                    <a:pt x="14819" y="55833"/>
                  </a:lnTo>
                  <a:lnTo>
                    <a:pt x="14193" y="55550"/>
                  </a:lnTo>
                  <a:lnTo>
                    <a:pt x="13567" y="55266"/>
                  </a:lnTo>
                  <a:lnTo>
                    <a:pt x="12971" y="54953"/>
                  </a:lnTo>
                  <a:lnTo>
                    <a:pt x="12389" y="54625"/>
                  </a:lnTo>
                  <a:lnTo>
                    <a:pt x="11823" y="54282"/>
                  </a:lnTo>
                  <a:lnTo>
                    <a:pt x="11286" y="53925"/>
                  </a:lnTo>
                  <a:lnTo>
                    <a:pt x="10764" y="53552"/>
                  </a:lnTo>
                  <a:lnTo>
                    <a:pt x="10257" y="53149"/>
                  </a:lnTo>
                  <a:lnTo>
                    <a:pt x="9780" y="52747"/>
                  </a:lnTo>
                  <a:lnTo>
                    <a:pt x="9333" y="52329"/>
                  </a:lnTo>
                  <a:lnTo>
                    <a:pt x="8901" y="51897"/>
                  </a:lnTo>
                  <a:lnTo>
                    <a:pt x="8498" y="51450"/>
                  </a:lnTo>
                  <a:lnTo>
                    <a:pt x="8111" y="50988"/>
                  </a:lnTo>
                  <a:lnTo>
                    <a:pt x="7768" y="50511"/>
                  </a:lnTo>
                  <a:lnTo>
                    <a:pt x="7440" y="50033"/>
                  </a:lnTo>
                  <a:lnTo>
                    <a:pt x="7142" y="49542"/>
                  </a:lnTo>
                  <a:lnTo>
                    <a:pt x="6873" y="49035"/>
                  </a:lnTo>
                  <a:lnTo>
                    <a:pt x="6635" y="48513"/>
                  </a:lnTo>
                  <a:lnTo>
                    <a:pt x="6411" y="47991"/>
                  </a:lnTo>
                  <a:lnTo>
                    <a:pt x="6232" y="47454"/>
                  </a:lnTo>
                  <a:lnTo>
                    <a:pt x="6083" y="46918"/>
                  </a:lnTo>
                  <a:lnTo>
                    <a:pt x="5964" y="46366"/>
                  </a:lnTo>
                  <a:lnTo>
                    <a:pt x="5889" y="45814"/>
                  </a:lnTo>
                  <a:lnTo>
                    <a:pt x="5830" y="45248"/>
                  </a:lnTo>
                  <a:lnTo>
                    <a:pt x="5815" y="44681"/>
                  </a:lnTo>
                  <a:lnTo>
                    <a:pt x="5815" y="44681"/>
                  </a:lnTo>
                  <a:lnTo>
                    <a:pt x="5815" y="44577"/>
                  </a:lnTo>
                  <a:lnTo>
                    <a:pt x="5830" y="44488"/>
                  </a:lnTo>
                  <a:lnTo>
                    <a:pt x="0" y="1"/>
                  </a:lnTo>
                  <a:lnTo>
                    <a:pt x="39418" y="1"/>
                  </a:lnTo>
                  <a:lnTo>
                    <a:pt x="33589" y="444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a:off x="3454284" y="2830595"/>
              <a:ext cx="69877" cy="69892"/>
            </a:xfrm>
            <a:custGeom>
              <a:avLst/>
              <a:gdLst/>
              <a:ahLst/>
              <a:cxnLst/>
              <a:rect l="l" t="t" r="r" b="b"/>
              <a:pathLst>
                <a:path w="4607" h="4608" extrusionOk="0">
                  <a:moveTo>
                    <a:pt x="2311" y="1"/>
                  </a:moveTo>
                  <a:lnTo>
                    <a:pt x="2072" y="15"/>
                  </a:lnTo>
                  <a:lnTo>
                    <a:pt x="1849" y="60"/>
                  </a:lnTo>
                  <a:lnTo>
                    <a:pt x="1625" y="105"/>
                  </a:lnTo>
                  <a:lnTo>
                    <a:pt x="1416" y="194"/>
                  </a:lnTo>
                  <a:lnTo>
                    <a:pt x="1208" y="284"/>
                  </a:lnTo>
                  <a:lnTo>
                    <a:pt x="1029" y="403"/>
                  </a:lnTo>
                  <a:lnTo>
                    <a:pt x="850" y="537"/>
                  </a:lnTo>
                  <a:lnTo>
                    <a:pt x="686" y="686"/>
                  </a:lnTo>
                  <a:lnTo>
                    <a:pt x="537" y="850"/>
                  </a:lnTo>
                  <a:lnTo>
                    <a:pt x="403" y="1029"/>
                  </a:lnTo>
                  <a:lnTo>
                    <a:pt x="283" y="1208"/>
                  </a:lnTo>
                  <a:lnTo>
                    <a:pt x="194" y="1417"/>
                  </a:lnTo>
                  <a:lnTo>
                    <a:pt x="105" y="1626"/>
                  </a:lnTo>
                  <a:lnTo>
                    <a:pt x="60" y="1849"/>
                  </a:lnTo>
                  <a:lnTo>
                    <a:pt x="15" y="2073"/>
                  </a:lnTo>
                  <a:lnTo>
                    <a:pt x="0" y="2311"/>
                  </a:lnTo>
                  <a:lnTo>
                    <a:pt x="15" y="2550"/>
                  </a:lnTo>
                  <a:lnTo>
                    <a:pt x="60" y="2774"/>
                  </a:lnTo>
                  <a:lnTo>
                    <a:pt x="105" y="2997"/>
                  </a:lnTo>
                  <a:lnTo>
                    <a:pt x="194" y="3206"/>
                  </a:lnTo>
                  <a:lnTo>
                    <a:pt x="283" y="3400"/>
                  </a:lnTo>
                  <a:lnTo>
                    <a:pt x="403" y="3594"/>
                  </a:lnTo>
                  <a:lnTo>
                    <a:pt x="537" y="3772"/>
                  </a:lnTo>
                  <a:lnTo>
                    <a:pt x="686" y="3936"/>
                  </a:lnTo>
                  <a:lnTo>
                    <a:pt x="850" y="4085"/>
                  </a:lnTo>
                  <a:lnTo>
                    <a:pt x="1029" y="4220"/>
                  </a:lnTo>
                  <a:lnTo>
                    <a:pt x="1208" y="4324"/>
                  </a:lnTo>
                  <a:lnTo>
                    <a:pt x="1416" y="4428"/>
                  </a:lnTo>
                  <a:lnTo>
                    <a:pt x="1625" y="4503"/>
                  </a:lnTo>
                  <a:lnTo>
                    <a:pt x="1849" y="4563"/>
                  </a:lnTo>
                  <a:lnTo>
                    <a:pt x="2072" y="4592"/>
                  </a:lnTo>
                  <a:lnTo>
                    <a:pt x="2311" y="4607"/>
                  </a:lnTo>
                  <a:lnTo>
                    <a:pt x="2549" y="4592"/>
                  </a:lnTo>
                  <a:lnTo>
                    <a:pt x="2773" y="4563"/>
                  </a:lnTo>
                  <a:lnTo>
                    <a:pt x="2997" y="4503"/>
                  </a:lnTo>
                  <a:lnTo>
                    <a:pt x="3205" y="4428"/>
                  </a:lnTo>
                  <a:lnTo>
                    <a:pt x="3399" y="4324"/>
                  </a:lnTo>
                  <a:lnTo>
                    <a:pt x="3593" y="4220"/>
                  </a:lnTo>
                  <a:lnTo>
                    <a:pt x="3772" y="4085"/>
                  </a:lnTo>
                  <a:lnTo>
                    <a:pt x="3936" y="3936"/>
                  </a:lnTo>
                  <a:lnTo>
                    <a:pt x="4085" y="3772"/>
                  </a:lnTo>
                  <a:lnTo>
                    <a:pt x="4219" y="3594"/>
                  </a:lnTo>
                  <a:lnTo>
                    <a:pt x="4324" y="3400"/>
                  </a:lnTo>
                  <a:lnTo>
                    <a:pt x="4428" y="3206"/>
                  </a:lnTo>
                  <a:lnTo>
                    <a:pt x="4503" y="2997"/>
                  </a:lnTo>
                  <a:lnTo>
                    <a:pt x="4562" y="2774"/>
                  </a:lnTo>
                  <a:lnTo>
                    <a:pt x="4592" y="2550"/>
                  </a:lnTo>
                  <a:lnTo>
                    <a:pt x="4607" y="2311"/>
                  </a:lnTo>
                  <a:lnTo>
                    <a:pt x="4592" y="2073"/>
                  </a:lnTo>
                  <a:lnTo>
                    <a:pt x="4562" y="1849"/>
                  </a:lnTo>
                  <a:lnTo>
                    <a:pt x="4503" y="1626"/>
                  </a:lnTo>
                  <a:lnTo>
                    <a:pt x="4428" y="1417"/>
                  </a:lnTo>
                  <a:lnTo>
                    <a:pt x="4324" y="1208"/>
                  </a:lnTo>
                  <a:lnTo>
                    <a:pt x="4219" y="1029"/>
                  </a:lnTo>
                  <a:lnTo>
                    <a:pt x="4085" y="850"/>
                  </a:lnTo>
                  <a:lnTo>
                    <a:pt x="3936" y="686"/>
                  </a:lnTo>
                  <a:lnTo>
                    <a:pt x="3772" y="537"/>
                  </a:lnTo>
                  <a:lnTo>
                    <a:pt x="3593" y="403"/>
                  </a:lnTo>
                  <a:lnTo>
                    <a:pt x="3399" y="284"/>
                  </a:lnTo>
                  <a:lnTo>
                    <a:pt x="3205" y="194"/>
                  </a:lnTo>
                  <a:lnTo>
                    <a:pt x="2997" y="105"/>
                  </a:lnTo>
                  <a:lnTo>
                    <a:pt x="2773" y="60"/>
                  </a:lnTo>
                  <a:lnTo>
                    <a:pt x="2549" y="15"/>
                  </a:lnTo>
                  <a:lnTo>
                    <a:pt x="2311" y="1"/>
                  </a:lnTo>
                  <a:close/>
                </a:path>
              </a:pathLst>
            </a:custGeom>
            <a:solidFill>
              <a:srgbClr val="F9C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3454284" y="2830595"/>
              <a:ext cx="69877" cy="69892"/>
            </a:xfrm>
            <a:custGeom>
              <a:avLst/>
              <a:gdLst/>
              <a:ahLst/>
              <a:cxnLst/>
              <a:rect l="l" t="t" r="r" b="b"/>
              <a:pathLst>
                <a:path w="4607" h="4608" fill="none" extrusionOk="0">
                  <a:moveTo>
                    <a:pt x="2311" y="1"/>
                  </a:moveTo>
                  <a:lnTo>
                    <a:pt x="2311" y="1"/>
                  </a:lnTo>
                  <a:lnTo>
                    <a:pt x="2072" y="15"/>
                  </a:lnTo>
                  <a:lnTo>
                    <a:pt x="1849" y="60"/>
                  </a:lnTo>
                  <a:lnTo>
                    <a:pt x="1625" y="105"/>
                  </a:lnTo>
                  <a:lnTo>
                    <a:pt x="1416" y="194"/>
                  </a:lnTo>
                  <a:lnTo>
                    <a:pt x="1208" y="284"/>
                  </a:lnTo>
                  <a:lnTo>
                    <a:pt x="1029" y="403"/>
                  </a:lnTo>
                  <a:lnTo>
                    <a:pt x="850" y="537"/>
                  </a:lnTo>
                  <a:lnTo>
                    <a:pt x="686" y="686"/>
                  </a:lnTo>
                  <a:lnTo>
                    <a:pt x="537" y="850"/>
                  </a:lnTo>
                  <a:lnTo>
                    <a:pt x="403" y="1029"/>
                  </a:lnTo>
                  <a:lnTo>
                    <a:pt x="283" y="1208"/>
                  </a:lnTo>
                  <a:lnTo>
                    <a:pt x="194" y="1417"/>
                  </a:lnTo>
                  <a:lnTo>
                    <a:pt x="105" y="1626"/>
                  </a:lnTo>
                  <a:lnTo>
                    <a:pt x="60" y="1849"/>
                  </a:lnTo>
                  <a:lnTo>
                    <a:pt x="15" y="2073"/>
                  </a:lnTo>
                  <a:lnTo>
                    <a:pt x="0" y="2311"/>
                  </a:lnTo>
                  <a:lnTo>
                    <a:pt x="0" y="2311"/>
                  </a:lnTo>
                  <a:lnTo>
                    <a:pt x="15" y="2550"/>
                  </a:lnTo>
                  <a:lnTo>
                    <a:pt x="60" y="2774"/>
                  </a:lnTo>
                  <a:lnTo>
                    <a:pt x="105" y="2997"/>
                  </a:lnTo>
                  <a:lnTo>
                    <a:pt x="194" y="3206"/>
                  </a:lnTo>
                  <a:lnTo>
                    <a:pt x="283" y="3400"/>
                  </a:lnTo>
                  <a:lnTo>
                    <a:pt x="403" y="3594"/>
                  </a:lnTo>
                  <a:lnTo>
                    <a:pt x="537" y="3772"/>
                  </a:lnTo>
                  <a:lnTo>
                    <a:pt x="686" y="3936"/>
                  </a:lnTo>
                  <a:lnTo>
                    <a:pt x="850" y="4085"/>
                  </a:lnTo>
                  <a:lnTo>
                    <a:pt x="1029" y="4220"/>
                  </a:lnTo>
                  <a:lnTo>
                    <a:pt x="1208" y="4324"/>
                  </a:lnTo>
                  <a:lnTo>
                    <a:pt x="1416" y="4428"/>
                  </a:lnTo>
                  <a:lnTo>
                    <a:pt x="1625" y="4503"/>
                  </a:lnTo>
                  <a:lnTo>
                    <a:pt x="1849" y="4563"/>
                  </a:lnTo>
                  <a:lnTo>
                    <a:pt x="2072" y="4592"/>
                  </a:lnTo>
                  <a:lnTo>
                    <a:pt x="2311" y="4607"/>
                  </a:lnTo>
                  <a:lnTo>
                    <a:pt x="2311" y="4607"/>
                  </a:lnTo>
                  <a:lnTo>
                    <a:pt x="2549" y="4592"/>
                  </a:lnTo>
                  <a:lnTo>
                    <a:pt x="2773" y="4563"/>
                  </a:lnTo>
                  <a:lnTo>
                    <a:pt x="2997" y="4503"/>
                  </a:lnTo>
                  <a:lnTo>
                    <a:pt x="3205" y="4428"/>
                  </a:lnTo>
                  <a:lnTo>
                    <a:pt x="3399" y="4324"/>
                  </a:lnTo>
                  <a:lnTo>
                    <a:pt x="3593" y="4220"/>
                  </a:lnTo>
                  <a:lnTo>
                    <a:pt x="3772" y="4085"/>
                  </a:lnTo>
                  <a:lnTo>
                    <a:pt x="3936" y="3936"/>
                  </a:lnTo>
                  <a:lnTo>
                    <a:pt x="4085" y="3772"/>
                  </a:lnTo>
                  <a:lnTo>
                    <a:pt x="4219" y="3594"/>
                  </a:lnTo>
                  <a:lnTo>
                    <a:pt x="4324" y="3400"/>
                  </a:lnTo>
                  <a:lnTo>
                    <a:pt x="4428" y="3206"/>
                  </a:lnTo>
                  <a:lnTo>
                    <a:pt x="4503" y="2997"/>
                  </a:lnTo>
                  <a:lnTo>
                    <a:pt x="4562" y="2774"/>
                  </a:lnTo>
                  <a:lnTo>
                    <a:pt x="4592" y="2550"/>
                  </a:lnTo>
                  <a:lnTo>
                    <a:pt x="4607" y="2311"/>
                  </a:lnTo>
                  <a:lnTo>
                    <a:pt x="4607" y="2311"/>
                  </a:lnTo>
                  <a:lnTo>
                    <a:pt x="4592" y="2073"/>
                  </a:lnTo>
                  <a:lnTo>
                    <a:pt x="4562" y="1849"/>
                  </a:lnTo>
                  <a:lnTo>
                    <a:pt x="4503" y="1626"/>
                  </a:lnTo>
                  <a:lnTo>
                    <a:pt x="4428" y="1417"/>
                  </a:lnTo>
                  <a:lnTo>
                    <a:pt x="4324" y="1208"/>
                  </a:lnTo>
                  <a:lnTo>
                    <a:pt x="4219" y="1029"/>
                  </a:lnTo>
                  <a:lnTo>
                    <a:pt x="4085" y="850"/>
                  </a:lnTo>
                  <a:lnTo>
                    <a:pt x="3936" y="686"/>
                  </a:lnTo>
                  <a:lnTo>
                    <a:pt x="3772" y="537"/>
                  </a:lnTo>
                  <a:lnTo>
                    <a:pt x="3593" y="403"/>
                  </a:lnTo>
                  <a:lnTo>
                    <a:pt x="3399" y="284"/>
                  </a:lnTo>
                  <a:lnTo>
                    <a:pt x="3205" y="194"/>
                  </a:lnTo>
                  <a:lnTo>
                    <a:pt x="2997" y="105"/>
                  </a:lnTo>
                  <a:lnTo>
                    <a:pt x="2773" y="60"/>
                  </a:lnTo>
                  <a:lnTo>
                    <a:pt x="2549" y="15"/>
                  </a:lnTo>
                  <a:lnTo>
                    <a:pt x="23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3651917" y="2930094"/>
              <a:ext cx="128681" cy="128681"/>
            </a:xfrm>
            <a:custGeom>
              <a:avLst/>
              <a:gdLst/>
              <a:ahLst/>
              <a:cxnLst/>
              <a:rect l="l" t="t" r="r" b="b"/>
              <a:pathLst>
                <a:path w="8484" h="8484" extrusionOk="0">
                  <a:moveTo>
                    <a:pt x="4025" y="0"/>
                  </a:moveTo>
                  <a:lnTo>
                    <a:pt x="3802" y="15"/>
                  </a:lnTo>
                  <a:lnTo>
                    <a:pt x="3593" y="45"/>
                  </a:lnTo>
                  <a:lnTo>
                    <a:pt x="3384" y="75"/>
                  </a:lnTo>
                  <a:lnTo>
                    <a:pt x="3176" y="134"/>
                  </a:lnTo>
                  <a:lnTo>
                    <a:pt x="2982" y="179"/>
                  </a:lnTo>
                  <a:lnTo>
                    <a:pt x="2773" y="254"/>
                  </a:lnTo>
                  <a:lnTo>
                    <a:pt x="2579" y="328"/>
                  </a:lnTo>
                  <a:lnTo>
                    <a:pt x="2400" y="418"/>
                  </a:lnTo>
                  <a:lnTo>
                    <a:pt x="2221" y="507"/>
                  </a:lnTo>
                  <a:lnTo>
                    <a:pt x="2043" y="612"/>
                  </a:lnTo>
                  <a:lnTo>
                    <a:pt x="1864" y="716"/>
                  </a:lnTo>
                  <a:lnTo>
                    <a:pt x="1700" y="835"/>
                  </a:lnTo>
                  <a:lnTo>
                    <a:pt x="1536" y="969"/>
                  </a:lnTo>
                  <a:lnTo>
                    <a:pt x="1387" y="1104"/>
                  </a:lnTo>
                  <a:lnTo>
                    <a:pt x="1238" y="1238"/>
                  </a:lnTo>
                  <a:lnTo>
                    <a:pt x="1088" y="1387"/>
                  </a:lnTo>
                  <a:lnTo>
                    <a:pt x="969" y="1536"/>
                  </a:lnTo>
                  <a:lnTo>
                    <a:pt x="835" y="1700"/>
                  </a:lnTo>
                  <a:lnTo>
                    <a:pt x="716" y="1864"/>
                  </a:lnTo>
                  <a:lnTo>
                    <a:pt x="611" y="2043"/>
                  </a:lnTo>
                  <a:lnTo>
                    <a:pt x="507" y="2222"/>
                  </a:lnTo>
                  <a:lnTo>
                    <a:pt x="418" y="2401"/>
                  </a:lnTo>
                  <a:lnTo>
                    <a:pt x="328" y="2579"/>
                  </a:lnTo>
                  <a:lnTo>
                    <a:pt x="254" y="2773"/>
                  </a:lnTo>
                  <a:lnTo>
                    <a:pt x="179" y="2982"/>
                  </a:lnTo>
                  <a:lnTo>
                    <a:pt x="119" y="3176"/>
                  </a:lnTo>
                  <a:lnTo>
                    <a:pt x="75" y="3384"/>
                  </a:lnTo>
                  <a:lnTo>
                    <a:pt x="45" y="3593"/>
                  </a:lnTo>
                  <a:lnTo>
                    <a:pt x="15" y="3802"/>
                  </a:lnTo>
                  <a:lnTo>
                    <a:pt x="0" y="4026"/>
                  </a:lnTo>
                  <a:lnTo>
                    <a:pt x="0" y="4234"/>
                  </a:lnTo>
                  <a:lnTo>
                    <a:pt x="0" y="4458"/>
                  </a:lnTo>
                  <a:lnTo>
                    <a:pt x="15" y="4667"/>
                  </a:lnTo>
                  <a:lnTo>
                    <a:pt x="45" y="4890"/>
                  </a:lnTo>
                  <a:lnTo>
                    <a:pt x="75" y="5099"/>
                  </a:lnTo>
                  <a:lnTo>
                    <a:pt x="119" y="5293"/>
                  </a:lnTo>
                  <a:lnTo>
                    <a:pt x="179" y="5501"/>
                  </a:lnTo>
                  <a:lnTo>
                    <a:pt x="254" y="5695"/>
                  </a:lnTo>
                  <a:lnTo>
                    <a:pt x="328" y="5889"/>
                  </a:lnTo>
                  <a:lnTo>
                    <a:pt x="418" y="6083"/>
                  </a:lnTo>
                  <a:lnTo>
                    <a:pt x="507" y="6262"/>
                  </a:lnTo>
                  <a:lnTo>
                    <a:pt x="611" y="6441"/>
                  </a:lnTo>
                  <a:lnTo>
                    <a:pt x="716" y="6605"/>
                  </a:lnTo>
                  <a:lnTo>
                    <a:pt x="835" y="6784"/>
                  </a:lnTo>
                  <a:lnTo>
                    <a:pt x="969" y="6933"/>
                  </a:lnTo>
                  <a:lnTo>
                    <a:pt x="1088" y="7097"/>
                  </a:lnTo>
                  <a:lnTo>
                    <a:pt x="1238" y="7246"/>
                  </a:lnTo>
                  <a:lnTo>
                    <a:pt x="1387" y="7380"/>
                  </a:lnTo>
                  <a:lnTo>
                    <a:pt x="1536" y="7514"/>
                  </a:lnTo>
                  <a:lnTo>
                    <a:pt x="1700" y="7633"/>
                  </a:lnTo>
                  <a:lnTo>
                    <a:pt x="1864" y="7753"/>
                  </a:lnTo>
                  <a:lnTo>
                    <a:pt x="2043" y="7872"/>
                  </a:lnTo>
                  <a:lnTo>
                    <a:pt x="2221" y="7976"/>
                  </a:lnTo>
                  <a:lnTo>
                    <a:pt x="2400" y="8066"/>
                  </a:lnTo>
                  <a:lnTo>
                    <a:pt x="2579" y="8155"/>
                  </a:lnTo>
                  <a:lnTo>
                    <a:pt x="2773" y="8230"/>
                  </a:lnTo>
                  <a:lnTo>
                    <a:pt x="2982" y="8289"/>
                  </a:lnTo>
                  <a:lnTo>
                    <a:pt x="3176" y="8349"/>
                  </a:lnTo>
                  <a:lnTo>
                    <a:pt x="3384" y="8394"/>
                  </a:lnTo>
                  <a:lnTo>
                    <a:pt x="3593" y="8438"/>
                  </a:lnTo>
                  <a:lnTo>
                    <a:pt x="3802" y="8468"/>
                  </a:lnTo>
                  <a:lnTo>
                    <a:pt x="4025" y="8483"/>
                  </a:lnTo>
                  <a:lnTo>
                    <a:pt x="4458" y="8483"/>
                  </a:lnTo>
                  <a:lnTo>
                    <a:pt x="4666" y="8468"/>
                  </a:lnTo>
                  <a:lnTo>
                    <a:pt x="4890" y="8438"/>
                  </a:lnTo>
                  <a:lnTo>
                    <a:pt x="5099" y="8394"/>
                  </a:lnTo>
                  <a:lnTo>
                    <a:pt x="5293" y="8349"/>
                  </a:lnTo>
                  <a:lnTo>
                    <a:pt x="5501" y="8289"/>
                  </a:lnTo>
                  <a:lnTo>
                    <a:pt x="5695" y="8230"/>
                  </a:lnTo>
                  <a:lnTo>
                    <a:pt x="5889" y="8155"/>
                  </a:lnTo>
                  <a:lnTo>
                    <a:pt x="6083" y="8066"/>
                  </a:lnTo>
                  <a:lnTo>
                    <a:pt x="6262" y="7976"/>
                  </a:lnTo>
                  <a:lnTo>
                    <a:pt x="6441" y="7872"/>
                  </a:lnTo>
                  <a:lnTo>
                    <a:pt x="6605" y="7753"/>
                  </a:lnTo>
                  <a:lnTo>
                    <a:pt x="6783" y="7633"/>
                  </a:lnTo>
                  <a:lnTo>
                    <a:pt x="6933" y="7514"/>
                  </a:lnTo>
                  <a:lnTo>
                    <a:pt x="7097" y="7380"/>
                  </a:lnTo>
                  <a:lnTo>
                    <a:pt x="7246" y="7246"/>
                  </a:lnTo>
                  <a:lnTo>
                    <a:pt x="7380" y="7097"/>
                  </a:lnTo>
                  <a:lnTo>
                    <a:pt x="7514" y="6933"/>
                  </a:lnTo>
                  <a:lnTo>
                    <a:pt x="7633" y="6784"/>
                  </a:lnTo>
                  <a:lnTo>
                    <a:pt x="7753" y="6605"/>
                  </a:lnTo>
                  <a:lnTo>
                    <a:pt x="7872" y="6441"/>
                  </a:lnTo>
                  <a:lnTo>
                    <a:pt x="7976" y="6262"/>
                  </a:lnTo>
                  <a:lnTo>
                    <a:pt x="8066" y="6083"/>
                  </a:lnTo>
                  <a:lnTo>
                    <a:pt x="8155" y="5889"/>
                  </a:lnTo>
                  <a:lnTo>
                    <a:pt x="8230" y="5695"/>
                  </a:lnTo>
                  <a:lnTo>
                    <a:pt x="8289" y="5501"/>
                  </a:lnTo>
                  <a:lnTo>
                    <a:pt x="8349" y="5293"/>
                  </a:lnTo>
                  <a:lnTo>
                    <a:pt x="8394" y="5099"/>
                  </a:lnTo>
                  <a:lnTo>
                    <a:pt x="8438" y="4890"/>
                  </a:lnTo>
                  <a:lnTo>
                    <a:pt x="8468" y="4667"/>
                  </a:lnTo>
                  <a:lnTo>
                    <a:pt x="8483" y="4458"/>
                  </a:lnTo>
                  <a:lnTo>
                    <a:pt x="8483" y="4234"/>
                  </a:lnTo>
                  <a:lnTo>
                    <a:pt x="8483" y="4026"/>
                  </a:lnTo>
                  <a:lnTo>
                    <a:pt x="8468" y="3802"/>
                  </a:lnTo>
                  <a:lnTo>
                    <a:pt x="8438" y="3593"/>
                  </a:lnTo>
                  <a:lnTo>
                    <a:pt x="8394" y="3384"/>
                  </a:lnTo>
                  <a:lnTo>
                    <a:pt x="8349" y="3176"/>
                  </a:lnTo>
                  <a:lnTo>
                    <a:pt x="8289" y="2982"/>
                  </a:lnTo>
                  <a:lnTo>
                    <a:pt x="8230" y="2773"/>
                  </a:lnTo>
                  <a:lnTo>
                    <a:pt x="8155" y="2579"/>
                  </a:lnTo>
                  <a:lnTo>
                    <a:pt x="8066" y="2401"/>
                  </a:lnTo>
                  <a:lnTo>
                    <a:pt x="7976" y="2222"/>
                  </a:lnTo>
                  <a:lnTo>
                    <a:pt x="7872" y="2043"/>
                  </a:lnTo>
                  <a:lnTo>
                    <a:pt x="7753" y="1864"/>
                  </a:lnTo>
                  <a:lnTo>
                    <a:pt x="7633" y="1700"/>
                  </a:lnTo>
                  <a:lnTo>
                    <a:pt x="7514" y="1536"/>
                  </a:lnTo>
                  <a:lnTo>
                    <a:pt x="7380" y="1387"/>
                  </a:lnTo>
                  <a:lnTo>
                    <a:pt x="7246" y="1238"/>
                  </a:lnTo>
                  <a:lnTo>
                    <a:pt x="7097" y="1104"/>
                  </a:lnTo>
                  <a:lnTo>
                    <a:pt x="6933" y="969"/>
                  </a:lnTo>
                  <a:lnTo>
                    <a:pt x="6783" y="835"/>
                  </a:lnTo>
                  <a:lnTo>
                    <a:pt x="6605" y="716"/>
                  </a:lnTo>
                  <a:lnTo>
                    <a:pt x="6441" y="612"/>
                  </a:lnTo>
                  <a:lnTo>
                    <a:pt x="6262" y="507"/>
                  </a:lnTo>
                  <a:lnTo>
                    <a:pt x="6083" y="418"/>
                  </a:lnTo>
                  <a:lnTo>
                    <a:pt x="5889" y="328"/>
                  </a:lnTo>
                  <a:lnTo>
                    <a:pt x="5695" y="254"/>
                  </a:lnTo>
                  <a:lnTo>
                    <a:pt x="5501" y="179"/>
                  </a:lnTo>
                  <a:lnTo>
                    <a:pt x="5293" y="134"/>
                  </a:lnTo>
                  <a:lnTo>
                    <a:pt x="5099" y="75"/>
                  </a:lnTo>
                  <a:lnTo>
                    <a:pt x="4890" y="45"/>
                  </a:lnTo>
                  <a:lnTo>
                    <a:pt x="4666" y="15"/>
                  </a:lnTo>
                  <a:lnTo>
                    <a:pt x="4458" y="0"/>
                  </a:lnTo>
                  <a:close/>
                </a:path>
              </a:pathLst>
            </a:custGeom>
            <a:solidFill>
              <a:srgbClr val="F9C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3651917" y="2930094"/>
              <a:ext cx="128681" cy="128681"/>
            </a:xfrm>
            <a:custGeom>
              <a:avLst/>
              <a:gdLst/>
              <a:ahLst/>
              <a:cxnLst/>
              <a:rect l="l" t="t" r="r" b="b"/>
              <a:pathLst>
                <a:path w="8484" h="8484" fill="none" extrusionOk="0">
                  <a:moveTo>
                    <a:pt x="4234" y="0"/>
                  </a:moveTo>
                  <a:lnTo>
                    <a:pt x="4234" y="0"/>
                  </a:lnTo>
                  <a:lnTo>
                    <a:pt x="4025" y="0"/>
                  </a:lnTo>
                  <a:lnTo>
                    <a:pt x="3802" y="15"/>
                  </a:lnTo>
                  <a:lnTo>
                    <a:pt x="3593" y="45"/>
                  </a:lnTo>
                  <a:lnTo>
                    <a:pt x="3384" y="75"/>
                  </a:lnTo>
                  <a:lnTo>
                    <a:pt x="3176" y="134"/>
                  </a:lnTo>
                  <a:lnTo>
                    <a:pt x="2982" y="179"/>
                  </a:lnTo>
                  <a:lnTo>
                    <a:pt x="2773" y="254"/>
                  </a:lnTo>
                  <a:lnTo>
                    <a:pt x="2579" y="328"/>
                  </a:lnTo>
                  <a:lnTo>
                    <a:pt x="2400" y="418"/>
                  </a:lnTo>
                  <a:lnTo>
                    <a:pt x="2221" y="507"/>
                  </a:lnTo>
                  <a:lnTo>
                    <a:pt x="2043" y="612"/>
                  </a:lnTo>
                  <a:lnTo>
                    <a:pt x="1864" y="716"/>
                  </a:lnTo>
                  <a:lnTo>
                    <a:pt x="1700" y="835"/>
                  </a:lnTo>
                  <a:lnTo>
                    <a:pt x="1536" y="969"/>
                  </a:lnTo>
                  <a:lnTo>
                    <a:pt x="1387" y="1104"/>
                  </a:lnTo>
                  <a:lnTo>
                    <a:pt x="1238" y="1238"/>
                  </a:lnTo>
                  <a:lnTo>
                    <a:pt x="1088" y="1387"/>
                  </a:lnTo>
                  <a:lnTo>
                    <a:pt x="969" y="1536"/>
                  </a:lnTo>
                  <a:lnTo>
                    <a:pt x="835" y="1700"/>
                  </a:lnTo>
                  <a:lnTo>
                    <a:pt x="716" y="1864"/>
                  </a:lnTo>
                  <a:lnTo>
                    <a:pt x="611" y="2043"/>
                  </a:lnTo>
                  <a:lnTo>
                    <a:pt x="507" y="2222"/>
                  </a:lnTo>
                  <a:lnTo>
                    <a:pt x="418" y="2401"/>
                  </a:lnTo>
                  <a:lnTo>
                    <a:pt x="328" y="2579"/>
                  </a:lnTo>
                  <a:lnTo>
                    <a:pt x="254" y="2773"/>
                  </a:lnTo>
                  <a:lnTo>
                    <a:pt x="179" y="2982"/>
                  </a:lnTo>
                  <a:lnTo>
                    <a:pt x="119" y="3176"/>
                  </a:lnTo>
                  <a:lnTo>
                    <a:pt x="75" y="3384"/>
                  </a:lnTo>
                  <a:lnTo>
                    <a:pt x="45" y="3593"/>
                  </a:lnTo>
                  <a:lnTo>
                    <a:pt x="15" y="3802"/>
                  </a:lnTo>
                  <a:lnTo>
                    <a:pt x="0" y="4026"/>
                  </a:lnTo>
                  <a:lnTo>
                    <a:pt x="0" y="4234"/>
                  </a:lnTo>
                  <a:lnTo>
                    <a:pt x="0" y="4234"/>
                  </a:lnTo>
                  <a:lnTo>
                    <a:pt x="0" y="4458"/>
                  </a:lnTo>
                  <a:lnTo>
                    <a:pt x="15" y="4667"/>
                  </a:lnTo>
                  <a:lnTo>
                    <a:pt x="45" y="4890"/>
                  </a:lnTo>
                  <a:lnTo>
                    <a:pt x="75" y="5099"/>
                  </a:lnTo>
                  <a:lnTo>
                    <a:pt x="119" y="5293"/>
                  </a:lnTo>
                  <a:lnTo>
                    <a:pt x="179" y="5501"/>
                  </a:lnTo>
                  <a:lnTo>
                    <a:pt x="254" y="5695"/>
                  </a:lnTo>
                  <a:lnTo>
                    <a:pt x="328" y="5889"/>
                  </a:lnTo>
                  <a:lnTo>
                    <a:pt x="418" y="6083"/>
                  </a:lnTo>
                  <a:lnTo>
                    <a:pt x="507" y="6262"/>
                  </a:lnTo>
                  <a:lnTo>
                    <a:pt x="611" y="6441"/>
                  </a:lnTo>
                  <a:lnTo>
                    <a:pt x="716" y="6605"/>
                  </a:lnTo>
                  <a:lnTo>
                    <a:pt x="835" y="6784"/>
                  </a:lnTo>
                  <a:lnTo>
                    <a:pt x="969" y="6933"/>
                  </a:lnTo>
                  <a:lnTo>
                    <a:pt x="1088" y="7097"/>
                  </a:lnTo>
                  <a:lnTo>
                    <a:pt x="1238" y="7246"/>
                  </a:lnTo>
                  <a:lnTo>
                    <a:pt x="1387" y="7380"/>
                  </a:lnTo>
                  <a:lnTo>
                    <a:pt x="1536" y="7514"/>
                  </a:lnTo>
                  <a:lnTo>
                    <a:pt x="1700" y="7633"/>
                  </a:lnTo>
                  <a:lnTo>
                    <a:pt x="1864" y="7753"/>
                  </a:lnTo>
                  <a:lnTo>
                    <a:pt x="2043" y="7872"/>
                  </a:lnTo>
                  <a:lnTo>
                    <a:pt x="2221" y="7976"/>
                  </a:lnTo>
                  <a:lnTo>
                    <a:pt x="2400" y="8066"/>
                  </a:lnTo>
                  <a:lnTo>
                    <a:pt x="2579" y="8155"/>
                  </a:lnTo>
                  <a:lnTo>
                    <a:pt x="2773" y="8230"/>
                  </a:lnTo>
                  <a:lnTo>
                    <a:pt x="2982" y="8289"/>
                  </a:lnTo>
                  <a:lnTo>
                    <a:pt x="3176" y="8349"/>
                  </a:lnTo>
                  <a:lnTo>
                    <a:pt x="3384" y="8394"/>
                  </a:lnTo>
                  <a:lnTo>
                    <a:pt x="3593" y="8438"/>
                  </a:lnTo>
                  <a:lnTo>
                    <a:pt x="3802" y="8468"/>
                  </a:lnTo>
                  <a:lnTo>
                    <a:pt x="4025" y="8483"/>
                  </a:lnTo>
                  <a:lnTo>
                    <a:pt x="4234" y="8483"/>
                  </a:lnTo>
                  <a:lnTo>
                    <a:pt x="4234" y="8483"/>
                  </a:lnTo>
                  <a:lnTo>
                    <a:pt x="4458" y="8483"/>
                  </a:lnTo>
                  <a:lnTo>
                    <a:pt x="4666" y="8468"/>
                  </a:lnTo>
                  <a:lnTo>
                    <a:pt x="4890" y="8438"/>
                  </a:lnTo>
                  <a:lnTo>
                    <a:pt x="5099" y="8394"/>
                  </a:lnTo>
                  <a:lnTo>
                    <a:pt x="5293" y="8349"/>
                  </a:lnTo>
                  <a:lnTo>
                    <a:pt x="5501" y="8289"/>
                  </a:lnTo>
                  <a:lnTo>
                    <a:pt x="5695" y="8230"/>
                  </a:lnTo>
                  <a:lnTo>
                    <a:pt x="5889" y="8155"/>
                  </a:lnTo>
                  <a:lnTo>
                    <a:pt x="6083" y="8066"/>
                  </a:lnTo>
                  <a:lnTo>
                    <a:pt x="6262" y="7976"/>
                  </a:lnTo>
                  <a:lnTo>
                    <a:pt x="6441" y="7872"/>
                  </a:lnTo>
                  <a:lnTo>
                    <a:pt x="6605" y="7753"/>
                  </a:lnTo>
                  <a:lnTo>
                    <a:pt x="6783" y="7633"/>
                  </a:lnTo>
                  <a:lnTo>
                    <a:pt x="6933" y="7514"/>
                  </a:lnTo>
                  <a:lnTo>
                    <a:pt x="7097" y="7380"/>
                  </a:lnTo>
                  <a:lnTo>
                    <a:pt x="7246" y="7246"/>
                  </a:lnTo>
                  <a:lnTo>
                    <a:pt x="7380" y="7097"/>
                  </a:lnTo>
                  <a:lnTo>
                    <a:pt x="7514" y="6933"/>
                  </a:lnTo>
                  <a:lnTo>
                    <a:pt x="7633" y="6784"/>
                  </a:lnTo>
                  <a:lnTo>
                    <a:pt x="7753" y="6605"/>
                  </a:lnTo>
                  <a:lnTo>
                    <a:pt x="7872" y="6441"/>
                  </a:lnTo>
                  <a:lnTo>
                    <a:pt x="7976" y="6262"/>
                  </a:lnTo>
                  <a:lnTo>
                    <a:pt x="8066" y="6083"/>
                  </a:lnTo>
                  <a:lnTo>
                    <a:pt x="8155" y="5889"/>
                  </a:lnTo>
                  <a:lnTo>
                    <a:pt x="8230" y="5695"/>
                  </a:lnTo>
                  <a:lnTo>
                    <a:pt x="8289" y="5501"/>
                  </a:lnTo>
                  <a:lnTo>
                    <a:pt x="8349" y="5293"/>
                  </a:lnTo>
                  <a:lnTo>
                    <a:pt x="8394" y="5099"/>
                  </a:lnTo>
                  <a:lnTo>
                    <a:pt x="8438" y="4890"/>
                  </a:lnTo>
                  <a:lnTo>
                    <a:pt x="8468" y="4667"/>
                  </a:lnTo>
                  <a:lnTo>
                    <a:pt x="8483" y="4458"/>
                  </a:lnTo>
                  <a:lnTo>
                    <a:pt x="8483" y="4234"/>
                  </a:lnTo>
                  <a:lnTo>
                    <a:pt x="8483" y="4234"/>
                  </a:lnTo>
                  <a:lnTo>
                    <a:pt x="8483" y="4026"/>
                  </a:lnTo>
                  <a:lnTo>
                    <a:pt x="8468" y="3802"/>
                  </a:lnTo>
                  <a:lnTo>
                    <a:pt x="8438" y="3593"/>
                  </a:lnTo>
                  <a:lnTo>
                    <a:pt x="8394" y="3384"/>
                  </a:lnTo>
                  <a:lnTo>
                    <a:pt x="8349" y="3176"/>
                  </a:lnTo>
                  <a:lnTo>
                    <a:pt x="8289" y="2982"/>
                  </a:lnTo>
                  <a:lnTo>
                    <a:pt x="8230" y="2773"/>
                  </a:lnTo>
                  <a:lnTo>
                    <a:pt x="8155" y="2579"/>
                  </a:lnTo>
                  <a:lnTo>
                    <a:pt x="8066" y="2401"/>
                  </a:lnTo>
                  <a:lnTo>
                    <a:pt x="7976" y="2222"/>
                  </a:lnTo>
                  <a:lnTo>
                    <a:pt x="7872" y="2043"/>
                  </a:lnTo>
                  <a:lnTo>
                    <a:pt x="7753" y="1864"/>
                  </a:lnTo>
                  <a:lnTo>
                    <a:pt x="7633" y="1700"/>
                  </a:lnTo>
                  <a:lnTo>
                    <a:pt x="7514" y="1536"/>
                  </a:lnTo>
                  <a:lnTo>
                    <a:pt x="7380" y="1387"/>
                  </a:lnTo>
                  <a:lnTo>
                    <a:pt x="7246" y="1238"/>
                  </a:lnTo>
                  <a:lnTo>
                    <a:pt x="7097" y="1104"/>
                  </a:lnTo>
                  <a:lnTo>
                    <a:pt x="6933" y="969"/>
                  </a:lnTo>
                  <a:lnTo>
                    <a:pt x="6783" y="835"/>
                  </a:lnTo>
                  <a:lnTo>
                    <a:pt x="6605" y="716"/>
                  </a:lnTo>
                  <a:lnTo>
                    <a:pt x="6441" y="612"/>
                  </a:lnTo>
                  <a:lnTo>
                    <a:pt x="6262" y="507"/>
                  </a:lnTo>
                  <a:lnTo>
                    <a:pt x="6083" y="418"/>
                  </a:lnTo>
                  <a:lnTo>
                    <a:pt x="5889" y="328"/>
                  </a:lnTo>
                  <a:lnTo>
                    <a:pt x="5695" y="254"/>
                  </a:lnTo>
                  <a:lnTo>
                    <a:pt x="5501" y="179"/>
                  </a:lnTo>
                  <a:lnTo>
                    <a:pt x="5293" y="134"/>
                  </a:lnTo>
                  <a:lnTo>
                    <a:pt x="5099" y="75"/>
                  </a:lnTo>
                  <a:lnTo>
                    <a:pt x="4890" y="45"/>
                  </a:lnTo>
                  <a:lnTo>
                    <a:pt x="4666" y="15"/>
                  </a:lnTo>
                  <a:lnTo>
                    <a:pt x="4458" y="0"/>
                  </a:lnTo>
                  <a:lnTo>
                    <a:pt x="42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3524146" y="3123419"/>
              <a:ext cx="38237" cy="38237"/>
            </a:xfrm>
            <a:custGeom>
              <a:avLst/>
              <a:gdLst/>
              <a:ahLst/>
              <a:cxnLst/>
              <a:rect l="l" t="t" r="r" b="b"/>
              <a:pathLst>
                <a:path w="2521" h="2521" extrusionOk="0">
                  <a:moveTo>
                    <a:pt x="1134" y="1"/>
                  </a:moveTo>
                  <a:lnTo>
                    <a:pt x="1015" y="31"/>
                  </a:lnTo>
                  <a:lnTo>
                    <a:pt x="895" y="61"/>
                  </a:lnTo>
                  <a:lnTo>
                    <a:pt x="776" y="105"/>
                  </a:lnTo>
                  <a:lnTo>
                    <a:pt x="657" y="150"/>
                  </a:lnTo>
                  <a:lnTo>
                    <a:pt x="552" y="210"/>
                  </a:lnTo>
                  <a:lnTo>
                    <a:pt x="463" y="284"/>
                  </a:lnTo>
                  <a:lnTo>
                    <a:pt x="374" y="374"/>
                  </a:lnTo>
                  <a:lnTo>
                    <a:pt x="284" y="463"/>
                  </a:lnTo>
                  <a:lnTo>
                    <a:pt x="224" y="553"/>
                  </a:lnTo>
                  <a:lnTo>
                    <a:pt x="150" y="657"/>
                  </a:lnTo>
                  <a:lnTo>
                    <a:pt x="105" y="776"/>
                  </a:lnTo>
                  <a:lnTo>
                    <a:pt x="60" y="881"/>
                  </a:lnTo>
                  <a:lnTo>
                    <a:pt x="31" y="1015"/>
                  </a:lnTo>
                  <a:lnTo>
                    <a:pt x="1" y="1134"/>
                  </a:lnTo>
                  <a:lnTo>
                    <a:pt x="1" y="1268"/>
                  </a:lnTo>
                  <a:lnTo>
                    <a:pt x="1" y="1387"/>
                  </a:lnTo>
                  <a:lnTo>
                    <a:pt x="31" y="1522"/>
                  </a:lnTo>
                  <a:lnTo>
                    <a:pt x="60" y="1641"/>
                  </a:lnTo>
                  <a:lnTo>
                    <a:pt x="105" y="1760"/>
                  </a:lnTo>
                  <a:lnTo>
                    <a:pt x="150" y="1865"/>
                  </a:lnTo>
                  <a:lnTo>
                    <a:pt x="224" y="1969"/>
                  </a:lnTo>
                  <a:lnTo>
                    <a:pt x="284" y="2073"/>
                  </a:lnTo>
                  <a:lnTo>
                    <a:pt x="374" y="2163"/>
                  </a:lnTo>
                  <a:lnTo>
                    <a:pt x="463" y="2237"/>
                  </a:lnTo>
                  <a:lnTo>
                    <a:pt x="552" y="2312"/>
                  </a:lnTo>
                  <a:lnTo>
                    <a:pt x="657" y="2371"/>
                  </a:lnTo>
                  <a:lnTo>
                    <a:pt x="776" y="2431"/>
                  </a:lnTo>
                  <a:lnTo>
                    <a:pt x="895" y="2476"/>
                  </a:lnTo>
                  <a:lnTo>
                    <a:pt x="1015" y="2506"/>
                  </a:lnTo>
                  <a:lnTo>
                    <a:pt x="1134" y="2520"/>
                  </a:lnTo>
                  <a:lnTo>
                    <a:pt x="1387" y="2520"/>
                  </a:lnTo>
                  <a:lnTo>
                    <a:pt x="1522" y="2506"/>
                  </a:lnTo>
                  <a:lnTo>
                    <a:pt x="1641" y="2476"/>
                  </a:lnTo>
                  <a:lnTo>
                    <a:pt x="1760" y="2431"/>
                  </a:lnTo>
                  <a:lnTo>
                    <a:pt x="1864" y="2371"/>
                  </a:lnTo>
                  <a:lnTo>
                    <a:pt x="1969" y="2312"/>
                  </a:lnTo>
                  <a:lnTo>
                    <a:pt x="2073" y="2237"/>
                  </a:lnTo>
                  <a:lnTo>
                    <a:pt x="2163" y="2163"/>
                  </a:lnTo>
                  <a:lnTo>
                    <a:pt x="2237" y="2073"/>
                  </a:lnTo>
                  <a:lnTo>
                    <a:pt x="2312" y="1969"/>
                  </a:lnTo>
                  <a:lnTo>
                    <a:pt x="2371" y="1865"/>
                  </a:lnTo>
                  <a:lnTo>
                    <a:pt x="2431" y="1760"/>
                  </a:lnTo>
                  <a:lnTo>
                    <a:pt x="2476" y="1641"/>
                  </a:lnTo>
                  <a:lnTo>
                    <a:pt x="2505" y="1522"/>
                  </a:lnTo>
                  <a:lnTo>
                    <a:pt x="2520" y="1387"/>
                  </a:lnTo>
                  <a:lnTo>
                    <a:pt x="2520" y="1268"/>
                  </a:lnTo>
                  <a:lnTo>
                    <a:pt x="2520" y="1134"/>
                  </a:lnTo>
                  <a:lnTo>
                    <a:pt x="2505" y="1015"/>
                  </a:lnTo>
                  <a:lnTo>
                    <a:pt x="2476" y="881"/>
                  </a:lnTo>
                  <a:lnTo>
                    <a:pt x="2431" y="776"/>
                  </a:lnTo>
                  <a:lnTo>
                    <a:pt x="2371" y="657"/>
                  </a:lnTo>
                  <a:lnTo>
                    <a:pt x="2312" y="553"/>
                  </a:lnTo>
                  <a:lnTo>
                    <a:pt x="2237" y="463"/>
                  </a:lnTo>
                  <a:lnTo>
                    <a:pt x="2163" y="374"/>
                  </a:lnTo>
                  <a:lnTo>
                    <a:pt x="2073" y="284"/>
                  </a:lnTo>
                  <a:lnTo>
                    <a:pt x="1969" y="210"/>
                  </a:lnTo>
                  <a:lnTo>
                    <a:pt x="1864" y="150"/>
                  </a:lnTo>
                  <a:lnTo>
                    <a:pt x="1760" y="105"/>
                  </a:lnTo>
                  <a:lnTo>
                    <a:pt x="1641" y="61"/>
                  </a:lnTo>
                  <a:lnTo>
                    <a:pt x="1522" y="31"/>
                  </a:lnTo>
                  <a:lnTo>
                    <a:pt x="1387" y="1"/>
                  </a:lnTo>
                  <a:close/>
                </a:path>
              </a:pathLst>
            </a:custGeom>
            <a:solidFill>
              <a:srgbClr val="F9C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3524146" y="3123419"/>
              <a:ext cx="38237" cy="38237"/>
            </a:xfrm>
            <a:custGeom>
              <a:avLst/>
              <a:gdLst/>
              <a:ahLst/>
              <a:cxnLst/>
              <a:rect l="l" t="t" r="r" b="b"/>
              <a:pathLst>
                <a:path w="2521" h="2521" fill="none" extrusionOk="0">
                  <a:moveTo>
                    <a:pt x="1268" y="1"/>
                  </a:moveTo>
                  <a:lnTo>
                    <a:pt x="1268" y="1"/>
                  </a:lnTo>
                  <a:lnTo>
                    <a:pt x="1134" y="1"/>
                  </a:lnTo>
                  <a:lnTo>
                    <a:pt x="1015" y="31"/>
                  </a:lnTo>
                  <a:lnTo>
                    <a:pt x="895" y="61"/>
                  </a:lnTo>
                  <a:lnTo>
                    <a:pt x="776" y="105"/>
                  </a:lnTo>
                  <a:lnTo>
                    <a:pt x="657" y="150"/>
                  </a:lnTo>
                  <a:lnTo>
                    <a:pt x="552" y="210"/>
                  </a:lnTo>
                  <a:lnTo>
                    <a:pt x="463" y="284"/>
                  </a:lnTo>
                  <a:lnTo>
                    <a:pt x="374" y="374"/>
                  </a:lnTo>
                  <a:lnTo>
                    <a:pt x="284" y="463"/>
                  </a:lnTo>
                  <a:lnTo>
                    <a:pt x="224" y="553"/>
                  </a:lnTo>
                  <a:lnTo>
                    <a:pt x="150" y="657"/>
                  </a:lnTo>
                  <a:lnTo>
                    <a:pt x="105" y="776"/>
                  </a:lnTo>
                  <a:lnTo>
                    <a:pt x="60" y="881"/>
                  </a:lnTo>
                  <a:lnTo>
                    <a:pt x="31" y="1015"/>
                  </a:lnTo>
                  <a:lnTo>
                    <a:pt x="1" y="1134"/>
                  </a:lnTo>
                  <a:lnTo>
                    <a:pt x="1" y="1268"/>
                  </a:lnTo>
                  <a:lnTo>
                    <a:pt x="1" y="1268"/>
                  </a:lnTo>
                  <a:lnTo>
                    <a:pt x="1" y="1387"/>
                  </a:lnTo>
                  <a:lnTo>
                    <a:pt x="31" y="1522"/>
                  </a:lnTo>
                  <a:lnTo>
                    <a:pt x="60" y="1641"/>
                  </a:lnTo>
                  <a:lnTo>
                    <a:pt x="105" y="1760"/>
                  </a:lnTo>
                  <a:lnTo>
                    <a:pt x="150" y="1865"/>
                  </a:lnTo>
                  <a:lnTo>
                    <a:pt x="224" y="1969"/>
                  </a:lnTo>
                  <a:lnTo>
                    <a:pt x="284" y="2073"/>
                  </a:lnTo>
                  <a:lnTo>
                    <a:pt x="374" y="2163"/>
                  </a:lnTo>
                  <a:lnTo>
                    <a:pt x="463" y="2237"/>
                  </a:lnTo>
                  <a:lnTo>
                    <a:pt x="552" y="2312"/>
                  </a:lnTo>
                  <a:lnTo>
                    <a:pt x="657" y="2371"/>
                  </a:lnTo>
                  <a:lnTo>
                    <a:pt x="776" y="2431"/>
                  </a:lnTo>
                  <a:lnTo>
                    <a:pt x="895" y="2476"/>
                  </a:lnTo>
                  <a:lnTo>
                    <a:pt x="1015" y="2506"/>
                  </a:lnTo>
                  <a:lnTo>
                    <a:pt x="1134" y="2520"/>
                  </a:lnTo>
                  <a:lnTo>
                    <a:pt x="1268" y="2520"/>
                  </a:lnTo>
                  <a:lnTo>
                    <a:pt x="1268" y="2520"/>
                  </a:lnTo>
                  <a:lnTo>
                    <a:pt x="1387" y="2520"/>
                  </a:lnTo>
                  <a:lnTo>
                    <a:pt x="1522" y="2506"/>
                  </a:lnTo>
                  <a:lnTo>
                    <a:pt x="1641" y="2476"/>
                  </a:lnTo>
                  <a:lnTo>
                    <a:pt x="1760" y="2431"/>
                  </a:lnTo>
                  <a:lnTo>
                    <a:pt x="1864" y="2371"/>
                  </a:lnTo>
                  <a:lnTo>
                    <a:pt x="1969" y="2312"/>
                  </a:lnTo>
                  <a:lnTo>
                    <a:pt x="2073" y="2237"/>
                  </a:lnTo>
                  <a:lnTo>
                    <a:pt x="2163" y="2163"/>
                  </a:lnTo>
                  <a:lnTo>
                    <a:pt x="2237" y="2073"/>
                  </a:lnTo>
                  <a:lnTo>
                    <a:pt x="2312" y="1969"/>
                  </a:lnTo>
                  <a:lnTo>
                    <a:pt x="2371" y="1865"/>
                  </a:lnTo>
                  <a:lnTo>
                    <a:pt x="2431" y="1760"/>
                  </a:lnTo>
                  <a:lnTo>
                    <a:pt x="2476" y="1641"/>
                  </a:lnTo>
                  <a:lnTo>
                    <a:pt x="2505" y="1522"/>
                  </a:lnTo>
                  <a:lnTo>
                    <a:pt x="2520" y="1387"/>
                  </a:lnTo>
                  <a:lnTo>
                    <a:pt x="2520" y="1268"/>
                  </a:lnTo>
                  <a:lnTo>
                    <a:pt x="2520" y="1268"/>
                  </a:lnTo>
                  <a:lnTo>
                    <a:pt x="2520" y="1134"/>
                  </a:lnTo>
                  <a:lnTo>
                    <a:pt x="2505" y="1015"/>
                  </a:lnTo>
                  <a:lnTo>
                    <a:pt x="2476" y="881"/>
                  </a:lnTo>
                  <a:lnTo>
                    <a:pt x="2431" y="776"/>
                  </a:lnTo>
                  <a:lnTo>
                    <a:pt x="2371" y="657"/>
                  </a:lnTo>
                  <a:lnTo>
                    <a:pt x="2312" y="553"/>
                  </a:lnTo>
                  <a:lnTo>
                    <a:pt x="2237" y="463"/>
                  </a:lnTo>
                  <a:lnTo>
                    <a:pt x="2163" y="374"/>
                  </a:lnTo>
                  <a:lnTo>
                    <a:pt x="2073" y="284"/>
                  </a:lnTo>
                  <a:lnTo>
                    <a:pt x="1969" y="210"/>
                  </a:lnTo>
                  <a:lnTo>
                    <a:pt x="1864" y="150"/>
                  </a:lnTo>
                  <a:lnTo>
                    <a:pt x="1760" y="105"/>
                  </a:lnTo>
                  <a:lnTo>
                    <a:pt x="1641" y="61"/>
                  </a:lnTo>
                  <a:lnTo>
                    <a:pt x="1522" y="31"/>
                  </a:lnTo>
                  <a:lnTo>
                    <a:pt x="1387" y="1"/>
                  </a:lnTo>
                  <a:lnTo>
                    <a:pt x="126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3838917" y="3123419"/>
              <a:ext cx="75079" cy="81647"/>
            </a:xfrm>
            <a:custGeom>
              <a:avLst/>
              <a:gdLst/>
              <a:ahLst/>
              <a:cxnLst/>
              <a:rect l="l" t="t" r="r" b="b"/>
              <a:pathLst>
                <a:path w="4950" h="5383" extrusionOk="0">
                  <a:moveTo>
                    <a:pt x="2252" y="1"/>
                  </a:moveTo>
                  <a:lnTo>
                    <a:pt x="1968" y="16"/>
                  </a:lnTo>
                  <a:lnTo>
                    <a:pt x="1700" y="61"/>
                  </a:lnTo>
                  <a:lnTo>
                    <a:pt x="1447" y="120"/>
                  </a:lnTo>
                  <a:lnTo>
                    <a:pt x="1193" y="210"/>
                  </a:lnTo>
                  <a:lnTo>
                    <a:pt x="955" y="329"/>
                  </a:lnTo>
                  <a:lnTo>
                    <a:pt x="731" y="463"/>
                  </a:lnTo>
                  <a:lnTo>
                    <a:pt x="522" y="627"/>
                  </a:lnTo>
                  <a:lnTo>
                    <a:pt x="343" y="806"/>
                  </a:lnTo>
                  <a:lnTo>
                    <a:pt x="45" y="2998"/>
                  </a:lnTo>
                  <a:lnTo>
                    <a:pt x="60" y="3191"/>
                  </a:lnTo>
                  <a:lnTo>
                    <a:pt x="45" y="3683"/>
                  </a:lnTo>
                  <a:lnTo>
                    <a:pt x="0" y="4175"/>
                  </a:lnTo>
                  <a:lnTo>
                    <a:pt x="105" y="4309"/>
                  </a:lnTo>
                  <a:lnTo>
                    <a:pt x="209" y="4444"/>
                  </a:lnTo>
                  <a:lnTo>
                    <a:pt x="313" y="4563"/>
                  </a:lnTo>
                  <a:lnTo>
                    <a:pt x="433" y="4682"/>
                  </a:lnTo>
                  <a:lnTo>
                    <a:pt x="552" y="4787"/>
                  </a:lnTo>
                  <a:lnTo>
                    <a:pt x="686" y="4876"/>
                  </a:lnTo>
                  <a:lnTo>
                    <a:pt x="820" y="4980"/>
                  </a:lnTo>
                  <a:lnTo>
                    <a:pt x="955" y="5055"/>
                  </a:lnTo>
                  <a:lnTo>
                    <a:pt x="1104" y="5129"/>
                  </a:lnTo>
                  <a:lnTo>
                    <a:pt x="1253" y="5204"/>
                  </a:lnTo>
                  <a:lnTo>
                    <a:pt x="1417" y="5249"/>
                  </a:lnTo>
                  <a:lnTo>
                    <a:pt x="1566" y="5293"/>
                  </a:lnTo>
                  <a:lnTo>
                    <a:pt x="1730" y="5338"/>
                  </a:lnTo>
                  <a:lnTo>
                    <a:pt x="1909" y="5368"/>
                  </a:lnTo>
                  <a:lnTo>
                    <a:pt x="2073" y="5383"/>
                  </a:lnTo>
                  <a:lnTo>
                    <a:pt x="2252" y="5383"/>
                  </a:lnTo>
                  <a:lnTo>
                    <a:pt x="2520" y="5368"/>
                  </a:lnTo>
                  <a:lnTo>
                    <a:pt x="2788" y="5338"/>
                  </a:lnTo>
                  <a:lnTo>
                    <a:pt x="3057" y="5264"/>
                  </a:lnTo>
                  <a:lnTo>
                    <a:pt x="3295" y="5174"/>
                  </a:lnTo>
                  <a:lnTo>
                    <a:pt x="3534" y="5055"/>
                  </a:lnTo>
                  <a:lnTo>
                    <a:pt x="3757" y="4921"/>
                  </a:lnTo>
                  <a:lnTo>
                    <a:pt x="3966" y="4772"/>
                  </a:lnTo>
                  <a:lnTo>
                    <a:pt x="4160" y="4593"/>
                  </a:lnTo>
                  <a:lnTo>
                    <a:pt x="4324" y="4414"/>
                  </a:lnTo>
                  <a:lnTo>
                    <a:pt x="4488" y="4205"/>
                  </a:lnTo>
                  <a:lnTo>
                    <a:pt x="4622" y="3982"/>
                  </a:lnTo>
                  <a:lnTo>
                    <a:pt x="4726" y="3743"/>
                  </a:lnTo>
                  <a:lnTo>
                    <a:pt x="4816" y="3490"/>
                  </a:lnTo>
                  <a:lnTo>
                    <a:pt x="4890" y="3236"/>
                  </a:lnTo>
                  <a:lnTo>
                    <a:pt x="4935" y="2968"/>
                  </a:lnTo>
                  <a:lnTo>
                    <a:pt x="4950" y="2699"/>
                  </a:lnTo>
                  <a:lnTo>
                    <a:pt x="4935" y="2416"/>
                  </a:lnTo>
                  <a:lnTo>
                    <a:pt x="4890" y="2148"/>
                  </a:lnTo>
                  <a:lnTo>
                    <a:pt x="4816" y="1894"/>
                  </a:lnTo>
                  <a:lnTo>
                    <a:pt x="4726" y="1641"/>
                  </a:lnTo>
                  <a:lnTo>
                    <a:pt x="4622" y="1417"/>
                  </a:lnTo>
                  <a:lnTo>
                    <a:pt x="4488" y="1194"/>
                  </a:lnTo>
                  <a:lnTo>
                    <a:pt x="4324" y="985"/>
                  </a:lnTo>
                  <a:lnTo>
                    <a:pt x="4160" y="791"/>
                  </a:lnTo>
                  <a:lnTo>
                    <a:pt x="3966" y="612"/>
                  </a:lnTo>
                  <a:lnTo>
                    <a:pt x="3757" y="463"/>
                  </a:lnTo>
                  <a:lnTo>
                    <a:pt x="3534" y="329"/>
                  </a:lnTo>
                  <a:lnTo>
                    <a:pt x="3295" y="210"/>
                  </a:lnTo>
                  <a:lnTo>
                    <a:pt x="3057" y="120"/>
                  </a:lnTo>
                  <a:lnTo>
                    <a:pt x="2788" y="61"/>
                  </a:lnTo>
                  <a:lnTo>
                    <a:pt x="2520" y="16"/>
                  </a:lnTo>
                  <a:lnTo>
                    <a:pt x="2252" y="1"/>
                  </a:lnTo>
                  <a:close/>
                </a:path>
              </a:pathLst>
            </a:custGeom>
            <a:solidFill>
              <a:srgbClr val="F5C1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838917" y="3123419"/>
              <a:ext cx="75079" cy="81647"/>
            </a:xfrm>
            <a:custGeom>
              <a:avLst/>
              <a:gdLst/>
              <a:ahLst/>
              <a:cxnLst/>
              <a:rect l="l" t="t" r="r" b="b"/>
              <a:pathLst>
                <a:path w="4950" h="5383" fill="none" extrusionOk="0">
                  <a:moveTo>
                    <a:pt x="2252" y="1"/>
                  </a:moveTo>
                  <a:lnTo>
                    <a:pt x="2252" y="1"/>
                  </a:lnTo>
                  <a:lnTo>
                    <a:pt x="1968" y="16"/>
                  </a:lnTo>
                  <a:lnTo>
                    <a:pt x="1700" y="61"/>
                  </a:lnTo>
                  <a:lnTo>
                    <a:pt x="1447" y="120"/>
                  </a:lnTo>
                  <a:lnTo>
                    <a:pt x="1193" y="210"/>
                  </a:lnTo>
                  <a:lnTo>
                    <a:pt x="955" y="329"/>
                  </a:lnTo>
                  <a:lnTo>
                    <a:pt x="731" y="463"/>
                  </a:lnTo>
                  <a:lnTo>
                    <a:pt x="522" y="627"/>
                  </a:lnTo>
                  <a:lnTo>
                    <a:pt x="343" y="806"/>
                  </a:lnTo>
                  <a:lnTo>
                    <a:pt x="45" y="2998"/>
                  </a:lnTo>
                  <a:lnTo>
                    <a:pt x="45" y="2998"/>
                  </a:lnTo>
                  <a:lnTo>
                    <a:pt x="60" y="3191"/>
                  </a:lnTo>
                  <a:lnTo>
                    <a:pt x="60" y="3191"/>
                  </a:lnTo>
                  <a:lnTo>
                    <a:pt x="60" y="3191"/>
                  </a:lnTo>
                  <a:lnTo>
                    <a:pt x="60" y="3191"/>
                  </a:lnTo>
                  <a:lnTo>
                    <a:pt x="45" y="3683"/>
                  </a:lnTo>
                  <a:lnTo>
                    <a:pt x="0" y="4175"/>
                  </a:lnTo>
                  <a:lnTo>
                    <a:pt x="0" y="4175"/>
                  </a:lnTo>
                  <a:lnTo>
                    <a:pt x="105" y="4309"/>
                  </a:lnTo>
                  <a:lnTo>
                    <a:pt x="209" y="4444"/>
                  </a:lnTo>
                  <a:lnTo>
                    <a:pt x="313" y="4563"/>
                  </a:lnTo>
                  <a:lnTo>
                    <a:pt x="433" y="4682"/>
                  </a:lnTo>
                  <a:lnTo>
                    <a:pt x="552" y="4787"/>
                  </a:lnTo>
                  <a:lnTo>
                    <a:pt x="686" y="4876"/>
                  </a:lnTo>
                  <a:lnTo>
                    <a:pt x="820" y="4980"/>
                  </a:lnTo>
                  <a:lnTo>
                    <a:pt x="955" y="5055"/>
                  </a:lnTo>
                  <a:lnTo>
                    <a:pt x="1104" y="5129"/>
                  </a:lnTo>
                  <a:lnTo>
                    <a:pt x="1253" y="5204"/>
                  </a:lnTo>
                  <a:lnTo>
                    <a:pt x="1417" y="5249"/>
                  </a:lnTo>
                  <a:lnTo>
                    <a:pt x="1566" y="5293"/>
                  </a:lnTo>
                  <a:lnTo>
                    <a:pt x="1730" y="5338"/>
                  </a:lnTo>
                  <a:lnTo>
                    <a:pt x="1909" y="5368"/>
                  </a:lnTo>
                  <a:lnTo>
                    <a:pt x="2073" y="5383"/>
                  </a:lnTo>
                  <a:lnTo>
                    <a:pt x="2252" y="5383"/>
                  </a:lnTo>
                  <a:lnTo>
                    <a:pt x="2252" y="5383"/>
                  </a:lnTo>
                  <a:lnTo>
                    <a:pt x="2520" y="5368"/>
                  </a:lnTo>
                  <a:lnTo>
                    <a:pt x="2788" y="5338"/>
                  </a:lnTo>
                  <a:lnTo>
                    <a:pt x="3057" y="5264"/>
                  </a:lnTo>
                  <a:lnTo>
                    <a:pt x="3295" y="5174"/>
                  </a:lnTo>
                  <a:lnTo>
                    <a:pt x="3534" y="5055"/>
                  </a:lnTo>
                  <a:lnTo>
                    <a:pt x="3757" y="4921"/>
                  </a:lnTo>
                  <a:lnTo>
                    <a:pt x="3966" y="4772"/>
                  </a:lnTo>
                  <a:lnTo>
                    <a:pt x="4160" y="4593"/>
                  </a:lnTo>
                  <a:lnTo>
                    <a:pt x="4324" y="4414"/>
                  </a:lnTo>
                  <a:lnTo>
                    <a:pt x="4488" y="4205"/>
                  </a:lnTo>
                  <a:lnTo>
                    <a:pt x="4622" y="3982"/>
                  </a:lnTo>
                  <a:lnTo>
                    <a:pt x="4726" y="3743"/>
                  </a:lnTo>
                  <a:lnTo>
                    <a:pt x="4816" y="3490"/>
                  </a:lnTo>
                  <a:lnTo>
                    <a:pt x="4890" y="3236"/>
                  </a:lnTo>
                  <a:lnTo>
                    <a:pt x="4935" y="2968"/>
                  </a:lnTo>
                  <a:lnTo>
                    <a:pt x="4950" y="2699"/>
                  </a:lnTo>
                  <a:lnTo>
                    <a:pt x="4950" y="2699"/>
                  </a:lnTo>
                  <a:lnTo>
                    <a:pt x="4935" y="2416"/>
                  </a:lnTo>
                  <a:lnTo>
                    <a:pt x="4890" y="2148"/>
                  </a:lnTo>
                  <a:lnTo>
                    <a:pt x="4816" y="1894"/>
                  </a:lnTo>
                  <a:lnTo>
                    <a:pt x="4726" y="1641"/>
                  </a:lnTo>
                  <a:lnTo>
                    <a:pt x="4622" y="1417"/>
                  </a:lnTo>
                  <a:lnTo>
                    <a:pt x="4488" y="1194"/>
                  </a:lnTo>
                  <a:lnTo>
                    <a:pt x="4324" y="985"/>
                  </a:lnTo>
                  <a:lnTo>
                    <a:pt x="4160" y="791"/>
                  </a:lnTo>
                  <a:lnTo>
                    <a:pt x="3966" y="612"/>
                  </a:lnTo>
                  <a:lnTo>
                    <a:pt x="3757" y="463"/>
                  </a:lnTo>
                  <a:lnTo>
                    <a:pt x="3534" y="329"/>
                  </a:lnTo>
                  <a:lnTo>
                    <a:pt x="3295" y="210"/>
                  </a:lnTo>
                  <a:lnTo>
                    <a:pt x="3057" y="120"/>
                  </a:lnTo>
                  <a:lnTo>
                    <a:pt x="2788" y="61"/>
                  </a:lnTo>
                  <a:lnTo>
                    <a:pt x="2520" y="16"/>
                  </a:lnTo>
                  <a:lnTo>
                    <a:pt x="22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3832137" y="3135644"/>
              <a:ext cx="11997" cy="51114"/>
            </a:xfrm>
            <a:custGeom>
              <a:avLst/>
              <a:gdLst/>
              <a:ahLst/>
              <a:cxnLst/>
              <a:rect l="l" t="t" r="r" b="b"/>
              <a:pathLst>
                <a:path w="791" h="3370" extrusionOk="0">
                  <a:moveTo>
                    <a:pt x="790" y="0"/>
                  </a:moveTo>
                  <a:lnTo>
                    <a:pt x="611" y="179"/>
                  </a:lnTo>
                  <a:lnTo>
                    <a:pt x="462" y="388"/>
                  </a:lnTo>
                  <a:lnTo>
                    <a:pt x="328" y="611"/>
                  </a:lnTo>
                  <a:lnTo>
                    <a:pt x="209" y="850"/>
                  </a:lnTo>
                  <a:lnTo>
                    <a:pt x="119" y="1088"/>
                  </a:lnTo>
                  <a:lnTo>
                    <a:pt x="60" y="1342"/>
                  </a:lnTo>
                  <a:lnTo>
                    <a:pt x="15" y="1610"/>
                  </a:lnTo>
                  <a:lnTo>
                    <a:pt x="0" y="1893"/>
                  </a:lnTo>
                  <a:lnTo>
                    <a:pt x="15" y="2087"/>
                  </a:lnTo>
                  <a:lnTo>
                    <a:pt x="30" y="2296"/>
                  </a:lnTo>
                  <a:lnTo>
                    <a:pt x="75" y="2490"/>
                  </a:lnTo>
                  <a:lnTo>
                    <a:pt x="119" y="2684"/>
                  </a:lnTo>
                  <a:lnTo>
                    <a:pt x="194" y="2862"/>
                  </a:lnTo>
                  <a:lnTo>
                    <a:pt x="269" y="3041"/>
                  </a:lnTo>
                  <a:lnTo>
                    <a:pt x="358" y="3205"/>
                  </a:lnTo>
                  <a:lnTo>
                    <a:pt x="447" y="3369"/>
                  </a:lnTo>
                  <a:lnTo>
                    <a:pt x="492" y="2877"/>
                  </a:lnTo>
                  <a:lnTo>
                    <a:pt x="507" y="2385"/>
                  </a:lnTo>
                  <a:lnTo>
                    <a:pt x="492" y="2192"/>
                  </a:lnTo>
                  <a:lnTo>
                    <a:pt x="790" y="0"/>
                  </a:lnTo>
                  <a:close/>
                </a:path>
              </a:pathLst>
            </a:custGeom>
            <a:solidFill>
              <a:srgbClr val="F9C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3832137" y="3135644"/>
              <a:ext cx="11997" cy="51114"/>
            </a:xfrm>
            <a:custGeom>
              <a:avLst/>
              <a:gdLst/>
              <a:ahLst/>
              <a:cxnLst/>
              <a:rect l="l" t="t" r="r" b="b"/>
              <a:pathLst>
                <a:path w="791" h="3370" fill="none" extrusionOk="0">
                  <a:moveTo>
                    <a:pt x="790" y="0"/>
                  </a:moveTo>
                  <a:lnTo>
                    <a:pt x="790" y="0"/>
                  </a:lnTo>
                  <a:lnTo>
                    <a:pt x="611" y="179"/>
                  </a:lnTo>
                  <a:lnTo>
                    <a:pt x="462" y="388"/>
                  </a:lnTo>
                  <a:lnTo>
                    <a:pt x="328" y="611"/>
                  </a:lnTo>
                  <a:lnTo>
                    <a:pt x="209" y="850"/>
                  </a:lnTo>
                  <a:lnTo>
                    <a:pt x="119" y="1088"/>
                  </a:lnTo>
                  <a:lnTo>
                    <a:pt x="60" y="1342"/>
                  </a:lnTo>
                  <a:lnTo>
                    <a:pt x="15" y="1610"/>
                  </a:lnTo>
                  <a:lnTo>
                    <a:pt x="0" y="1893"/>
                  </a:lnTo>
                  <a:lnTo>
                    <a:pt x="0" y="1893"/>
                  </a:lnTo>
                  <a:lnTo>
                    <a:pt x="15" y="2087"/>
                  </a:lnTo>
                  <a:lnTo>
                    <a:pt x="30" y="2296"/>
                  </a:lnTo>
                  <a:lnTo>
                    <a:pt x="75" y="2490"/>
                  </a:lnTo>
                  <a:lnTo>
                    <a:pt x="119" y="2684"/>
                  </a:lnTo>
                  <a:lnTo>
                    <a:pt x="194" y="2862"/>
                  </a:lnTo>
                  <a:lnTo>
                    <a:pt x="269" y="3041"/>
                  </a:lnTo>
                  <a:lnTo>
                    <a:pt x="358" y="3205"/>
                  </a:lnTo>
                  <a:lnTo>
                    <a:pt x="447" y="3369"/>
                  </a:lnTo>
                  <a:lnTo>
                    <a:pt x="447" y="3369"/>
                  </a:lnTo>
                  <a:lnTo>
                    <a:pt x="492" y="2877"/>
                  </a:lnTo>
                  <a:lnTo>
                    <a:pt x="507" y="2385"/>
                  </a:lnTo>
                  <a:lnTo>
                    <a:pt x="507" y="2385"/>
                  </a:lnTo>
                  <a:lnTo>
                    <a:pt x="507" y="2385"/>
                  </a:lnTo>
                  <a:lnTo>
                    <a:pt x="492" y="2192"/>
                  </a:lnTo>
                  <a:lnTo>
                    <a:pt x="492" y="2192"/>
                  </a:lnTo>
                  <a:lnTo>
                    <a:pt x="7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3876911" y="2789901"/>
              <a:ext cx="78704" cy="101986"/>
            </a:xfrm>
            <a:custGeom>
              <a:avLst/>
              <a:gdLst/>
              <a:ahLst/>
              <a:cxnLst/>
              <a:rect l="l" t="t" r="r" b="b"/>
              <a:pathLst>
                <a:path w="5189" h="6724" extrusionOk="0">
                  <a:moveTo>
                    <a:pt x="1834" y="0"/>
                  </a:moveTo>
                  <a:lnTo>
                    <a:pt x="1565" y="15"/>
                  </a:lnTo>
                  <a:lnTo>
                    <a:pt x="1297" y="45"/>
                  </a:lnTo>
                  <a:lnTo>
                    <a:pt x="1044" y="90"/>
                  </a:lnTo>
                  <a:lnTo>
                    <a:pt x="790" y="164"/>
                  </a:lnTo>
                  <a:lnTo>
                    <a:pt x="0" y="6187"/>
                  </a:lnTo>
                  <a:lnTo>
                    <a:pt x="209" y="6306"/>
                  </a:lnTo>
                  <a:lnTo>
                    <a:pt x="417" y="6411"/>
                  </a:lnTo>
                  <a:lnTo>
                    <a:pt x="641" y="6500"/>
                  </a:lnTo>
                  <a:lnTo>
                    <a:pt x="865" y="6575"/>
                  </a:lnTo>
                  <a:lnTo>
                    <a:pt x="1088" y="6634"/>
                  </a:lnTo>
                  <a:lnTo>
                    <a:pt x="1327" y="6679"/>
                  </a:lnTo>
                  <a:lnTo>
                    <a:pt x="1580" y="6709"/>
                  </a:lnTo>
                  <a:lnTo>
                    <a:pt x="1834" y="6724"/>
                  </a:lnTo>
                  <a:lnTo>
                    <a:pt x="2177" y="6694"/>
                  </a:lnTo>
                  <a:lnTo>
                    <a:pt x="2505" y="6649"/>
                  </a:lnTo>
                  <a:lnTo>
                    <a:pt x="2833" y="6560"/>
                  </a:lnTo>
                  <a:lnTo>
                    <a:pt x="3131" y="6455"/>
                  </a:lnTo>
                  <a:lnTo>
                    <a:pt x="3429" y="6306"/>
                  </a:lnTo>
                  <a:lnTo>
                    <a:pt x="3712" y="6142"/>
                  </a:lnTo>
                  <a:lnTo>
                    <a:pt x="3966" y="5949"/>
                  </a:lnTo>
                  <a:lnTo>
                    <a:pt x="4204" y="5740"/>
                  </a:lnTo>
                  <a:lnTo>
                    <a:pt x="4413" y="5501"/>
                  </a:lnTo>
                  <a:lnTo>
                    <a:pt x="4607" y="5233"/>
                  </a:lnTo>
                  <a:lnTo>
                    <a:pt x="4786" y="4965"/>
                  </a:lnTo>
                  <a:lnTo>
                    <a:pt x="4920" y="4666"/>
                  </a:lnTo>
                  <a:lnTo>
                    <a:pt x="5039" y="4353"/>
                  </a:lnTo>
                  <a:lnTo>
                    <a:pt x="5114" y="4040"/>
                  </a:lnTo>
                  <a:lnTo>
                    <a:pt x="5173" y="3697"/>
                  </a:lnTo>
                  <a:lnTo>
                    <a:pt x="5188" y="3354"/>
                  </a:lnTo>
                  <a:lnTo>
                    <a:pt x="5173" y="3012"/>
                  </a:lnTo>
                  <a:lnTo>
                    <a:pt x="5114" y="2684"/>
                  </a:lnTo>
                  <a:lnTo>
                    <a:pt x="5039" y="2356"/>
                  </a:lnTo>
                  <a:lnTo>
                    <a:pt x="4920" y="2057"/>
                  </a:lnTo>
                  <a:lnTo>
                    <a:pt x="4786" y="1759"/>
                  </a:lnTo>
                  <a:lnTo>
                    <a:pt x="4607" y="1476"/>
                  </a:lnTo>
                  <a:lnTo>
                    <a:pt x="4413" y="1223"/>
                  </a:lnTo>
                  <a:lnTo>
                    <a:pt x="4204" y="984"/>
                  </a:lnTo>
                  <a:lnTo>
                    <a:pt x="3966" y="760"/>
                  </a:lnTo>
                  <a:lnTo>
                    <a:pt x="3712" y="567"/>
                  </a:lnTo>
                  <a:lnTo>
                    <a:pt x="3429" y="403"/>
                  </a:lnTo>
                  <a:lnTo>
                    <a:pt x="3131" y="268"/>
                  </a:lnTo>
                  <a:lnTo>
                    <a:pt x="2833" y="149"/>
                  </a:lnTo>
                  <a:lnTo>
                    <a:pt x="2505" y="60"/>
                  </a:lnTo>
                  <a:lnTo>
                    <a:pt x="2177" y="15"/>
                  </a:lnTo>
                  <a:lnTo>
                    <a:pt x="1834" y="0"/>
                  </a:lnTo>
                  <a:close/>
                </a:path>
              </a:pathLst>
            </a:custGeom>
            <a:solidFill>
              <a:srgbClr val="F5C1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3876911" y="2789901"/>
              <a:ext cx="78704" cy="101986"/>
            </a:xfrm>
            <a:custGeom>
              <a:avLst/>
              <a:gdLst/>
              <a:ahLst/>
              <a:cxnLst/>
              <a:rect l="l" t="t" r="r" b="b"/>
              <a:pathLst>
                <a:path w="5189" h="6724" fill="none" extrusionOk="0">
                  <a:moveTo>
                    <a:pt x="1834" y="0"/>
                  </a:moveTo>
                  <a:lnTo>
                    <a:pt x="1834" y="0"/>
                  </a:lnTo>
                  <a:lnTo>
                    <a:pt x="1565" y="15"/>
                  </a:lnTo>
                  <a:lnTo>
                    <a:pt x="1297" y="45"/>
                  </a:lnTo>
                  <a:lnTo>
                    <a:pt x="1044" y="90"/>
                  </a:lnTo>
                  <a:lnTo>
                    <a:pt x="790" y="164"/>
                  </a:lnTo>
                  <a:lnTo>
                    <a:pt x="0" y="6187"/>
                  </a:lnTo>
                  <a:lnTo>
                    <a:pt x="0" y="6187"/>
                  </a:lnTo>
                  <a:lnTo>
                    <a:pt x="209" y="6306"/>
                  </a:lnTo>
                  <a:lnTo>
                    <a:pt x="417" y="6411"/>
                  </a:lnTo>
                  <a:lnTo>
                    <a:pt x="641" y="6500"/>
                  </a:lnTo>
                  <a:lnTo>
                    <a:pt x="865" y="6575"/>
                  </a:lnTo>
                  <a:lnTo>
                    <a:pt x="1088" y="6634"/>
                  </a:lnTo>
                  <a:lnTo>
                    <a:pt x="1327" y="6679"/>
                  </a:lnTo>
                  <a:lnTo>
                    <a:pt x="1580" y="6709"/>
                  </a:lnTo>
                  <a:lnTo>
                    <a:pt x="1834" y="6724"/>
                  </a:lnTo>
                  <a:lnTo>
                    <a:pt x="1834" y="6724"/>
                  </a:lnTo>
                  <a:lnTo>
                    <a:pt x="2177" y="6694"/>
                  </a:lnTo>
                  <a:lnTo>
                    <a:pt x="2505" y="6649"/>
                  </a:lnTo>
                  <a:lnTo>
                    <a:pt x="2833" y="6560"/>
                  </a:lnTo>
                  <a:lnTo>
                    <a:pt x="3131" y="6455"/>
                  </a:lnTo>
                  <a:lnTo>
                    <a:pt x="3429" y="6306"/>
                  </a:lnTo>
                  <a:lnTo>
                    <a:pt x="3712" y="6142"/>
                  </a:lnTo>
                  <a:lnTo>
                    <a:pt x="3966" y="5949"/>
                  </a:lnTo>
                  <a:lnTo>
                    <a:pt x="4204" y="5740"/>
                  </a:lnTo>
                  <a:lnTo>
                    <a:pt x="4413" y="5501"/>
                  </a:lnTo>
                  <a:lnTo>
                    <a:pt x="4607" y="5233"/>
                  </a:lnTo>
                  <a:lnTo>
                    <a:pt x="4786" y="4965"/>
                  </a:lnTo>
                  <a:lnTo>
                    <a:pt x="4920" y="4666"/>
                  </a:lnTo>
                  <a:lnTo>
                    <a:pt x="5039" y="4353"/>
                  </a:lnTo>
                  <a:lnTo>
                    <a:pt x="5114" y="4040"/>
                  </a:lnTo>
                  <a:lnTo>
                    <a:pt x="5173" y="3697"/>
                  </a:lnTo>
                  <a:lnTo>
                    <a:pt x="5188" y="3354"/>
                  </a:lnTo>
                  <a:lnTo>
                    <a:pt x="5188" y="3354"/>
                  </a:lnTo>
                  <a:lnTo>
                    <a:pt x="5173" y="3012"/>
                  </a:lnTo>
                  <a:lnTo>
                    <a:pt x="5114" y="2684"/>
                  </a:lnTo>
                  <a:lnTo>
                    <a:pt x="5039" y="2356"/>
                  </a:lnTo>
                  <a:lnTo>
                    <a:pt x="4920" y="2057"/>
                  </a:lnTo>
                  <a:lnTo>
                    <a:pt x="4786" y="1759"/>
                  </a:lnTo>
                  <a:lnTo>
                    <a:pt x="4607" y="1476"/>
                  </a:lnTo>
                  <a:lnTo>
                    <a:pt x="4413" y="1223"/>
                  </a:lnTo>
                  <a:lnTo>
                    <a:pt x="4204" y="984"/>
                  </a:lnTo>
                  <a:lnTo>
                    <a:pt x="3966" y="760"/>
                  </a:lnTo>
                  <a:lnTo>
                    <a:pt x="3712" y="567"/>
                  </a:lnTo>
                  <a:lnTo>
                    <a:pt x="3429" y="403"/>
                  </a:lnTo>
                  <a:lnTo>
                    <a:pt x="3131" y="268"/>
                  </a:lnTo>
                  <a:lnTo>
                    <a:pt x="2833" y="149"/>
                  </a:lnTo>
                  <a:lnTo>
                    <a:pt x="2505" y="60"/>
                  </a:lnTo>
                  <a:lnTo>
                    <a:pt x="2177" y="15"/>
                  </a:lnTo>
                  <a:lnTo>
                    <a:pt x="18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3853614" y="2792388"/>
              <a:ext cx="35295" cy="91369"/>
            </a:xfrm>
            <a:custGeom>
              <a:avLst/>
              <a:gdLst/>
              <a:ahLst/>
              <a:cxnLst/>
              <a:rect l="l" t="t" r="r" b="b"/>
              <a:pathLst>
                <a:path w="2327" h="6024" extrusionOk="0">
                  <a:moveTo>
                    <a:pt x="2326" y="0"/>
                  </a:moveTo>
                  <a:lnTo>
                    <a:pt x="2088" y="90"/>
                  </a:lnTo>
                  <a:lnTo>
                    <a:pt x="1849" y="194"/>
                  </a:lnTo>
                  <a:lnTo>
                    <a:pt x="1611" y="328"/>
                  </a:lnTo>
                  <a:lnTo>
                    <a:pt x="1402" y="462"/>
                  </a:lnTo>
                  <a:lnTo>
                    <a:pt x="1193" y="626"/>
                  </a:lnTo>
                  <a:lnTo>
                    <a:pt x="999" y="805"/>
                  </a:lnTo>
                  <a:lnTo>
                    <a:pt x="820" y="999"/>
                  </a:lnTo>
                  <a:lnTo>
                    <a:pt x="656" y="1193"/>
                  </a:lnTo>
                  <a:lnTo>
                    <a:pt x="507" y="1416"/>
                  </a:lnTo>
                  <a:lnTo>
                    <a:pt x="388" y="1640"/>
                  </a:lnTo>
                  <a:lnTo>
                    <a:pt x="269" y="1879"/>
                  </a:lnTo>
                  <a:lnTo>
                    <a:pt x="179" y="2132"/>
                  </a:lnTo>
                  <a:lnTo>
                    <a:pt x="105" y="2385"/>
                  </a:lnTo>
                  <a:lnTo>
                    <a:pt x="45" y="2639"/>
                  </a:lnTo>
                  <a:lnTo>
                    <a:pt x="15" y="2922"/>
                  </a:lnTo>
                  <a:lnTo>
                    <a:pt x="0" y="3190"/>
                  </a:lnTo>
                  <a:lnTo>
                    <a:pt x="15" y="3414"/>
                  </a:lnTo>
                  <a:lnTo>
                    <a:pt x="30" y="3638"/>
                  </a:lnTo>
                  <a:lnTo>
                    <a:pt x="60" y="3846"/>
                  </a:lnTo>
                  <a:lnTo>
                    <a:pt x="120" y="4055"/>
                  </a:lnTo>
                  <a:lnTo>
                    <a:pt x="179" y="4249"/>
                  </a:lnTo>
                  <a:lnTo>
                    <a:pt x="239" y="4443"/>
                  </a:lnTo>
                  <a:lnTo>
                    <a:pt x="328" y="4637"/>
                  </a:lnTo>
                  <a:lnTo>
                    <a:pt x="433" y="4830"/>
                  </a:lnTo>
                  <a:lnTo>
                    <a:pt x="537" y="5009"/>
                  </a:lnTo>
                  <a:lnTo>
                    <a:pt x="642" y="5173"/>
                  </a:lnTo>
                  <a:lnTo>
                    <a:pt x="776" y="5337"/>
                  </a:lnTo>
                  <a:lnTo>
                    <a:pt x="910" y="5486"/>
                  </a:lnTo>
                  <a:lnTo>
                    <a:pt x="1059" y="5635"/>
                  </a:lnTo>
                  <a:lnTo>
                    <a:pt x="1208" y="5770"/>
                  </a:lnTo>
                  <a:lnTo>
                    <a:pt x="1372" y="5904"/>
                  </a:lnTo>
                  <a:lnTo>
                    <a:pt x="1536" y="6023"/>
                  </a:lnTo>
                  <a:lnTo>
                    <a:pt x="2326" y="0"/>
                  </a:lnTo>
                  <a:close/>
                </a:path>
              </a:pathLst>
            </a:custGeom>
            <a:solidFill>
              <a:srgbClr val="F9C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3853614" y="2792388"/>
              <a:ext cx="35295" cy="91369"/>
            </a:xfrm>
            <a:custGeom>
              <a:avLst/>
              <a:gdLst/>
              <a:ahLst/>
              <a:cxnLst/>
              <a:rect l="l" t="t" r="r" b="b"/>
              <a:pathLst>
                <a:path w="2327" h="6024" fill="none" extrusionOk="0">
                  <a:moveTo>
                    <a:pt x="2326" y="0"/>
                  </a:moveTo>
                  <a:lnTo>
                    <a:pt x="2326" y="0"/>
                  </a:lnTo>
                  <a:lnTo>
                    <a:pt x="2088" y="90"/>
                  </a:lnTo>
                  <a:lnTo>
                    <a:pt x="1849" y="194"/>
                  </a:lnTo>
                  <a:lnTo>
                    <a:pt x="1611" y="328"/>
                  </a:lnTo>
                  <a:lnTo>
                    <a:pt x="1402" y="462"/>
                  </a:lnTo>
                  <a:lnTo>
                    <a:pt x="1193" y="626"/>
                  </a:lnTo>
                  <a:lnTo>
                    <a:pt x="999" y="805"/>
                  </a:lnTo>
                  <a:lnTo>
                    <a:pt x="820" y="999"/>
                  </a:lnTo>
                  <a:lnTo>
                    <a:pt x="656" y="1193"/>
                  </a:lnTo>
                  <a:lnTo>
                    <a:pt x="507" y="1416"/>
                  </a:lnTo>
                  <a:lnTo>
                    <a:pt x="388" y="1640"/>
                  </a:lnTo>
                  <a:lnTo>
                    <a:pt x="269" y="1879"/>
                  </a:lnTo>
                  <a:lnTo>
                    <a:pt x="179" y="2132"/>
                  </a:lnTo>
                  <a:lnTo>
                    <a:pt x="105" y="2385"/>
                  </a:lnTo>
                  <a:lnTo>
                    <a:pt x="45" y="2639"/>
                  </a:lnTo>
                  <a:lnTo>
                    <a:pt x="15" y="2922"/>
                  </a:lnTo>
                  <a:lnTo>
                    <a:pt x="0" y="3190"/>
                  </a:lnTo>
                  <a:lnTo>
                    <a:pt x="0" y="3190"/>
                  </a:lnTo>
                  <a:lnTo>
                    <a:pt x="15" y="3414"/>
                  </a:lnTo>
                  <a:lnTo>
                    <a:pt x="30" y="3638"/>
                  </a:lnTo>
                  <a:lnTo>
                    <a:pt x="60" y="3846"/>
                  </a:lnTo>
                  <a:lnTo>
                    <a:pt x="120" y="4055"/>
                  </a:lnTo>
                  <a:lnTo>
                    <a:pt x="179" y="4249"/>
                  </a:lnTo>
                  <a:lnTo>
                    <a:pt x="239" y="4443"/>
                  </a:lnTo>
                  <a:lnTo>
                    <a:pt x="328" y="4637"/>
                  </a:lnTo>
                  <a:lnTo>
                    <a:pt x="433" y="4830"/>
                  </a:lnTo>
                  <a:lnTo>
                    <a:pt x="537" y="5009"/>
                  </a:lnTo>
                  <a:lnTo>
                    <a:pt x="642" y="5173"/>
                  </a:lnTo>
                  <a:lnTo>
                    <a:pt x="776" y="5337"/>
                  </a:lnTo>
                  <a:lnTo>
                    <a:pt x="910" y="5486"/>
                  </a:lnTo>
                  <a:lnTo>
                    <a:pt x="1059" y="5635"/>
                  </a:lnTo>
                  <a:lnTo>
                    <a:pt x="1208" y="5770"/>
                  </a:lnTo>
                  <a:lnTo>
                    <a:pt x="1372" y="5904"/>
                  </a:lnTo>
                  <a:lnTo>
                    <a:pt x="1536" y="6023"/>
                  </a:lnTo>
                  <a:lnTo>
                    <a:pt x="23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3688546" y="2789901"/>
              <a:ext cx="40710" cy="40710"/>
            </a:xfrm>
            <a:custGeom>
              <a:avLst/>
              <a:gdLst/>
              <a:ahLst/>
              <a:cxnLst/>
              <a:rect l="l" t="t" r="r" b="b"/>
              <a:pathLst>
                <a:path w="2684" h="2684" extrusionOk="0">
                  <a:moveTo>
                    <a:pt x="1208" y="0"/>
                  </a:moveTo>
                  <a:lnTo>
                    <a:pt x="1074" y="30"/>
                  </a:lnTo>
                  <a:lnTo>
                    <a:pt x="940" y="60"/>
                  </a:lnTo>
                  <a:lnTo>
                    <a:pt x="820" y="104"/>
                  </a:lnTo>
                  <a:lnTo>
                    <a:pt x="701" y="164"/>
                  </a:lnTo>
                  <a:lnTo>
                    <a:pt x="597" y="224"/>
                  </a:lnTo>
                  <a:lnTo>
                    <a:pt x="492" y="298"/>
                  </a:lnTo>
                  <a:lnTo>
                    <a:pt x="388" y="388"/>
                  </a:lnTo>
                  <a:lnTo>
                    <a:pt x="298" y="492"/>
                  </a:lnTo>
                  <a:lnTo>
                    <a:pt x="224" y="596"/>
                  </a:lnTo>
                  <a:lnTo>
                    <a:pt x="164" y="701"/>
                  </a:lnTo>
                  <a:lnTo>
                    <a:pt x="105" y="820"/>
                  </a:lnTo>
                  <a:lnTo>
                    <a:pt x="60" y="939"/>
                  </a:lnTo>
                  <a:lnTo>
                    <a:pt x="30" y="1073"/>
                  </a:lnTo>
                  <a:lnTo>
                    <a:pt x="0" y="1208"/>
                  </a:lnTo>
                  <a:lnTo>
                    <a:pt x="0" y="1342"/>
                  </a:lnTo>
                  <a:lnTo>
                    <a:pt x="0" y="1476"/>
                  </a:lnTo>
                  <a:lnTo>
                    <a:pt x="30" y="1610"/>
                  </a:lnTo>
                  <a:lnTo>
                    <a:pt x="60" y="1744"/>
                  </a:lnTo>
                  <a:lnTo>
                    <a:pt x="105" y="1864"/>
                  </a:lnTo>
                  <a:lnTo>
                    <a:pt x="164" y="1983"/>
                  </a:lnTo>
                  <a:lnTo>
                    <a:pt x="224" y="2102"/>
                  </a:lnTo>
                  <a:lnTo>
                    <a:pt x="298" y="2207"/>
                  </a:lnTo>
                  <a:lnTo>
                    <a:pt x="388" y="2296"/>
                  </a:lnTo>
                  <a:lnTo>
                    <a:pt x="492" y="2385"/>
                  </a:lnTo>
                  <a:lnTo>
                    <a:pt x="597" y="2460"/>
                  </a:lnTo>
                  <a:lnTo>
                    <a:pt x="701" y="2534"/>
                  </a:lnTo>
                  <a:lnTo>
                    <a:pt x="820" y="2579"/>
                  </a:lnTo>
                  <a:lnTo>
                    <a:pt x="940" y="2624"/>
                  </a:lnTo>
                  <a:lnTo>
                    <a:pt x="1074" y="2669"/>
                  </a:lnTo>
                  <a:lnTo>
                    <a:pt x="1208" y="2684"/>
                  </a:lnTo>
                  <a:lnTo>
                    <a:pt x="1476" y="2684"/>
                  </a:lnTo>
                  <a:lnTo>
                    <a:pt x="1610" y="2669"/>
                  </a:lnTo>
                  <a:lnTo>
                    <a:pt x="1745" y="2624"/>
                  </a:lnTo>
                  <a:lnTo>
                    <a:pt x="1864" y="2579"/>
                  </a:lnTo>
                  <a:lnTo>
                    <a:pt x="1983" y="2534"/>
                  </a:lnTo>
                  <a:lnTo>
                    <a:pt x="2087" y="2460"/>
                  </a:lnTo>
                  <a:lnTo>
                    <a:pt x="2192" y="2385"/>
                  </a:lnTo>
                  <a:lnTo>
                    <a:pt x="2296" y="2296"/>
                  </a:lnTo>
                  <a:lnTo>
                    <a:pt x="2386" y="2207"/>
                  </a:lnTo>
                  <a:lnTo>
                    <a:pt x="2460" y="2102"/>
                  </a:lnTo>
                  <a:lnTo>
                    <a:pt x="2520" y="1983"/>
                  </a:lnTo>
                  <a:lnTo>
                    <a:pt x="2579" y="1864"/>
                  </a:lnTo>
                  <a:lnTo>
                    <a:pt x="2624" y="1744"/>
                  </a:lnTo>
                  <a:lnTo>
                    <a:pt x="2654" y="1610"/>
                  </a:lnTo>
                  <a:lnTo>
                    <a:pt x="2684" y="1476"/>
                  </a:lnTo>
                  <a:lnTo>
                    <a:pt x="2684" y="1342"/>
                  </a:lnTo>
                  <a:lnTo>
                    <a:pt x="2684" y="1208"/>
                  </a:lnTo>
                  <a:lnTo>
                    <a:pt x="2654" y="1073"/>
                  </a:lnTo>
                  <a:lnTo>
                    <a:pt x="2624" y="939"/>
                  </a:lnTo>
                  <a:lnTo>
                    <a:pt x="2579" y="820"/>
                  </a:lnTo>
                  <a:lnTo>
                    <a:pt x="2520" y="701"/>
                  </a:lnTo>
                  <a:lnTo>
                    <a:pt x="2460" y="596"/>
                  </a:lnTo>
                  <a:lnTo>
                    <a:pt x="2386" y="492"/>
                  </a:lnTo>
                  <a:lnTo>
                    <a:pt x="2296" y="388"/>
                  </a:lnTo>
                  <a:lnTo>
                    <a:pt x="2192" y="298"/>
                  </a:lnTo>
                  <a:lnTo>
                    <a:pt x="2087" y="224"/>
                  </a:lnTo>
                  <a:lnTo>
                    <a:pt x="1983" y="164"/>
                  </a:lnTo>
                  <a:lnTo>
                    <a:pt x="1864" y="104"/>
                  </a:lnTo>
                  <a:lnTo>
                    <a:pt x="1745" y="60"/>
                  </a:lnTo>
                  <a:lnTo>
                    <a:pt x="1610" y="30"/>
                  </a:lnTo>
                  <a:lnTo>
                    <a:pt x="1476" y="0"/>
                  </a:lnTo>
                  <a:close/>
                </a:path>
              </a:pathLst>
            </a:custGeom>
            <a:solidFill>
              <a:srgbClr val="F9C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3688546" y="2789901"/>
              <a:ext cx="40710" cy="40710"/>
            </a:xfrm>
            <a:custGeom>
              <a:avLst/>
              <a:gdLst/>
              <a:ahLst/>
              <a:cxnLst/>
              <a:rect l="l" t="t" r="r" b="b"/>
              <a:pathLst>
                <a:path w="2684" h="2684" fill="none" extrusionOk="0">
                  <a:moveTo>
                    <a:pt x="1342" y="0"/>
                  </a:moveTo>
                  <a:lnTo>
                    <a:pt x="1342" y="0"/>
                  </a:lnTo>
                  <a:lnTo>
                    <a:pt x="1208" y="0"/>
                  </a:lnTo>
                  <a:lnTo>
                    <a:pt x="1074" y="30"/>
                  </a:lnTo>
                  <a:lnTo>
                    <a:pt x="940" y="60"/>
                  </a:lnTo>
                  <a:lnTo>
                    <a:pt x="820" y="104"/>
                  </a:lnTo>
                  <a:lnTo>
                    <a:pt x="701" y="164"/>
                  </a:lnTo>
                  <a:lnTo>
                    <a:pt x="597" y="224"/>
                  </a:lnTo>
                  <a:lnTo>
                    <a:pt x="492" y="298"/>
                  </a:lnTo>
                  <a:lnTo>
                    <a:pt x="388" y="388"/>
                  </a:lnTo>
                  <a:lnTo>
                    <a:pt x="298" y="492"/>
                  </a:lnTo>
                  <a:lnTo>
                    <a:pt x="224" y="596"/>
                  </a:lnTo>
                  <a:lnTo>
                    <a:pt x="164" y="701"/>
                  </a:lnTo>
                  <a:lnTo>
                    <a:pt x="105" y="820"/>
                  </a:lnTo>
                  <a:lnTo>
                    <a:pt x="60" y="939"/>
                  </a:lnTo>
                  <a:lnTo>
                    <a:pt x="30" y="1073"/>
                  </a:lnTo>
                  <a:lnTo>
                    <a:pt x="0" y="1208"/>
                  </a:lnTo>
                  <a:lnTo>
                    <a:pt x="0" y="1342"/>
                  </a:lnTo>
                  <a:lnTo>
                    <a:pt x="0" y="1342"/>
                  </a:lnTo>
                  <a:lnTo>
                    <a:pt x="0" y="1476"/>
                  </a:lnTo>
                  <a:lnTo>
                    <a:pt x="30" y="1610"/>
                  </a:lnTo>
                  <a:lnTo>
                    <a:pt x="60" y="1744"/>
                  </a:lnTo>
                  <a:lnTo>
                    <a:pt x="105" y="1864"/>
                  </a:lnTo>
                  <a:lnTo>
                    <a:pt x="164" y="1983"/>
                  </a:lnTo>
                  <a:lnTo>
                    <a:pt x="224" y="2102"/>
                  </a:lnTo>
                  <a:lnTo>
                    <a:pt x="298" y="2207"/>
                  </a:lnTo>
                  <a:lnTo>
                    <a:pt x="388" y="2296"/>
                  </a:lnTo>
                  <a:lnTo>
                    <a:pt x="492" y="2385"/>
                  </a:lnTo>
                  <a:lnTo>
                    <a:pt x="597" y="2460"/>
                  </a:lnTo>
                  <a:lnTo>
                    <a:pt x="701" y="2534"/>
                  </a:lnTo>
                  <a:lnTo>
                    <a:pt x="820" y="2579"/>
                  </a:lnTo>
                  <a:lnTo>
                    <a:pt x="940" y="2624"/>
                  </a:lnTo>
                  <a:lnTo>
                    <a:pt x="1074" y="2669"/>
                  </a:lnTo>
                  <a:lnTo>
                    <a:pt x="1208" y="2684"/>
                  </a:lnTo>
                  <a:lnTo>
                    <a:pt x="1342" y="2684"/>
                  </a:lnTo>
                  <a:lnTo>
                    <a:pt x="1342" y="2684"/>
                  </a:lnTo>
                  <a:lnTo>
                    <a:pt x="1476" y="2684"/>
                  </a:lnTo>
                  <a:lnTo>
                    <a:pt x="1610" y="2669"/>
                  </a:lnTo>
                  <a:lnTo>
                    <a:pt x="1745" y="2624"/>
                  </a:lnTo>
                  <a:lnTo>
                    <a:pt x="1864" y="2579"/>
                  </a:lnTo>
                  <a:lnTo>
                    <a:pt x="1983" y="2534"/>
                  </a:lnTo>
                  <a:lnTo>
                    <a:pt x="2087" y="2460"/>
                  </a:lnTo>
                  <a:lnTo>
                    <a:pt x="2192" y="2385"/>
                  </a:lnTo>
                  <a:lnTo>
                    <a:pt x="2296" y="2296"/>
                  </a:lnTo>
                  <a:lnTo>
                    <a:pt x="2386" y="2207"/>
                  </a:lnTo>
                  <a:lnTo>
                    <a:pt x="2460" y="2102"/>
                  </a:lnTo>
                  <a:lnTo>
                    <a:pt x="2520" y="1983"/>
                  </a:lnTo>
                  <a:lnTo>
                    <a:pt x="2579" y="1864"/>
                  </a:lnTo>
                  <a:lnTo>
                    <a:pt x="2624" y="1744"/>
                  </a:lnTo>
                  <a:lnTo>
                    <a:pt x="2654" y="1610"/>
                  </a:lnTo>
                  <a:lnTo>
                    <a:pt x="2684" y="1476"/>
                  </a:lnTo>
                  <a:lnTo>
                    <a:pt x="2684" y="1342"/>
                  </a:lnTo>
                  <a:lnTo>
                    <a:pt x="2684" y="1342"/>
                  </a:lnTo>
                  <a:lnTo>
                    <a:pt x="2684" y="1208"/>
                  </a:lnTo>
                  <a:lnTo>
                    <a:pt x="2654" y="1073"/>
                  </a:lnTo>
                  <a:lnTo>
                    <a:pt x="2624" y="939"/>
                  </a:lnTo>
                  <a:lnTo>
                    <a:pt x="2579" y="820"/>
                  </a:lnTo>
                  <a:lnTo>
                    <a:pt x="2520" y="701"/>
                  </a:lnTo>
                  <a:lnTo>
                    <a:pt x="2460" y="596"/>
                  </a:lnTo>
                  <a:lnTo>
                    <a:pt x="2386" y="492"/>
                  </a:lnTo>
                  <a:lnTo>
                    <a:pt x="2296" y="388"/>
                  </a:lnTo>
                  <a:lnTo>
                    <a:pt x="2192" y="298"/>
                  </a:lnTo>
                  <a:lnTo>
                    <a:pt x="2087" y="224"/>
                  </a:lnTo>
                  <a:lnTo>
                    <a:pt x="1983" y="164"/>
                  </a:lnTo>
                  <a:lnTo>
                    <a:pt x="1864" y="104"/>
                  </a:lnTo>
                  <a:lnTo>
                    <a:pt x="1745" y="60"/>
                  </a:lnTo>
                  <a:lnTo>
                    <a:pt x="1610" y="30"/>
                  </a:lnTo>
                  <a:lnTo>
                    <a:pt x="1476" y="0"/>
                  </a:lnTo>
                  <a:lnTo>
                    <a:pt x="13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3393220" y="2683622"/>
              <a:ext cx="37782" cy="37767"/>
            </a:xfrm>
            <a:custGeom>
              <a:avLst/>
              <a:gdLst/>
              <a:ahLst/>
              <a:cxnLst/>
              <a:rect l="l" t="t" r="r" b="b"/>
              <a:pathLst>
                <a:path w="2491" h="2490" extrusionOk="0">
                  <a:moveTo>
                    <a:pt x="1119" y="0"/>
                  </a:moveTo>
                  <a:lnTo>
                    <a:pt x="985" y="15"/>
                  </a:lnTo>
                  <a:lnTo>
                    <a:pt x="866" y="60"/>
                  </a:lnTo>
                  <a:lnTo>
                    <a:pt x="761" y="90"/>
                  </a:lnTo>
                  <a:lnTo>
                    <a:pt x="642" y="149"/>
                  </a:lnTo>
                  <a:lnTo>
                    <a:pt x="538" y="209"/>
                  </a:lnTo>
                  <a:lnTo>
                    <a:pt x="448" y="283"/>
                  </a:lnTo>
                  <a:lnTo>
                    <a:pt x="359" y="358"/>
                  </a:lnTo>
                  <a:lnTo>
                    <a:pt x="284" y="447"/>
                  </a:lnTo>
                  <a:lnTo>
                    <a:pt x="210" y="552"/>
                  </a:lnTo>
                  <a:lnTo>
                    <a:pt x="150" y="656"/>
                  </a:lnTo>
                  <a:lnTo>
                    <a:pt x="90" y="760"/>
                  </a:lnTo>
                  <a:lnTo>
                    <a:pt x="46" y="880"/>
                  </a:lnTo>
                  <a:lnTo>
                    <a:pt x="16" y="999"/>
                  </a:lnTo>
                  <a:lnTo>
                    <a:pt x="1" y="1118"/>
                  </a:lnTo>
                  <a:lnTo>
                    <a:pt x="1" y="1238"/>
                  </a:lnTo>
                  <a:lnTo>
                    <a:pt x="1" y="1372"/>
                  </a:lnTo>
                  <a:lnTo>
                    <a:pt x="16" y="1491"/>
                  </a:lnTo>
                  <a:lnTo>
                    <a:pt x="46" y="1610"/>
                  </a:lnTo>
                  <a:lnTo>
                    <a:pt x="90" y="1729"/>
                  </a:lnTo>
                  <a:lnTo>
                    <a:pt x="150" y="1834"/>
                  </a:lnTo>
                  <a:lnTo>
                    <a:pt x="210" y="1938"/>
                  </a:lnTo>
                  <a:lnTo>
                    <a:pt x="284" y="2043"/>
                  </a:lnTo>
                  <a:lnTo>
                    <a:pt x="359" y="2132"/>
                  </a:lnTo>
                  <a:lnTo>
                    <a:pt x="448" y="2207"/>
                  </a:lnTo>
                  <a:lnTo>
                    <a:pt x="538" y="2281"/>
                  </a:lnTo>
                  <a:lnTo>
                    <a:pt x="642" y="2341"/>
                  </a:lnTo>
                  <a:lnTo>
                    <a:pt x="761" y="2400"/>
                  </a:lnTo>
                  <a:lnTo>
                    <a:pt x="866" y="2430"/>
                  </a:lnTo>
                  <a:lnTo>
                    <a:pt x="985" y="2460"/>
                  </a:lnTo>
                  <a:lnTo>
                    <a:pt x="1119" y="2490"/>
                  </a:lnTo>
                  <a:lnTo>
                    <a:pt x="1372" y="2490"/>
                  </a:lnTo>
                  <a:lnTo>
                    <a:pt x="1492" y="2460"/>
                  </a:lnTo>
                  <a:lnTo>
                    <a:pt x="1611" y="2430"/>
                  </a:lnTo>
                  <a:lnTo>
                    <a:pt x="1730" y="2400"/>
                  </a:lnTo>
                  <a:lnTo>
                    <a:pt x="1835" y="2341"/>
                  </a:lnTo>
                  <a:lnTo>
                    <a:pt x="1939" y="2281"/>
                  </a:lnTo>
                  <a:lnTo>
                    <a:pt x="2028" y="2207"/>
                  </a:lnTo>
                  <a:lnTo>
                    <a:pt x="2118" y="2132"/>
                  </a:lnTo>
                  <a:lnTo>
                    <a:pt x="2207" y="2043"/>
                  </a:lnTo>
                  <a:lnTo>
                    <a:pt x="2282" y="1938"/>
                  </a:lnTo>
                  <a:lnTo>
                    <a:pt x="2342" y="1834"/>
                  </a:lnTo>
                  <a:lnTo>
                    <a:pt x="2386" y="1729"/>
                  </a:lnTo>
                  <a:lnTo>
                    <a:pt x="2431" y="1610"/>
                  </a:lnTo>
                  <a:lnTo>
                    <a:pt x="2461" y="1491"/>
                  </a:lnTo>
                  <a:lnTo>
                    <a:pt x="2476" y="1372"/>
                  </a:lnTo>
                  <a:lnTo>
                    <a:pt x="2491" y="1238"/>
                  </a:lnTo>
                  <a:lnTo>
                    <a:pt x="2476" y="1118"/>
                  </a:lnTo>
                  <a:lnTo>
                    <a:pt x="2461" y="999"/>
                  </a:lnTo>
                  <a:lnTo>
                    <a:pt x="2431" y="880"/>
                  </a:lnTo>
                  <a:lnTo>
                    <a:pt x="2386" y="760"/>
                  </a:lnTo>
                  <a:lnTo>
                    <a:pt x="2342" y="656"/>
                  </a:lnTo>
                  <a:lnTo>
                    <a:pt x="2282" y="552"/>
                  </a:lnTo>
                  <a:lnTo>
                    <a:pt x="2207" y="447"/>
                  </a:lnTo>
                  <a:lnTo>
                    <a:pt x="2118" y="358"/>
                  </a:lnTo>
                  <a:lnTo>
                    <a:pt x="2028" y="283"/>
                  </a:lnTo>
                  <a:lnTo>
                    <a:pt x="1939" y="209"/>
                  </a:lnTo>
                  <a:lnTo>
                    <a:pt x="1835" y="149"/>
                  </a:lnTo>
                  <a:lnTo>
                    <a:pt x="1730" y="90"/>
                  </a:lnTo>
                  <a:lnTo>
                    <a:pt x="1611" y="60"/>
                  </a:lnTo>
                  <a:lnTo>
                    <a:pt x="1492" y="15"/>
                  </a:lnTo>
                  <a:lnTo>
                    <a:pt x="1372" y="0"/>
                  </a:lnTo>
                  <a:close/>
                </a:path>
              </a:pathLst>
            </a:custGeom>
            <a:solidFill>
              <a:srgbClr val="F9C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3393220" y="2683622"/>
              <a:ext cx="37782" cy="37767"/>
            </a:xfrm>
            <a:custGeom>
              <a:avLst/>
              <a:gdLst/>
              <a:ahLst/>
              <a:cxnLst/>
              <a:rect l="l" t="t" r="r" b="b"/>
              <a:pathLst>
                <a:path w="2491" h="2490" fill="none" extrusionOk="0">
                  <a:moveTo>
                    <a:pt x="1238" y="0"/>
                  </a:moveTo>
                  <a:lnTo>
                    <a:pt x="1238" y="0"/>
                  </a:lnTo>
                  <a:lnTo>
                    <a:pt x="1119" y="0"/>
                  </a:lnTo>
                  <a:lnTo>
                    <a:pt x="985" y="15"/>
                  </a:lnTo>
                  <a:lnTo>
                    <a:pt x="866" y="60"/>
                  </a:lnTo>
                  <a:lnTo>
                    <a:pt x="761" y="90"/>
                  </a:lnTo>
                  <a:lnTo>
                    <a:pt x="642" y="149"/>
                  </a:lnTo>
                  <a:lnTo>
                    <a:pt x="538" y="209"/>
                  </a:lnTo>
                  <a:lnTo>
                    <a:pt x="448" y="283"/>
                  </a:lnTo>
                  <a:lnTo>
                    <a:pt x="359" y="358"/>
                  </a:lnTo>
                  <a:lnTo>
                    <a:pt x="284" y="447"/>
                  </a:lnTo>
                  <a:lnTo>
                    <a:pt x="210" y="552"/>
                  </a:lnTo>
                  <a:lnTo>
                    <a:pt x="150" y="656"/>
                  </a:lnTo>
                  <a:lnTo>
                    <a:pt x="90" y="760"/>
                  </a:lnTo>
                  <a:lnTo>
                    <a:pt x="46" y="880"/>
                  </a:lnTo>
                  <a:lnTo>
                    <a:pt x="16" y="999"/>
                  </a:lnTo>
                  <a:lnTo>
                    <a:pt x="1" y="1118"/>
                  </a:lnTo>
                  <a:lnTo>
                    <a:pt x="1" y="1238"/>
                  </a:lnTo>
                  <a:lnTo>
                    <a:pt x="1" y="1238"/>
                  </a:lnTo>
                  <a:lnTo>
                    <a:pt x="1" y="1372"/>
                  </a:lnTo>
                  <a:lnTo>
                    <a:pt x="16" y="1491"/>
                  </a:lnTo>
                  <a:lnTo>
                    <a:pt x="46" y="1610"/>
                  </a:lnTo>
                  <a:lnTo>
                    <a:pt x="90" y="1729"/>
                  </a:lnTo>
                  <a:lnTo>
                    <a:pt x="150" y="1834"/>
                  </a:lnTo>
                  <a:lnTo>
                    <a:pt x="210" y="1938"/>
                  </a:lnTo>
                  <a:lnTo>
                    <a:pt x="284" y="2043"/>
                  </a:lnTo>
                  <a:lnTo>
                    <a:pt x="359" y="2132"/>
                  </a:lnTo>
                  <a:lnTo>
                    <a:pt x="448" y="2207"/>
                  </a:lnTo>
                  <a:lnTo>
                    <a:pt x="538" y="2281"/>
                  </a:lnTo>
                  <a:lnTo>
                    <a:pt x="642" y="2341"/>
                  </a:lnTo>
                  <a:lnTo>
                    <a:pt x="761" y="2400"/>
                  </a:lnTo>
                  <a:lnTo>
                    <a:pt x="866" y="2430"/>
                  </a:lnTo>
                  <a:lnTo>
                    <a:pt x="985" y="2460"/>
                  </a:lnTo>
                  <a:lnTo>
                    <a:pt x="1119" y="2490"/>
                  </a:lnTo>
                  <a:lnTo>
                    <a:pt x="1238" y="2490"/>
                  </a:lnTo>
                  <a:lnTo>
                    <a:pt x="1238" y="2490"/>
                  </a:lnTo>
                  <a:lnTo>
                    <a:pt x="1372" y="2490"/>
                  </a:lnTo>
                  <a:lnTo>
                    <a:pt x="1492" y="2460"/>
                  </a:lnTo>
                  <a:lnTo>
                    <a:pt x="1611" y="2430"/>
                  </a:lnTo>
                  <a:lnTo>
                    <a:pt x="1730" y="2400"/>
                  </a:lnTo>
                  <a:lnTo>
                    <a:pt x="1835" y="2341"/>
                  </a:lnTo>
                  <a:lnTo>
                    <a:pt x="1939" y="2281"/>
                  </a:lnTo>
                  <a:lnTo>
                    <a:pt x="2028" y="2207"/>
                  </a:lnTo>
                  <a:lnTo>
                    <a:pt x="2118" y="2132"/>
                  </a:lnTo>
                  <a:lnTo>
                    <a:pt x="2207" y="2043"/>
                  </a:lnTo>
                  <a:lnTo>
                    <a:pt x="2282" y="1938"/>
                  </a:lnTo>
                  <a:lnTo>
                    <a:pt x="2342" y="1834"/>
                  </a:lnTo>
                  <a:lnTo>
                    <a:pt x="2386" y="1729"/>
                  </a:lnTo>
                  <a:lnTo>
                    <a:pt x="2431" y="1610"/>
                  </a:lnTo>
                  <a:lnTo>
                    <a:pt x="2461" y="1491"/>
                  </a:lnTo>
                  <a:lnTo>
                    <a:pt x="2476" y="1372"/>
                  </a:lnTo>
                  <a:lnTo>
                    <a:pt x="2491" y="1238"/>
                  </a:lnTo>
                  <a:lnTo>
                    <a:pt x="2491" y="1238"/>
                  </a:lnTo>
                  <a:lnTo>
                    <a:pt x="2476" y="1118"/>
                  </a:lnTo>
                  <a:lnTo>
                    <a:pt x="2461" y="999"/>
                  </a:lnTo>
                  <a:lnTo>
                    <a:pt x="2431" y="880"/>
                  </a:lnTo>
                  <a:lnTo>
                    <a:pt x="2386" y="760"/>
                  </a:lnTo>
                  <a:lnTo>
                    <a:pt x="2342" y="656"/>
                  </a:lnTo>
                  <a:lnTo>
                    <a:pt x="2282" y="552"/>
                  </a:lnTo>
                  <a:lnTo>
                    <a:pt x="2207" y="447"/>
                  </a:lnTo>
                  <a:lnTo>
                    <a:pt x="2118" y="358"/>
                  </a:lnTo>
                  <a:lnTo>
                    <a:pt x="2028" y="283"/>
                  </a:lnTo>
                  <a:lnTo>
                    <a:pt x="1939" y="209"/>
                  </a:lnTo>
                  <a:lnTo>
                    <a:pt x="1835" y="149"/>
                  </a:lnTo>
                  <a:lnTo>
                    <a:pt x="1730" y="90"/>
                  </a:lnTo>
                  <a:lnTo>
                    <a:pt x="1611" y="60"/>
                  </a:lnTo>
                  <a:lnTo>
                    <a:pt x="1492" y="15"/>
                  </a:lnTo>
                  <a:lnTo>
                    <a:pt x="1372" y="0"/>
                  </a:lnTo>
                  <a:lnTo>
                    <a:pt x="12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3975045" y="2702384"/>
              <a:ext cx="35280" cy="35295"/>
            </a:xfrm>
            <a:custGeom>
              <a:avLst/>
              <a:gdLst/>
              <a:ahLst/>
              <a:cxnLst/>
              <a:rect l="l" t="t" r="r" b="b"/>
              <a:pathLst>
                <a:path w="2326" h="2327" extrusionOk="0">
                  <a:moveTo>
                    <a:pt x="1163" y="1"/>
                  </a:moveTo>
                  <a:lnTo>
                    <a:pt x="1044" y="15"/>
                  </a:lnTo>
                  <a:lnTo>
                    <a:pt x="940" y="30"/>
                  </a:lnTo>
                  <a:lnTo>
                    <a:pt x="820" y="60"/>
                  </a:lnTo>
                  <a:lnTo>
                    <a:pt x="716" y="105"/>
                  </a:lnTo>
                  <a:lnTo>
                    <a:pt x="612" y="150"/>
                  </a:lnTo>
                  <a:lnTo>
                    <a:pt x="522" y="209"/>
                  </a:lnTo>
                  <a:lnTo>
                    <a:pt x="433" y="269"/>
                  </a:lnTo>
                  <a:lnTo>
                    <a:pt x="343" y="343"/>
                  </a:lnTo>
                  <a:lnTo>
                    <a:pt x="269" y="433"/>
                  </a:lnTo>
                  <a:lnTo>
                    <a:pt x="209" y="522"/>
                  </a:lnTo>
                  <a:lnTo>
                    <a:pt x="149" y="612"/>
                  </a:lnTo>
                  <a:lnTo>
                    <a:pt x="105" y="716"/>
                  </a:lnTo>
                  <a:lnTo>
                    <a:pt x="60" y="820"/>
                  </a:lnTo>
                  <a:lnTo>
                    <a:pt x="30" y="940"/>
                  </a:lnTo>
                  <a:lnTo>
                    <a:pt x="15" y="1044"/>
                  </a:lnTo>
                  <a:lnTo>
                    <a:pt x="0" y="1163"/>
                  </a:lnTo>
                  <a:lnTo>
                    <a:pt x="15" y="1283"/>
                  </a:lnTo>
                  <a:lnTo>
                    <a:pt x="30" y="1402"/>
                  </a:lnTo>
                  <a:lnTo>
                    <a:pt x="60" y="1506"/>
                  </a:lnTo>
                  <a:lnTo>
                    <a:pt x="105" y="1626"/>
                  </a:lnTo>
                  <a:lnTo>
                    <a:pt x="149" y="1715"/>
                  </a:lnTo>
                  <a:lnTo>
                    <a:pt x="209" y="1819"/>
                  </a:lnTo>
                  <a:lnTo>
                    <a:pt x="269" y="1909"/>
                  </a:lnTo>
                  <a:lnTo>
                    <a:pt x="343" y="1983"/>
                  </a:lnTo>
                  <a:lnTo>
                    <a:pt x="433" y="2058"/>
                  </a:lnTo>
                  <a:lnTo>
                    <a:pt x="522" y="2132"/>
                  </a:lnTo>
                  <a:lnTo>
                    <a:pt x="612" y="2192"/>
                  </a:lnTo>
                  <a:lnTo>
                    <a:pt x="716" y="2237"/>
                  </a:lnTo>
                  <a:lnTo>
                    <a:pt x="820" y="2282"/>
                  </a:lnTo>
                  <a:lnTo>
                    <a:pt x="940" y="2296"/>
                  </a:lnTo>
                  <a:lnTo>
                    <a:pt x="1044" y="2326"/>
                  </a:lnTo>
                  <a:lnTo>
                    <a:pt x="1282" y="2326"/>
                  </a:lnTo>
                  <a:lnTo>
                    <a:pt x="1402" y="2296"/>
                  </a:lnTo>
                  <a:lnTo>
                    <a:pt x="1506" y="2282"/>
                  </a:lnTo>
                  <a:lnTo>
                    <a:pt x="1625" y="2237"/>
                  </a:lnTo>
                  <a:lnTo>
                    <a:pt x="1715" y="2192"/>
                  </a:lnTo>
                  <a:lnTo>
                    <a:pt x="1819" y="2132"/>
                  </a:lnTo>
                  <a:lnTo>
                    <a:pt x="1909" y="2058"/>
                  </a:lnTo>
                  <a:lnTo>
                    <a:pt x="1983" y="1983"/>
                  </a:lnTo>
                  <a:lnTo>
                    <a:pt x="2058" y="1909"/>
                  </a:lnTo>
                  <a:lnTo>
                    <a:pt x="2132" y="1819"/>
                  </a:lnTo>
                  <a:lnTo>
                    <a:pt x="2192" y="1715"/>
                  </a:lnTo>
                  <a:lnTo>
                    <a:pt x="2237" y="1626"/>
                  </a:lnTo>
                  <a:lnTo>
                    <a:pt x="2281" y="1506"/>
                  </a:lnTo>
                  <a:lnTo>
                    <a:pt x="2296" y="1402"/>
                  </a:lnTo>
                  <a:lnTo>
                    <a:pt x="2326" y="1283"/>
                  </a:lnTo>
                  <a:lnTo>
                    <a:pt x="2326" y="1163"/>
                  </a:lnTo>
                  <a:lnTo>
                    <a:pt x="2326" y="1044"/>
                  </a:lnTo>
                  <a:lnTo>
                    <a:pt x="2296" y="940"/>
                  </a:lnTo>
                  <a:lnTo>
                    <a:pt x="2281" y="820"/>
                  </a:lnTo>
                  <a:lnTo>
                    <a:pt x="2237" y="716"/>
                  </a:lnTo>
                  <a:lnTo>
                    <a:pt x="2192" y="612"/>
                  </a:lnTo>
                  <a:lnTo>
                    <a:pt x="2132" y="522"/>
                  </a:lnTo>
                  <a:lnTo>
                    <a:pt x="2058" y="433"/>
                  </a:lnTo>
                  <a:lnTo>
                    <a:pt x="1983" y="343"/>
                  </a:lnTo>
                  <a:lnTo>
                    <a:pt x="1909" y="269"/>
                  </a:lnTo>
                  <a:lnTo>
                    <a:pt x="1819" y="209"/>
                  </a:lnTo>
                  <a:lnTo>
                    <a:pt x="1715" y="150"/>
                  </a:lnTo>
                  <a:lnTo>
                    <a:pt x="1625" y="105"/>
                  </a:lnTo>
                  <a:lnTo>
                    <a:pt x="1506" y="60"/>
                  </a:lnTo>
                  <a:lnTo>
                    <a:pt x="1402" y="30"/>
                  </a:lnTo>
                  <a:lnTo>
                    <a:pt x="1282" y="15"/>
                  </a:lnTo>
                  <a:lnTo>
                    <a:pt x="1163" y="1"/>
                  </a:lnTo>
                  <a:close/>
                </a:path>
              </a:pathLst>
            </a:custGeom>
            <a:solidFill>
              <a:srgbClr val="F5C1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3975045" y="2702384"/>
              <a:ext cx="35280" cy="35295"/>
            </a:xfrm>
            <a:custGeom>
              <a:avLst/>
              <a:gdLst/>
              <a:ahLst/>
              <a:cxnLst/>
              <a:rect l="l" t="t" r="r" b="b"/>
              <a:pathLst>
                <a:path w="2326" h="2327" fill="none" extrusionOk="0">
                  <a:moveTo>
                    <a:pt x="1163" y="1"/>
                  </a:moveTo>
                  <a:lnTo>
                    <a:pt x="1163" y="1"/>
                  </a:lnTo>
                  <a:lnTo>
                    <a:pt x="1044" y="15"/>
                  </a:lnTo>
                  <a:lnTo>
                    <a:pt x="940" y="30"/>
                  </a:lnTo>
                  <a:lnTo>
                    <a:pt x="820" y="60"/>
                  </a:lnTo>
                  <a:lnTo>
                    <a:pt x="716" y="105"/>
                  </a:lnTo>
                  <a:lnTo>
                    <a:pt x="612" y="150"/>
                  </a:lnTo>
                  <a:lnTo>
                    <a:pt x="522" y="209"/>
                  </a:lnTo>
                  <a:lnTo>
                    <a:pt x="433" y="269"/>
                  </a:lnTo>
                  <a:lnTo>
                    <a:pt x="343" y="343"/>
                  </a:lnTo>
                  <a:lnTo>
                    <a:pt x="269" y="433"/>
                  </a:lnTo>
                  <a:lnTo>
                    <a:pt x="209" y="522"/>
                  </a:lnTo>
                  <a:lnTo>
                    <a:pt x="149" y="612"/>
                  </a:lnTo>
                  <a:lnTo>
                    <a:pt x="105" y="716"/>
                  </a:lnTo>
                  <a:lnTo>
                    <a:pt x="60" y="820"/>
                  </a:lnTo>
                  <a:lnTo>
                    <a:pt x="30" y="940"/>
                  </a:lnTo>
                  <a:lnTo>
                    <a:pt x="15" y="1044"/>
                  </a:lnTo>
                  <a:lnTo>
                    <a:pt x="0" y="1163"/>
                  </a:lnTo>
                  <a:lnTo>
                    <a:pt x="0" y="1163"/>
                  </a:lnTo>
                  <a:lnTo>
                    <a:pt x="15" y="1283"/>
                  </a:lnTo>
                  <a:lnTo>
                    <a:pt x="30" y="1402"/>
                  </a:lnTo>
                  <a:lnTo>
                    <a:pt x="60" y="1506"/>
                  </a:lnTo>
                  <a:lnTo>
                    <a:pt x="105" y="1626"/>
                  </a:lnTo>
                  <a:lnTo>
                    <a:pt x="149" y="1715"/>
                  </a:lnTo>
                  <a:lnTo>
                    <a:pt x="209" y="1819"/>
                  </a:lnTo>
                  <a:lnTo>
                    <a:pt x="269" y="1909"/>
                  </a:lnTo>
                  <a:lnTo>
                    <a:pt x="343" y="1983"/>
                  </a:lnTo>
                  <a:lnTo>
                    <a:pt x="433" y="2058"/>
                  </a:lnTo>
                  <a:lnTo>
                    <a:pt x="522" y="2132"/>
                  </a:lnTo>
                  <a:lnTo>
                    <a:pt x="612" y="2192"/>
                  </a:lnTo>
                  <a:lnTo>
                    <a:pt x="716" y="2237"/>
                  </a:lnTo>
                  <a:lnTo>
                    <a:pt x="820" y="2282"/>
                  </a:lnTo>
                  <a:lnTo>
                    <a:pt x="940" y="2296"/>
                  </a:lnTo>
                  <a:lnTo>
                    <a:pt x="1044" y="2326"/>
                  </a:lnTo>
                  <a:lnTo>
                    <a:pt x="1163" y="2326"/>
                  </a:lnTo>
                  <a:lnTo>
                    <a:pt x="1163" y="2326"/>
                  </a:lnTo>
                  <a:lnTo>
                    <a:pt x="1282" y="2326"/>
                  </a:lnTo>
                  <a:lnTo>
                    <a:pt x="1402" y="2296"/>
                  </a:lnTo>
                  <a:lnTo>
                    <a:pt x="1506" y="2282"/>
                  </a:lnTo>
                  <a:lnTo>
                    <a:pt x="1625" y="2237"/>
                  </a:lnTo>
                  <a:lnTo>
                    <a:pt x="1715" y="2192"/>
                  </a:lnTo>
                  <a:lnTo>
                    <a:pt x="1819" y="2132"/>
                  </a:lnTo>
                  <a:lnTo>
                    <a:pt x="1909" y="2058"/>
                  </a:lnTo>
                  <a:lnTo>
                    <a:pt x="1983" y="1983"/>
                  </a:lnTo>
                  <a:lnTo>
                    <a:pt x="2058" y="1909"/>
                  </a:lnTo>
                  <a:lnTo>
                    <a:pt x="2132" y="1819"/>
                  </a:lnTo>
                  <a:lnTo>
                    <a:pt x="2192" y="1715"/>
                  </a:lnTo>
                  <a:lnTo>
                    <a:pt x="2237" y="1626"/>
                  </a:lnTo>
                  <a:lnTo>
                    <a:pt x="2281" y="1506"/>
                  </a:lnTo>
                  <a:lnTo>
                    <a:pt x="2296" y="1402"/>
                  </a:lnTo>
                  <a:lnTo>
                    <a:pt x="2326" y="1283"/>
                  </a:lnTo>
                  <a:lnTo>
                    <a:pt x="2326" y="1163"/>
                  </a:lnTo>
                  <a:lnTo>
                    <a:pt x="2326" y="1163"/>
                  </a:lnTo>
                  <a:lnTo>
                    <a:pt x="2326" y="1044"/>
                  </a:lnTo>
                  <a:lnTo>
                    <a:pt x="2296" y="940"/>
                  </a:lnTo>
                  <a:lnTo>
                    <a:pt x="2281" y="820"/>
                  </a:lnTo>
                  <a:lnTo>
                    <a:pt x="2237" y="716"/>
                  </a:lnTo>
                  <a:lnTo>
                    <a:pt x="2192" y="612"/>
                  </a:lnTo>
                  <a:lnTo>
                    <a:pt x="2132" y="522"/>
                  </a:lnTo>
                  <a:lnTo>
                    <a:pt x="2058" y="433"/>
                  </a:lnTo>
                  <a:lnTo>
                    <a:pt x="1983" y="343"/>
                  </a:lnTo>
                  <a:lnTo>
                    <a:pt x="1909" y="269"/>
                  </a:lnTo>
                  <a:lnTo>
                    <a:pt x="1819" y="209"/>
                  </a:lnTo>
                  <a:lnTo>
                    <a:pt x="1715" y="150"/>
                  </a:lnTo>
                  <a:lnTo>
                    <a:pt x="1625" y="105"/>
                  </a:lnTo>
                  <a:lnTo>
                    <a:pt x="1506" y="60"/>
                  </a:lnTo>
                  <a:lnTo>
                    <a:pt x="1402" y="30"/>
                  </a:lnTo>
                  <a:lnTo>
                    <a:pt x="1282" y="15"/>
                  </a:lnTo>
                  <a:lnTo>
                    <a:pt x="11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3651917" y="3273122"/>
              <a:ext cx="45912" cy="45912"/>
            </a:xfrm>
            <a:custGeom>
              <a:avLst/>
              <a:gdLst/>
              <a:ahLst/>
              <a:cxnLst/>
              <a:rect l="l" t="t" r="r" b="b"/>
              <a:pathLst>
                <a:path w="3027" h="3027" extrusionOk="0">
                  <a:moveTo>
                    <a:pt x="1506" y="0"/>
                  </a:moveTo>
                  <a:lnTo>
                    <a:pt x="1357" y="15"/>
                  </a:lnTo>
                  <a:lnTo>
                    <a:pt x="1208" y="30"/>
                  </a:lnTo>
                  <a:lnTo>
                    <a:pt x="1059" y="75"/>
                  </a:lnTo>
                  <a:lnTo>
                    <a:pt x="924" y="120"/>
                  </a:lnTo>
                  <a:lnTo>
                    <a:pt x="790" y="194"/>
                  </a:lnTo>
                  <a:lnTo>
                    <a:pt x="656" y="269"/>
                  </a:lnTo>
                  <a:lnTo>
                    <a:pt x="537" y="343"/>
                  </a:lnTo>
                  <a:lnTo>
                    <a:pt x="432" y="448"/>
                  </a:lnTo>
                  <a:lnTo>
                    <a:pt x="343" y="552"/>
                  </a:lnTo>
                  <a:lnTo>
                    <a:pt x="254" y="671"/>
                  </a:lnTo>
                  <a:lnTo>
                    <a:pt x="179" y="790"/>
                  </a:lnTo>
                  <a:lnTo>
                    <a:pt x="104" y="925"/>
                  </a:lnTo>
                  <a:lnTo>
                    <a:pt x="60" y="1074"/>
                  </a:lnTo>
                  <a:lnTo>
                    <a:pt x="30" y="1208"/>
                  </a:lnTo>
                  <a:lnTo>
                    <a:pt x="0" y="1357"/>
                  </a:lnTo>
                  <a:lnTo>
                    <a:pt x="0" y="1521"/>
                  </a:lnTo>
                  <a:lnTo>
                    <a:pt x="0" y="1670"/>
                  </a:lnTo>
                  <a:lnTo>
                    <a:pt x="30" y="1819"/>
                  </a:lnTo>
                  <a:lnTo>
                    <a:pt x="60" y="1968"/>
                  </a:lnTo>
                  <a:lnTo>
                    <a:pt x="104" y="2102"/>
                  </a:lnTo>
                  <a:lnTo>
                    <a:pt x="179" y="2237"/>
                  </a:lnTo>
                  <a:lnTo>
                    <a:pt x="254" y="2371"/>
                  </a:lnTo>
                  <a:lnTo>
                    <a:pt x="343" y="2490"/>
                  </a:lnTo>
                  <a:lnTo>
                    <a:pt x="432" y="2594"/>
                  </a:lnTo>
                  <a:lnTo>
                    <a:pt x="537" y="2684"/>
                  </a:lnTo>
                  <a:lnTo>
                    <a:pt x="656" y="2773"/>
                  </a:lnTo>
                  <a:lnTo>
                    <a:pt x="790" y="2848"/>
                  </a:lnTo>
                  <a:lnTo>
                    <a:pt x="924" y="2907"/>
                  </a:lnTo>
                  <a:lnTo>
                    <a:pt x="1059" y="2967"/>
                  </a:lnTo>
                  <a:lnTo>
                    <a:pt x="1208" y="2997"/>
                  </a:lnTo>
                  <a:lnTo>
                    <a:pt x="1357" y="3027"/>
                  </a:lnTo>
                  <a:lnTo>
                    <a:pt x="1670" y="3027"/>
                  </a:lnTo>
                  <a:lnTo>
                    <a:pt x="1819" y="2997"/>
                  </a:lnTo>
                  <a:lnTo>
                    <a:pt x="1953" y="2967"/>
                  </a:lnTo>
                  <a:lnTo>
                    <a:pt x="2102" y="2907"/>
                  </a:lnTo>
                  <a:lnTo>
                    <a:pt x="2236" y="2848"/>
                  </a:lnTo>
                  <a:lnTo>
                    <a:pt x="2356" y="2773"/>
                  </a:lnTo>
                  <a:lnTo>
                    <a:pt x="2475" y="2684"/>
                  </a:lnTo>
                  <a:lnTo>
                    <a:pt x="2579" y="2594"/>
                  </a:lnTo>
                  <a:lnTo>
                    <a:pt x="2684" y="2490"/>
                  </a:lnTo>
                  <a:lnTo>
                    <a:pt x="2758" y="2371"/>
                  </a:lnTo>
                  <a:lnTo>
                    <a:pt x="2833" y="2237"/>
                  </a:lnTo>
                  <a:lnTo>
                    <a:pt x="2907" y="2102"/>
                  </a:lnTo>
                  <a:lnTo>
                    <a:pt x="2952" y="1968"/>
                  </a:lnTo>
                  <a:lnTo>
                    <a:pt x="2997" y="1819"/>
                  </a:lnTo>
                  <a:lnTo>
                    <a:pt x="3012" y="1670"/>
                  </a:lnTo>
                  <a:lnTo>
                    <a:pt x="3027" y="1521"/>
                  </a:lnTo>
                  <a:lnTo>
                    <a:pt x="3012" y="1357"/>
                  </a:lnTo>
                  <a:lnTo>
                    <a:pt x="2997" y="1208"/>
                  </a:lnTo>
                  <a:lnTo>
                    <a:pt x="2952" y="1074"/>
                  </a:lnTo>
                  <a:lnTo>
                    <a:pt x="2907" y="925"/>
                  </a:lnTo>
                  <a:lnTo>
                    <a:pt x="2833" y="790"/>
                  </a:lnTo>
                  <a:lnTo>
                    <a:pt x="2758" y="671"/>
                  </a:lnTo>
                  <a:lnTo>
                    <a:pt x="2684" y="552"/>
                  </a:lnTo>
                  <a:lnTo>
                    <a:pt x="2579" y="448"/>
                  </a:lnTo>
                  <a:lnTo>
                    <a:pt x="2475" y="343"/>
                  </a:lnTo>
                  <a:lnTo>
                    <a:pt x="2356" y="269"/>
                  </a:lnTo>
                  <a:lnTo>
                    <a:pt x="2236" y="194"/>
                  </a:lnTo>
                  <a:lnTo>
                    <a:pt x="2102" y="120"/>
                  </a:lnTo>
                  <a:lnTo>
                    <a:pt x="1953" y="75"/>
                  </a:lnTo>
                  <a:lnTo>
                    <a:pt x="1819" y="30"/>
                  </a:lnTo>
                  <a:lnTo>
                    <a:pt x="1670" y="15"/>
                  </a:lnTo>
                  <a:lnTo>
                    <a:pt x="1506" y="0"/>
                  </a:lnTo>
                  <a:close/>
                </a:path>
              </a:pathLst>
            </a:custGeom>
            <a:solidFill>
              <a:srgbClr val="F9C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3651917" y="3273122"/>
              <a:ext cx="45912" cy="45912"/>
            </a:xfrm>
            <a:custGeom>
              <a:avLst/>
              <a:gdLst/>
              <a:ahLst/>
              <a:cxnLst/>
              <a:rect l="l" t="t" r="r" b="b"/>
              <a:pathLst>
                <a:path w="3027" h="3027" fill="none" extrusionOk="0">
                  <a:moveTo>
                    <a:pt x="1506" y="0"/>
                  </a:moveTo>
                  <a:lnTo>
                    <a:pt x="1506" y="0"/>
                  </a:lnTo>
                  <a:lnTo>
                    <a:pt x="1357" y="15"/>
                  </a:lnTo>
                  <a:lnTo>
                    <a:pt x="1208" y="30"/>
                  </a:lnTo>
                  <a:lnTo>
                    <a:pt x="1059" y="75"/>
                  </a:lnTo>
                  <a:lnTo>
                    <a:pt x="924" y="120"/>
                  </a:lnTo>
                  <a:lnTo>
                    <a:pt x="790" y="194"/>
                  </a:lnTo>
                  <a:lnTo>
                    <a:pt x="656" y="269"/>
                  </a:lnTo>
                  <a:lnTo>
                    <a:pt x="537" y="343"/>
                  </a:lnTo>
                  <a:lnTo>
                    <a:pt x="432" y="448"/>
                  </a:lnTo>
                  <a:lnTo>
                    <a:pt x="343" y="552"/>
                  </a:lnTo>
                  <a:lnTo>
                    <a:pt x="254" y="671"/>
                  </a:lnTo>
                  <a:lnTo>
                    <a:pt x="179" y="790"/>
                  </a:lnTo>
                  <a:lnTo>
                    <a:pt x="104" y="925"/>
                  </a:lnTo>
                  <a:lnTo>
                    <a:pt x="60" y="1074"/>
                  </a:lnTo>
                  <a:lnTo>
                    <a:pt x="30" y="1208"/>
                  </a:lnTo>
                  <a:lnTo>
                    <a:pt x="0" y="1357"/>
                  </a:lnTo>
                  <a:lnTo>
                    <a:pt x="0" y="1521"/>
                  </a:lnTo>
                  <a:lnTo>
                    <a:pt x="0" y="1521"/>
                  </a:lnTo>
                  <a:lnTo>
                    <a:pt x="0" y="1670"/>
                  </a:lnTo>
                  <a:lnTo>
                    <a:pt x="30" y="1819"/>
                  </a:lnTo>
                  <a:lnTo>
                    <a:pt x="60" y="1968"/>
                  </a:lnTo>
                  <a:lnTo>
                    <a:pt x="104" y="2102"/>
                  </a:lnTo>
                  <a:lnTo>
                    <a:pt x="179" y="2237"/>
                  </a:lnTo>
                  <a:lnTo>
                    <a:pt x="254" y="2371"/>
                  </a:lnTo>
                  <a:lnTo>
                    <a:pt x="343" y="2490"/>
                  </a:lnTo>
                  <a:lnTo>
                    <a:pt x="432" y="2594"/>
                  </a:lnTo>
                  <a:lnTo>
                    <a:pt x="537" y="2684"/>
                  </a:lnTo>
                  <a:lnTo>
                    <a:pt x="656" y="2773"/>
                  </a:lnTo>
                  <a:lnTo>
                    <a:pt x="790" y="2848"/>
                  </a:lnTo>
                  <a:lnTo>
                    <a:pt x="924" y="2907"/>
                  </a:lnTo>
                  <a:lnTo>
                    <a:pt x="1059" y="2967"/>
                  </a:lnTo>
                  <a:lnTo>
                    <a:pt x="1208" y="2997"/>
                  </a:lnTo>
                  <a:lnTo>
                    <a:pt x="1357" y="3027"/>
                  </a:lnTo>
                  <a:lnTo>
                    <a:pt x="1506" y="3027"/>
                  </a:lnTo>
                  <a:lnTo>
                    <a:pt x="1506" y="3027"/>
                  </a:lnTo>
                  <a:lnTo>
                    <a:pt x="1670" y="3027"/>
                  </a:lnTo>
                  <a:lnTo>
                    <a:pt x="1819" y="2997"/>
                  </a:lnTo>
                  <a:lnTo>
                    <a:pt x="1953" y="2967"/>
                  </a:lnTo>
                  <a:lnTo>
                    <a:pt x="2102" y="2907"/>
                  </a:lnTo>
                  <a:lnTo>
                    <a:pt x="2236" y="2848"/>
                  </a:lnTo>
                  <a:lnTo>
                    <a:pt x="2356" y="2773"/>
                  </a:lnTo>
                  <a:lnTo>
                    <a:pt x="2475" y="2684"/>
                  </a:lnTo>
                  <a:lnTo>
                    <a:pt x="2579" y="2594"/>
                  </a:lnTo>
                  <a:lnTo>
                    <a:pt x="2684" y="2490"/>
                  </a:lnTo>
                  <a:lnTo>
                    <a:pt x="2758" y="2371"/>
                  </a:lnTo>
                  <a:lnTo>
                    <a:pt x="2833" y="2237"/>
                  </a:lnTo>
                  <a:lnTo>
                    <a:pt x="2907" y="2102"/>
                  </a:lnTo>
                  <a:lnTo>
                    <a:pt x="2952" y="1968"/>
                  </a:lnTo>
                  <a:lnTo>
                    <a:pt x="2997" y="1819"/>
                  </a:lnTo>
                  <a:lnTo>
                    <a:pt x="3012" y="1670"/>
                  </a:lnTo>
                  <a:lnTo>
                    <a:pt x="3027" y="1521"/>
                  </a:lnTo>
                  <a:lnTo>
                    <a:pt x="3027" y="1521"/>
                  </a:lnTo>
                  <a:lnTo>
                    <a:pt x="3012" y="1357"/>
                  </a:lnTo>
                  <a:lnTo>
                    <a:pt x="2997" y="1208"/>
                  </a:lnTo>
                  <a:lnTo>
                    <a:pt x="2952" y="1074"/>
                  </a:lnTo>
                  <a:lnTo>
                    <a:pt x="2907" y="925"/>
                  </a:lnTo>
                  <a:lnTo>
                    <a:pt x="2833" y="790"/>
                  </a:lnTo>
                  <a:lnTo>
                    <a:pt x="2758" y="671"/>
                  </a:lnTo>
                  <a:lnTo>
                    <a:pt x="2684" y="552"/>
                  </a:lnTo>
                  <a:lnTo>
                    <a:pt x="2579" y="448"/>
                  </a:lnTo>
                  <a:lnTo>
                    <a:pt x="2475" y="343"/>
                  </a:lnTo>
                  <a:lnTo>
                    <a:pt x="2356" y="269"/>
                  </a:lnTo>
                  <a:lnTo>
                    <a:pt x="2236" y="194"/>
                  </a:lnTo>
                  <a:lnTo>
                    <a:pt x="2102" y="120"/>
                  </a:lnTo>
                  <a:lnTo>
                    <a:pt x="1953" y="75"/>
                  </a:lnTo>
                  <a:lnTo>
                    <a:pt x="1819" y="30"/>
                  </a:lnTo>
                  <a:lnTo>
                    <a:pt x="1670" y="15"/>
                  </a:lnTo>
                  <a:lnTo>
                    <a:pt x="150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3292371" y="2204693"/>
              <a:ext cx="792123" cy="478944"/>
            </a:xfrm>
            <a:custGeom>
              <a:avLst/>
              <a:gdLst/>
              <a:ahLst/>
              <a:cxnLst/>
              <a:rect l="l" t="t" r="r" b="b"/>
              <a:pathLst>
                <a:path w="52225" h="31577" extrusionOk="0">
                  <a:moveTo>
                    <a:pt x="26120" y="0"/>
                  </a:moveTo>
                  <a:lnTo>
                    <a:pt x="25435" y="15"/>
                  </a:lnTo>
                  <a:lnTo>
                    <a:pt x="24779" y="30"/>
                  </a:lnTo>
                  <a:lnTo>
                    <a:pt x="24108" y="60"/>
                  </a:lnTo>
                  <a:lnTo>
                    <a:pt x="23452" y="90"/>
                  </a:lnTo>
                  <a:lnTo>
                    <a:pt x="22796" y="134"/>
                  </a:lnTo>
                  <a:lnTo>
                    <a:pt x="22140" y="194"/>
                  </a:lnTo>
                  <a:lnTo>
                    <a:pt x="21499" y="254"/>
                  </a:lnTo>
                  <a:lnTo>
                    <a:pt x="20858" y="328"/>
                  </a:lnTo>
                  <a:lnTo>
                    <a:pt x="20217" y="418"/>
                  </a:lnTo>
                  <a:lnTo>
                    <a:pt x="19590" y="507"/>
                  </a:lnTo>
                  <a:lnTo>
                    <a:pt x="18964" y="611"/>
                  </a:lnTo>
                  <a:lnTo>
                    <a:pt x="18353" y="716"/>
                  </a:lnTo>
                  <a:lnTo>
                    <a:pt x="17742" y="835"/>
                  </a:lnTo>
                  <a:lnTo>
                    <a:pt x="17131" y="969"/>
                  </a:lnTo>
                  <a:lnTo>
                    <a:pt x="16534" y="1103"/>
                  </a:lnTo>
                  <a:lnTo>
                    <a:pt x="15953" y="1252"/>
                  </a:lnTo>
                  <a:lnTo>
                    <a:pt x="15371" y="1402"/>
                  </a:lnTo>
                  <a:lnTo>
                    <a:pt x="14790" y="1565"/>
                  </a:lnTo>
                  <a:lnTo>
                    <a:pt x="14223" y="1729"/>
                  </a:lnTo>
                  <a:lnTo>
                    <a:pt x="13672" y="1908"/>
                  </a:lnTo>
                  <a:lnTo>
                    <a:pt x="13120" y="2102"/>
                  </a:lnTo>
                  <a:lnTo>
                    <a:pt x="12569" y="2296"/>
                  </a:lnTo>
                  <a:lnTo>
                    <a:pt x="12032" y="2490"/>
                  </a:lnTo>
                  <a:lnTo>
                    <a:pt x="11510" y="2699"/>
                  </a:lnTo>
                  <a:lnTo>
                    <a:pt x="11003" y="2922"/>
                  </a:lnTo>
                  <a:lnTo>
                    <a:pt x="10496" y="3146"/>
                  </a:lnTo>
                  <a:lnTo>
                    <a:pt x="9989" y="3369"/>
                  </a:lnTo>
                  <a:lnTo>
                    <a:pt x="9497" y="3608"/>
                  </a:lnTo>
                  <a:lnTo>
                    <a:pt x="9020" y="3861"/>
                  </a:lnTo>
                  <a:lnTo>
                    <a:pt x="8558" y="4100"/>
                  </a:lnTo>
                  <a:lnTo>
                    <a:pt x="8096" y="4368"/>
                  </a:lnTo>
                  <a:lnTo>
                    <a:pt x="7649" y="4637"/>
                  </a:lnTo>
                  <a:lnTo>
                    <a:pt x="7216" y="4905"/>
                  </a:lnTo>
                  <a:lnTo>
                    <a:pt x="6784" y="5173"/>
                  </a:lnTo>
                  <a:lnTo>
                    <a:pt x="6367" y="5457"/>
                  </a:lnTo>
                  <a:lnTo>
                    <a:pt x="5964" y="5755"/>
                  </a:lnTo>
                  <a:lnTo>
                    <a:pt x="5576" y="6053"/>
                  </a:lnTo>
                  <a:lnTo>
                    <a:pt x="5189" y="6351"/>
                  </a:lnTo>
                  <a:lnTo>
                    <a:pt x="4816" y="6649"/>
                  </a:lnTo>
                  <a:lnTo>
                    <a:pt x="4458" y="6962"/>
                  </a:lnTo>
                  <a:lnTo>
                    <a:pt x="4115" y="7290"/>
                  </a:lnTo>
                  <a:lnTo>
                    <a:pt x="3787" y="7603"/>
                  </a:lnTo>
                  <a:lnTo>
                    <a:pt x="3459" y="7931"/>
                  </a:lnTo>
                  <a:lnTo>
                    <a:pt x="3146" y="8259"/>
                  </a:lnTo>
                  <a:lnTo>
                    <a:pt x="2863" y="8602"/>
                  </a:lnTo>
                  <a:lnTo>
                    <a:pt x="2580" y="8945"/>
                  </a:lnTo>
                  <a:lnTo>
                    <a:pt x="2312" y="9288"/>
                  </a:lnTo>
                  <a:lnTo>
                    <a:pt x="2058" y="9646"/>
                  </a:lnTo>
                  <a:lnTo>
                    <a:pt x="1805" y="10004"/>
                  </a:lnTo>
                  <a:lnTo>
                    <a:pt x="1581" y="10361"/>
                  </a:lnTo>
                  <a:lnTo>
                    <a:pt x="1372" y="10734"/>
                  </a:lnTo>
                  <a:lnTo>
                    <a:pt x="1178" y="11092"/>
                  </a:lnTo>
                  <a:lnTo>
                    <a:pt x="985" y="11465"/>
                  </a:lnTo>
                  <a:lnTo>
                    <a:pt x="821" y="11852"/>
                  </a:lnTo>
                  <a:lnTo>
                    <a:pt x="672" y="12225"/>
                  </a:lnTo>
                  <a:lnTo>
                    <a:pt x="537" y="12613"/>
                  </a:lnTo>
                  <a:lnTo>
                    <a:pt x="403" y="13000"/>
                  </a:lnTo>
                  <a:lnTo>
                    <a:pt x="299" y="13388"/>
                  </a:lnTo>
                  <a:lnTo>
                    <a:pt x="209" y="13775"/>
                  </a:lnTo>
                  <a:lnTo>
                    <a:pt x="135" y="14178"/>
                  </a:lnTo>
                  <a:lnTo>
                    <a:pt x="75" y="14581"/>
                  </a:lnTo>
                  <a:lnTo>
                    <a:pt x="31" y="14983"/>
                  </a:lnTo>
                  <a:lnTo>
                    <a:pt x="1" y="15386"/>
                  </a:lnTo>
                  <a:lnTo>
                    <a:pt x="1" y="15788"/>
                  </a:lnTo>
                  <a:lnTo>
                    <a:pt x="1" y="16191"/>
                  </a:lnTo>
                  <a:lnTo>
                    <a:pt x="31" y="16608"/>
                  </a:lnTo>
                  <a:lnTo>
                    <a:pt x="75" y="17011"/>
                  </a:lnTo>
                  <a:lnTo>
                    <a:pt x="135" y="17398"/>
                  </a:lnTo>
                  <a:lnTo>
                    <a:pt x="209" y="17801"/>
                  </a:lnTo>
                  <a:lnTo>
                    <a:pt x="299" y="18188"/>
                  </a:lnTo>
                  <a:lnTo>
                    <a:pt x="403" y="18591"/>
                  </a:lnTo>
                  <a:lnTo>
                    <a:pt x="537" y="18964"/>
                  </a:lnTo>
                  <a:lnTo>
                    <a:pt x="672" y="19351"/>
                  </a:lnTo>
                  <a:lnTo>
                    <a:pt x="821" y="19739"/>
                  </a:lnTo>
                  <a:lnTo>
                    <a:pt x="985" y="20112"/>
                  </a:lnTo>
                  <a:lnTo>
                    <a:pt x="1178" y="20484"/>
                  </a:lnTo>
                  <a:lnTo>
                    <a:pt x="1372" y="20857"/>
                  </a:lnTo>
                  <a:lnTo>
                    <a:pt x="1581" y="21215"/>
                  </a:lnTo>
                  <a:lnTo>
                    <a:pt x="1805" y="21573"/>
                  </a:lnTo>
                  <a:lnTo>
                    <a:pt x="2058" y="21930"/>
                  </a:lnTo>
                  <a:lnTo>
                    <a:pt x="2312" y="22288"/>
                  </a:lnTo>
                  <a:lnTo>
                    <a:pt x="2580" y="22631"/>
                  </a:lnTo>
                  <a:lnTo>
                    <a:pt x="2863" y="22974"/>
                  </a:lnTo>
                  <a:lnTo>
                    <a:pt x="3146" y="23317"/>
                  </a:lnTo>
                  <a:lnTo>
                    <a:pt x="3459" y="23645"/>
                  </a:lnTo>
                  <a:lnTo>
                    <a:pt x="3787" y="23973"/>
                  </a:lnTo>
                  <a:lnTo>
                    <a:pt x="4115" y="24301"/>
                  </a:lnTo>
                  <a:lnTo>
                    <a:pt x="4458" y="24614"/>
                  </a:lnTo>
                  <a:lnTo>
                    <a:pt x="4816" y="24927"/>
                  </a:lnTo>
                  <a:lnTo>
                    <a:pt x="5189" y="25240"/>
                  </a:lnTo>
                  <a:lnTo>
                    <a:pt x="5576" y="25538"/>
                  </a:lnTo>
                  <a:lnTo>
                    <a:pt x="5964" y="25836"/>
                  </a:lnTo>
                  <a:lnTo>
                    <a:pt x="6367" y="26120"/>
                  </a:lnTo>
                  <a:lnTo>
                    <a:pt x="6784" y="26403"/>
                  </a:lnTo>
                  <a:lnTo>
                    <a:pt x="7216" y="26686"/>
                  </a:lnTo>
                  <a:lnTo>
                    <a:pt x="7649" y="26955"/>
                  </a:lnTo>
                  <a:lnTo>
                    <a:pt x="8096" y="27208"/>
                  </a:lnTo>
                  <a:lnTo>
                    <a:pt x="8558" y="27476"/>
                  </a:lnTo>
                  <a:lnTo>
                    <a:pt x="9020" y="27730"/>
                  </a:lnTo>
                  <a:lnTo>
                    <a:pt x="9497" y="27968"/>
                  </a:lnTo>
                  <a:lnTo>
                    <a:pt x="9989" y="28207"/>
                  </a:lnTo>
                  <a:lnTo>
                    <a:pt x="10496" y="28430"/>
                  </a:lnTo>
                  <a:lnTo>
                    <a:pt x="11003" y="28654"/>
                  </a:lnTo>
                  <a:lnTo>
                    <a:pt x="11510" y="28878"/>
                  </a:lnTo>
                  <a:lnTo>
                    <a:pt x="12032" y="29086"/>
                  </a:lnTo>
                  <a:lnTo>
                    <a:pt x="12569" y="29295"/>
                  </a:lnTo>
                  <a:lnTo>
                    <a:pt x="13120" y="29489"/>
                  </a:lnTo>
                  <a:lnTo>
                    <a:pt x="13672" y="29668"/>
                  </a:lnTo>
                  <a:lnTo>
                    <a:pt x="14223" y="29847"/>
                  </a:lnTo>
                  <a:lnTo>
                    <a:pt x="14790" y="30011"/>
                  </a:lnTo>
                  <a:lnTo>
                    <a:pt x="15371" y="30175"/>
                  </a:lnTo>
                  <a:lnTo>
                    <a:pt x="15953" y="30339"/>
                  </a:lnTo>
                  <a:lnTo>
                    <a:pt x="16534" y="30473"/>
                  </a:lnTo>
                  <a:lnTo>
                    <a:pt x="17131" y="30622"/>
                  </a:lnTo>
                  <a:lnTo>
                    <a:pt x="17742" y="30741"/>
                  </a:lnTo>
                  <a:lnTo>
                    <a:pt x="18353" y="30861"/>
                  </a:lnTo>
                  <a:lnTo>
                    <a:pt x="18964" y="30980"/>
                  </a:lnTo>
                  <a:lnTo>
                    <a:pt x="19590" y="31069"/>
                  </a:lnTo>
                  <a:lnTo>
                    <a:pt x="20217" y="31174"/>
                  </a:lnTo>
                  <a:lnTo>
                    <a:pt x="20858" y="31248"/>
                  </a:lnTo>
                  <a:lnTo>
                    <a:pt x="21499" y="31323"/>
                  </a:lnTo>
                  <a:lnTo>
                    <a:pt x="22140" y="31397"/>
                  </a:lnTo>
                  <a:lnTo>
                    <a:pt x="22796" y="31442"/>
                  </a:lnTo>
                  <a:lnTo>
                    <a:pt x="23452" y="31487"/>
                  </a:lnTo>
                  <a:lnTo>
                    <a:pt x="24108" y="31531"/>
                  </a:lnTo>
                  <a:lnTo>
                    <a:pt x="24779" y="31546"/>
                  </a:lnTo>
                  <a:lnTo>
                    <a:pt x="25435" y="31561"/>
                  </a:lnTo>
                  <a:lnTo>
                    <a:pt x="26120" y="31576"/>
                  </a:lnTo>
                  <a:lnTo>
                    <a:pt x="26791" y="31561"/>
                  </a:lnTo>
                  <a:lnTo>
                    <a:pt x="27462" y="31546"/>
                  </a:lnTo>
                  <a:lnTo>
                    <a:pt x="28118" y="31531"/>
                  </a:lnTo>
                  <a:lnTo>
                    <a:pt x="28789" y="31487"/>
                  </a:lnTo>
                  <a:lnTo>
                    <a:pt x="29445" y="31442"/>
                  </a:lnTo>
                  <a:lnTo>
                    <a:pt x="30086" y="31397"/>
                  </a:lnTo>
                  <a:lnTo>
                    <a:pt x="30742" y="31323"/>
                  </a:lnTo>
                  <a:lnTo>
                    <a:pt x="31383" y="31248"/>
                  </a:lnTo>
                  <a:lnTo>
                    <a:pt x="32009" y="31174"/>
                  </a:lnTo>
                  <a:lnTo>
                    <a:pt x="32635" y="31069"/>
                  </a:lnTo>
                  <a:lnTo>
                    <a:pt x="33261" y="30980"/>
                  </a:lnTo>
                  <a:lnTo>
                    <a:pt x="33888" y="30861"/>
                  </a:lnTo>
                  <a:lnTo>
                    <a:pt x="34499" y="30741"/>
                  </a:lnTo>
                  <a:lnTo>
                    <a:pt x="35095" y="30622"/>
                  </a:lnTo>
                  <a:lnTo>
                    <a:pt x="35692" y="30473"/>
                  </a:lnTo>
                  <a:lnTo>
                    <a:pt x="36288" y="30339"/>
                  </a:lnTo>
                  <a:lnTo>
                    <a:pt x="36869" y="30175"/>
                  </a:lnTo>
                  <a:lnTo>
                    <a:pt x="37436" y="30011"/>
                  </a:lnTo>
                  <a:lnTo>
                    <a:pt x="38002" y="29847"/>
                  </a:lnTo>
                  <a:lnTo>
                    <a:pt x="38569" y="29668"/>
                  </a:lnTo>
                  <a:lnTo>
                    <a:pt x="39120" y="29489"/>
                  </a:lnTo>
                  <a:lnTo>
                    <a:pt x="39657" y="29295"/>
                  </a:lnTo>
                  <a:lnTo>
                    <a:pt x="40194" y="29086"/>
                  </a:lnTo>
                  <a:lnTo>
                    <a:pt x="40716" y="28878"/>
                  </a:lnTo>
                  <a:lnTo>
                    <a:pt x="41237" y="28654"/>
                  </a:lnTo>
                  <a:lnTo>
                    <a:pt x="41744" y="28430"/>
                  </a:lnTo>
                  <a:lnTo>
                    <a:pt x="42236" y="28207"/>
                  </a:lnTo>
                  <a:lnTo>
                    <a:pt x="42728" y="27968"/>
                  </a:lnTo>
                  <a:lnTo>
                    <a:pt x="43205" y="27730"/>
                  </a:lnTo>
                  <a:lnTo>
                    <a:pt x="43682" y="27476"/>
                  </a:lnTo>
                  <a:lnTo>
                    <a:pt x="44130" y="27208"/>
                  </a:lnTo>
                  <a:lnTo>
                    <a:pt x="44577" y="26955"/>
                  </a:lnTo>
                  <a:lnTo>
                    <a:pt x="45024" y="26686"/>
                  </a:lnTo>
                  <a:lnTo>
                    <a:pt x="45442" y="26403"/>
                  </a:lnTo>
                  <a:lnTo>
                    <a:pt x="45859" y="26120"/>
                  </a:lnTo>
                  <a:lnTo>
                    <a:pt x="46262" y="25836"/>
                  </a:lnTo>
                  <a:lnTo>
                    <a:pt x="46664" y="25538"/>
                  </a:lnTo>
                  <a:lnTo>
                    <a:pt x="47037" y="25240"/>
                  </a:lnTo>
                  <a:lnTo>
                    <a:pt x="47410" y="24927"/>
                  </a:lnTo>
                  <a:lnTo>
                    <a:pt x="47767" y="24614"/>
                  </a:lnTo>
                  <a:lnTo>
                    <a:pt x="48110" y="24301"/>
                  </a:lnTo>
                  <a:lnTo>
                    <a:pt x="48453" y="23973"/>
                  </a:lnTo>
                  <a:lnTo>
                    <a:pt x="48766" y="23645"/>
                  </a:lnTo>
                  <a:lnTo>
                    <a:pt x="49079" y="23317"/>
                  </a:lnTo>
                  <a:lnTo>
                    <a:pt x="49377" y="22974"/>
                  </a:lnTo>
                  <a:lnTo>
                    <a:pt x="49661" y="22631"/>
                  </a:lnTo>
                  <a:lnTo>
                    <a:pt x="49929" y="22288"/>
                  </a:lnTo>
                  <a:lnTo>
                    <a:pt x="50183" y="21930"/>
                  </a:lnTo>
                  <a:lnTo>
                    <a:pt x="50421" y="21573"/>
                  </a:lnTo>
                  <a:lnTo>
                    <a:pt x="50645" y="21215"/>
                  </a:lnTo>
                  <a:lnTo>
                    <a:pt x="50853" y="20857"/>
                  </a:lnTo>
                  <a:lnTo>
                    <a:pt x="51062" y="20484"/>
                  </a:lnTo>
                  <a:lnTo>
                    <a:pt x="51241" y="20112"/>
                  </a:lnTo>
                  <a:lnTo>
                    <a:pt x="51405" y="19739"/>
                  </a:lnTo>
                  <a:lnTo>
                    <a:pt x="51569" y="19351"/>
                  </a:lnTo>
                  <a:lnTo>
                    <a:pt x="51703" y="18964"/>
                  </a:lnTo>
                  <a:lnTo>
                    <a:pt x="51822" y="18591"/>
                  </a:lnTo>
                  <a:lnTo>
                    <a:pt x="51927" y="18188"/>
                  </a:lnTo>
                  <a:lnTo>
                    <a:pt x="52016" y="17801"/>
                  </a:lnTo>
                  <a:lnTo>
                    <a:pt x="52091" y="17398"/>
                  </a:lnTo>
                  <a:lnTo>
                    <a:pt x="52150" y="17011"/>
                  </a:lnTo>
                  <a:lnTo>
                    <a:pt x="52195" y="16608"/>
                  </a:lnTo>
                  <a:lnTo>
                    <a:pt x="52225" y="16191"/>
                  </a:lnTo>
                  <a:lnTo>
                    <a:pt x="52225" y="15788"/>
                  </a:lnTo>
                  <a:lnTo>
                    <a:pt x="52225" y="15386"/>
                  </a:lnTo>
                  <a:lnTo>
                    <a:pt x="52195" y="14983"/>
                  </a:lnTo>
                  <a:lnTo>
                    <a:pt x="52150" y="14581"/>
                  </a:lnTo>
                  <a:lnTo>
                    <a:pt x="52091" y="14178"/>
                  </a:lnTo>
                  <a:lnTo>
                    <a:pt x="52016" y="13775"/>
                  </a:lnTo>
                  <a:lnTo>
                    <a:pt x="51927" y="13388"/>
                  </a:lnTo>
                  <a:lnTo>
                    <a:pt x="51822" y="13000"/>
                  </a:lnTo>
                  <a:lnTo>
                    <a:pt x="51703" y="12613"/>
                  </a:lnTo>
                  <a:lnTo>
                    <a:pt x="51569" y="12225"/>
                  </a:lnTo>
                  <a:lnTo>
                    <a:pt x="51405" y="11852"/>
                  </a:lnTo>
                  <a:lnTo>
                    <a:pt x="51241" y="11465"/>
                  </a:lnTo>
                  <a:lnTo>
                    <a:pt x="51062" y="11092"/>
                  </a:lnTo>
                  <a:lnTo>
                    <a:pt x="50853" y="10734"/>
                  </a:lnTo>
                  <a:lnTo>
                    <a:pt x="50645" y="10361"/>
                  </a:lnTo>
                  <a:lnTo>
                    <a:pt x="50421" y="10004"/>
                  </a:lnTo>
                  <a:lnTo>
                    <a:pt x="50183" y="9646"/>
                  </a:lnTo>
                  <a:lnTo>
                    <a:pt x="49929" y="9288"/>
                  </a:lnTo>
                  <a:lnTo>
                    <a:pt x="49661" y="8945"/>
                  </a:lnTo>
                  <a:lnTo>
                    <a:pt x="49377" y="8602"/>
                  </a:lnTo>
                  <a:lnTo>
                    <a:pt x="49079" y="8259"/>
                  </a:lnTo>
                  <a:lnTo>
                    <a:pt x="48766" y="7931"/>
                  </a:lnTo>
                  <a:lnTo>
                    <a:pt x="48453" y="7603"/>
                  </a:lnTo>
                  <a:lnTo>
                    <a:pt x="48110" y="7290"/>
                  </a:lnTo>
                  <a:lnTo>
                    <a:pt x="47767" y="6962"/>
                  </a:lnTo>
                  <a:lnTo>
                    <a:pt x="47410" y="6649"/>
                  </a:lnTo>
                  <a:lnTo>
                    <a:pt x="47037" y="6351"/>
                  </a:lnTo>
                  <a:lnTo>
                    <a:pt x="46664" y="6053"/>
                  </a:lnTo>
                  <a:lnTo>
                    <a:pt x="46262" y="5755"/>
                  </a:lnTo>
                  <a:lnTo>
                    <a:pt x="45859" y="5457"/>
                  </a:lnTo>
                  <a:lnTo>
                    <a:pt x="45442" y="5173"/>
                  </a:lnTo>
                  <a:lnTo>
                    <a:pt x="45024" y="4905"/>
                  </a:lnTo>
                  <a:lnTo>
                    <a:pt x="44577" y="4637"/>
                  </a:lnTo>
                  <a:lnTo>
                    <a:pt x="44130" y="4368"/>
                  </a:lnTo>
                  <a:lnTo>
                    <a:pt x="43682" y="4100"/>
                  </a:lnTo>
                  <a:lnTo>
                    <a:pt x="43205" y="3861"/>
                  </a:lnTo>
                  <a:lnTo>
                    <a:pt x="42728" y="3608"/>
                  </a:lnTo>
                  <a:lnTo>
                    <a:pt x="42236" y="3369"/>
                  </a:lnTo>
                  <a:lnTo>
                    <a:pt x="41744" y="3146"/>
                  </a:lnTo>
                  <a:lnTo>
                    <a:pt x="41237" y="2922"/>
                  </a:lnTo>
                  <a:lnTo>
                    <a:pt x="40716" y="2699"/>
                  </a:lnTo>
                  <a:lnTo>
                    <a:pt x="40194" y="2490"/>
                  </a:lnTo>
                  <a:lnTo>
                    <a:pt x="39657" y="2296"/>
                  </a:lnTo>
                  <a:lnTo>
                    <a:pt x="39120" y="2102"/>
                  </a:lnTo>
                  <a:lnTo>
                    <a:pt x="38569" y="1908"/>
                  </a:lnTo>
                  <a:lnTo>
                    <a:pt x="38002" y="1729"/>
                  </a:lnTo>
                  <a:lnTo>
                    <a:pt x="37436" y="1565"/>
                  </a:lnTo>
                  <a:lnTo>
                    <a:pt x="36869" y="1402"/>
                  </a:lnTo>
                  <a:lnTo>
                    <a:pt x="36288" y="1252"/>
                  </a:lnTo>
                  <a:lnTo>
                    <a:pt x="35692" y="1103"/>
                  </a:lnTo>
                  <a:lnTo>
                    <a:pt x="35095" y="969"/>
                  </a:lnTo>
                  <a:lnTo>
                    <a:pt x="34499" y="835"/>
                  </a:lnTo>
                  <a:lnTo>
                    <a:pt x="33888" y="716"/>
                  </a:lnTo>
                  <a:lnTo>
                    <a:pt x="33261" y="611"/>
                  </a:lnTo>
                  <a:lnTo>
                    <a:pt x="32635" y="507"/>
                  </a:lnTo>
                  <a:lnTo>
                    <a:pt x="32009" y="418"/>
                  </a:lnTo>
                  <a:lnTo>
                    <a:pt x="31383" y="328"/>
                  </a:lnTo>
                  <a:lnTo>
                    <a:pt x="30742" y="254"/>
                  </a:lnTo>
                  <a:lnTo>
                    <a:pt x="30086" y="194"/>
                  </a:lnTo>
                  <a:lnTo>
                    <a:pt x="29445" y="134"/>
                  </a:lnTo>
                  <a:lnTo>
                    <a:pt x="28789" y="90"/>
                  </a:lnTo>
                  <a:lnTo>
                    <a:pt x="28118" y="60"/>
                  </a:lnTo>
                  <a:lnTo>
                    <a:pt x="27462" y="30"/>
                  </a:lnTo>
                  <a:lnTo>
                    <a:pt x="26791" y="15"/>
                  </a:lnTo>
                  <a:lnTo>
                    <a:pt x="26120"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3292371" y="2204693"/>
              <a:ext cx="792123" cy="478944"/>
            </a:xfrm>
            <a:custGeom>
              <a:avLst/>
              <a:gdLst/>
              <a:ahLst/>
              <a:cxnLst/>
              <a:rect l="l" t="t" r="r" b="b"/>
              <a:pathLst>
                <a:path w="52225" h="31577" fill="none" extrusionOk="0">
                  <a:moveTo>
                    <a:pt x="52225" y="15788"/>
                  </a:moveTo>
                  <a:lnTo>
                    <a:pt x="52225" y="15788"/>
                  </a:lnTo>
                  <a:lnTo>
                    <a:pt x="52225" y="16191"/>
                  </a:lnTo>
                  <a:lnTo>
                    <a:pt x="52195" y="16608"/>
                  </a:lnTo>
                  <a:lnTo>
                    <a:pt x="52150" y="17011"/>
                  </a:lnTo>
                  <a:lnTo>
                    <a:pt x="52091" y="17398"/>
                  </a:lnTo>
                  <a:lnTo>
                    <a:pt x="52016" y="17801"/>
                  </a:lnTo>
                  <a:lnTo>
                    <a:pt x="51927" y="18188"/>
                  </a:lnTo>
                  <a:lnTo>
                    <a:pt x="51822" y="18591"/>
                  </a:lnTo>
                  <a:lnTo>
                    <a:pt x="51703" y="18964"/>
                  </a:lnTo>
                  <a:lnTo>
                    <a:pt x="51569" y="19351"/>
                  </a:lnTo>
                  <a:lnTo>
                    <a:pt x="51405" y="19739"/>
                  </a:lnTo>
                  <a:lnTo>
                    <a:pt x="51241" y="20112"/>
                  </a:lnTo>
                  <a:lnTo>
                    <a:pt x="51062" y="20484"/>
                  </a:lnTo>
                  <a:lnTo>
                    <a:pt x="50853" y="20857"/>
                  </a:lnTo>
                  <a:lnTo>
                    <a:pt x="50645" y="21215"/>
                  </a:lnTo>
                  <a:lnTo>
                    <a:pt x="50421" y="21573"/>
                  </a:lnTo>
                  <a:lnTo>
                    <a:pt x="50183" y="21930"/>
                  </a:lnTo>
                  <a:lnTo>
                    <a:pt x="49929" y="22288"/>
                  </a:lnTo>
                  <a:lnTo>
                    <a:pt x="49661" y="22631"/>
                  </a:lnTo>
                  <a:lnTo>
                    <a:pt x="49377" y="22974"/>
                  </a:lnTo>
                  <a:lnTo>
                    <a:pt x="49079" y="23317"/>
                  </a:lnTo>
                  <a:lnTo>
                    <a:pt x="48766" y="23645"/>
                  </a:lnTo>
                  <a:lnTo>
                    <a:pt x="48453" y="23973"/>
                  </a:lnTo>
                  <a:lnTo>
                    <a:pt x="48110" y="24301"/>
                  </a:lnTo>
                  <a:lnTo>
                    <a:pt x="47767" y="24614"/>
                  </a:lnTo>
                  <a:lnTo>
                    <a:pt x="47410" y="24927"/>
                  </a:lnTo>
                  <a:lnTo>
                    <a:pt x="47037" y="25240"/>
                  </a:lnTo>
                  <a:lnTo>
                    <a:pt x="46664" y="25538"/>
                  </a:lnTo>
                  <a:lnTo>
                    <a:pt x="46262" y="25836"/>
                  </a:lnTo>
                  <a:lnTo>
                    <a:pt x="45859" y="26120"/>
                  </a:lnTo>
                  <a:lnTo>
                    <a:pt x="45442" y="26403"/>
                  </a:lnTo>
                  <a:lnTo>
                    <a:pt x="45024" y="26686"/>
                  </a:lnTo>
                  <a:lnTo>
                    <a:pt x="44577" y="26955"/>
                  </a:lnTo>
                  <a:lnTo>
                    <a:pt x="44130" y="27208"/>
                  </a:lnTo>
                  <a:lnTo>
                    <a:pt x="43682" y="27476"/>
                  </a:lnTo>
                  <a:lnTo>
                    <a:pt x="43205" y="27730"/>
                  </a:lnTo>
                  <a:lnTo>
                    <a:pt x="42728" y="27968"/>
                  </a:lnTo>
                  <a:lnTo>
                    <a:pt x="42236" y="28207"/>
                  </a:lnTo>
                  <a:lnTo>
                    <a:pt x="41744" y="28430"/>
                  </a:lnTo>
                  <a:lnTo>
                    <a:pt x="41237" y="28654"/>
                  </a:lnTo>
                  <a:lnTo>
                    <a:pt x="40716" y="28878"/>
                  </a:lnTo>
                  <a:lnTo>
                    <a:pt x="40194" y="29086"/>
                  </a:lnTo>
                  <a:lnTo>
                    <a:pt x="39657" y="29295"/>
                  </a:lnTo>
                  <a:lnTo>
                    <a:pt x="39120" y="29489"/>
                  </a:lnTo>
                  <a:lnTo>
                    <a:pt x="38569" y="29668"/>
                  </a:lnTo>
                  <a:lnTo>
                    <a:pt x="38002" y="29847"/>
                  </a:lnTo>
                  <a:lnTo>
                    <a:pt x="37436" y="30011"/>
                  </a:lnTo>
                  <a:lnTo>
                    <a:pt x="36869" y="30175"/>
                  </a:lnTo>
                  <a:lnTo>
                    <a:pt x="36288" y="30339"/>
                  </a:lnTo>
                  <a:lnTo>
                    <a:pt x="35692" y="30473"/>
                  </a:lnTo>
                  <a:lnTo>
                    <a:pt x="35095" y="30622"/>
                  </a:lnTo>
                  <a:lnTo>
                    <a:pt x="34499" y="30741"/>
                  </a:lnTo>
                  <a:lnTo>
                    <a:pt x="33888" y="30861"/>
                  </a:lnTo>
                  <a:lnTo>
                    <a:pt x="33261" y="30980"/>
                  </a:lnTo>
                  <a:lnTo>
                    <a:pt x="32635" y="31069"/>
                  </a:lnTo>
                  <a:lnTo>
                    <a:pt x="32009" y="31174"/>
                  </a:lnTo>
                  <a:lnTo>
                    <a:pt x="31383" y="31248"/>
                  </a:lnTo>
                  <a:lnTo>
                    <a:pt x="30742" y="31323"/>
                  </a:lnTo>
                  <a:lnTo>
                    <a:pt x="30086" y="31397"/>
                  </a:lnTo>
                  <a:lnTo>
                    <a:pt x="29445" y="31442"/>
                  </a:lnTo>
                  <a:lnTo>
                    <a:pt x="28789" y="31487"/>
                  </a:lnTo>
                  <a:lnTo>
                    <a:pt x="28118" y="31531"/>
                  </a:lnTo>
                  <a:lnTo>
                    <a:pt x="27462" y="31546"/>
                  </a:lnTo>
                  <a:lnTo>
                    <a:pt x="26791" y="31561"/>
                  </a:lnTo>
                  <a:lnTo>
                    <a:pt x="26120" y="31576"/>
                  </a:lnTo>
                  <a:lnTo>
                    <a:pt x="26120" y="31576"/>
                  </a:lnTo>
                  <a:lnTo>
                    <a:pt x="25435" y="31561"/>
                  </a:lnTo>
                  <a:lnTo>
                    <a:pt x="24779" y="31546"/>
                  </a:lnTo>
                  <a:lnTo>
                    <a:pt x="24108" y="31531"/>
                  </a:lnTo>
                  <a:lnTo>
                    <a:pt x="23452" y="31487"/>
                  </a:lnTo>
                  <a:lnTo>
                    <a:pt x="22796" y="31442"/>
                  </a:lnTo>
                  <a:lnTo>
                    <a:pt x="22140" y="31397"/>
                  </a:lnTo>
                  <a:lnTo>
                    <a:pt x="21499" y="31323"/>
                  </a:lnTo>
                  <a:lnTo>
                    <a:pt x="20858" y="31248"/>
                  </a:lnTo>
                  <a:lnTo>
                    <a:pt x="20217" y="31174"/>
                  </a:lnTo>
                  <a:lnTo>
                    <a:pt x="19590" y="31069"/>
                  </a:lnTo>
                  <a:lnTo>
                    <a:pt x="18964" y="30980"/>
                  </a:lnTo>
                  <a:lnTo>
                    <a:pt x="18353" y="30861"/>
                  </a:lnTo>
                  <a:lnTo>
                    <a:pt x="17742" y="30741"/>
                  </a:lnTo>
                  <a:lnTo>
                    <a:pt x="17131" y="30622"/>
                  </a:lnTo>
                  <a:lnTo>
                    <a:pt x="16534" y="30473"/>
                  </a:lnTo>
                  <a:lnTo>
                    <a:pt x="15953" y="30339"/>
                  </a:lnTo>
                  <a:lnTo>
                    <a:pt x="15371" y="30175"/>
                  </a:lnTo>
                  <a:lnTo>
                    <a:pt x="14790" y="30011"/>
                  </a:lnTo>
                  <a:lnTo>
                    <a:pt x="14223" y="29847"/>
                  </a:lnTo>
                  <a:lnTo>
                    <a:pt x="13672" y="29668"/>
                  </a:lnTo>
                  <a:lnTo>
                    <a:pt x="13120" y="29489"/>
                  </a:lnTo>
                  <a:lnTo>
                    <a:pt x="12569" y="29295"/>
                  </a:lnTo>
                  <a:lnTo>
                    <a:pt x="12032" y="29086"/>
                  </a:lnTo>
                  <a:lnTo>
                    <a:pt x="11510" y="28878"/>
                  </a:lnTo>
                  <a:lnTo>
                    <a:pt x="11003" y="28654"/>
                  </a:lnTo>
                  <a:lnTo>
                    <a:pt x="10496" y="28430"/>
                  </a:lnTo>
                  <a:lnTo>
                    <a:pt x="9989" y="28207"/>
                  </a:lnTo>
                  <a:lnTo>
                    <a:pt x="9497" y="27968"/>
                  </a:lnTo>
                  <a:lnTo>
                    <a:pt x="9020" y="27730"/>
                  </a:lnTo>
                  <a:lnTo>
                    <a:pt x="8558" y="27476"/>
                  </a:lnTo>
                  <a:lnTo>
                    <a:pt x="8096" y="27208"/>
                  </a:lnTo>
                  <a:lnTo>
                    <a:pt x="7649" y="26955"/>
                  </a:lnTo>
                  <a:lnTo>
                    <a:pt x="7216" y="26686"/>
                  </a:lnTo>
                  <a:lnTo>
                    <a:pt x="6784" y="26403"/>
                  </a:lnTo>
                  <a:lnTo>
                    <a:pt x="6367" y="26120"/>
                  </a:lnTo>
                  <a:lnTo>
                    <a:pt x="5964" y="25836"/>
                  </a:lnTo>
                  <a:lnTo>
                    <a:pt x="5576" y="25538"/>
                  </a:lnTo>
                  <a:lnTo>
                    <a:pt x="5189" y="25240"/>
                  </a:lnTo>
                  <a:lnTo>
                    <a:pt x="4816" y="24927"/>
                  </a:lnTo>
                  <a:lnTo>
                    <a:pt x="4458" y="24614"/>
                  </a:lnTo>
                  <a:lnTo>
                    <a:pt x="4115" y="24301"/>
                  </a:lnTo>
                  <a:lnTo>
                    <a:pt x="3787" y="23973"/>
                  </a:lnTo>
                  <a:lnTo>
                    <a:pt x="3459" y="23645"/>
                  </a:lnTo>
                  <a:lnTo>
                    <a:pt x="3146" y="23317"/>
                  </a:lnTo>
                  <a:lnTo>
                    <a:pt x="2863" y="22974"/>
                  </a:lnTo>
                  <a:lnTo>
                    <a:pt x="2580" y="22631"/>
                  </a:lnTo>
                  <a:lnTo>
                    <a:pt x="2312" y="22288"/>
                  </a:lnTo>
                  <a:lnTo>
                    <a:pt x="2058" y="21930"/>
                  </a:lnTo>
                  <a:lnTo>
                    <a:pt x="1805" y="21573"/>
                  </a:lnTo>
                  <a:lnTo>
                    <a:pt x="1581" y="21215"/>
                  </a:lnTo>
                  <a:lnTo>
                    <a:pt x="1372" y="20857"/>
                  </a:lnTo>
                  <a:lnTo>
                    <a:pt x="1178" y="20484"/>
                  </a:lnTo>
                  <a:lnTo>
                    <a:pt x="985" y="20112"/>
                  </a:lnTo>
                  <a:lnTo>
                    <a:pt x="821" y="19739"/>
                  </a:lnTo>
                  <a:lnTo>
                    <a:pt x="672" y="19351"/>
                  </a:lnTo>
                  <a:lnTo>
                    <a:pt x="537" y="18964"/>
                  </a:lnTo>
                  <a:lnTo>
                    <a:pt x="403" y="18591"/>
                  </a:lnTo>
                  <a:lnTo>
                    <a:pt x="299" y="18188"/>
                  </a:lnTo>
                  <a:lnTo>
                    <a:pt x="209" y="17801"/>
                  </a:lnTo>
                  <a:lnTo>
                    <a:pt x="135" y="17398"/>
                  </a:lnTo>
                  <a:lnTo>
                    <a:pt x="75" y="17011"/>
                  </a:lnTo>
                  <a:lnTo>
                    <a:pt x="31" y="16608"/>
                  </a:lnTo>
                  <a:lnTo>
                    <a:pt x="1" y="16191"/>
                  </a:lnTo>
                  <a:lnTo>
                    <a:pt x="1" y="15788"/>
                  </a:lnTo>
                  <a:lnTo>
                    <a:pt x="1" y="15788"/>
                  </a:lnTo>
                  <a:lnTo>
                    <a:pt x="1" y="15386"/>
                  </a:lnTo>
                  <a:lnTo>
                    <a:pt x="31" y="14983"/>
                  </a:lnTo>
                  <a:lnTo>
                    <a:pt x="75" y="14581"/>
                  </a:lnTo>
                  <a:lnTo>
                    <a:pt x="135" y="14178"/>
                  </a:lnTo>
                  <a:lnTo>
                    <a:pt x="209" y="13775"/>
                  </a:lnTo>
                  <a:lnTo>
                    <a:pt x="299" y="13388"/>
                  </a:lnTo>
                  <a:lnTo>
                    <a:pt x="403" y="13000"/>
                  </a:lnTo>
                  <a:lnTo>
                    <a:pt x="537" y="12613"/>
                  </a:lnTo>
                  <a:lnTo>
                    <a:pt x="672" y="12225"/>
                  </a:lnTo>
                  <a:lnTo>
                    <a:pt x="821" y="11852"/>
                  </a:lnTo>
                  <a:lnTo>
                    <a:pt x="985" y="11465"/>
                  </a:lnTo>
                  <a:lnTo>
                    <a:pt x="1178" y="11092"/>
                  </a:lnTo>
                  <a:lnTo>
                    <a:pt x="1372" y="10734"/>
                  </a:lnTo>
                  <a:lnTo>
                    <a:pt x="1581" y="10361"/>
                  </a:lnTo>
                  <a:lnTo>
                    <a:pt x="1805" y="10004"/>
                  </a:lnTo>
                  <a:lnTo>
                    <a:pt x="2058" y="9646"/>
                  </a:lnTo>
                  <a:lnTo>
                    <a:pt x="2312" y="9288"/>
                  </a:lnTo>
                  <a:lnTo>
                    <a:pt x="2580" y="8945"/>
                  </a:lnTo>
                  <a:lnTo>
                    <a:pt x="2863" y="8602"/>
                  </a:lnTo>
                  <a:lnTo>
                    <a:pt x="3146" y="8259"/>
                  </a:lnTo>
                  <a:lnTo>
                    <a:pt x="3459" y="7931"/>
                  </a:lnTo>
                  <a:lnTo>
                    <a:pt x="3787" y="7603"/>
                  </a:lnTo>
                  <a:lnTo>
                    <a:pt x="4115" y="7290"/>
                  </a:lnTo>
                  <a:lnTo>
                    <a:pt x="4458" y="6962"/>
                  </a:lnTo>
                  <a:lnTo>
                    <a:pt x="4816" y="6649"/>
                  </a:lnTo>
                  <a:lnTo>
                    <a:pt x="5189" y="6351"/>
                  </a:lnTo>
                  <a:lnTo>
                    <a:pt x="5576" y="6053"/>
                  </a:lnTo>
                  <a:lnTo>
                    <a:pt x="5964" y="5755"/>
                  </a:lnTo>
                  <a:lnTo>
                    <a:pt x="6367" y="5457"/>
                  </a:lnTo>
                  <a:lnTo>
                    <a:pt x="6784" y="5173"/>
                  </a:lnTo>
                  <a:lnTo>
                    <a:pt x="7216" y="4905"/>
                  </a:lnTo>
                  <a:lnTo>
                    <a:pt x="7649" y="4637"/>
                  </a:lnTo>
                  <a:lnTo>
                    <a:pt x="8096" y="4368"/>
                  </a:lnTo>
                  <a:lnTo>
                    <a:pt x="8558" y="4100"/>
                  </a:lnTo>
                  <a:lnTo>
                    <a:pt x="9020" y="3861"/>
                  </a:lnTo>
                  <a:lnTo>
                    <a:pt x="9497" y="3608"/>
                  </a:lnTo>
                  <a:lnTo>
                    <a:pt x="9989" y="3369"/>
                  </a:lnTo>
                  <a:lnTo>
                    <a:pt x="10496" y="3146"/>
                  </a:lnTo>
                  <a:lnTo>
                    <a:pt x="11003" y="2922"/>
                  </a:lnTo>
                  <a:lnTo>
                    <a:pt x="11510" y="2699"/>
                  </a:lnTo>
                  <a:lnTo>
                    <a:pt x="12032" y="2490"/>
                  </a:lnTo>
                  <a:lnTo>
                    <a:pt x="12569" y="2296"/>
                  </a:lnTo>
                  <a:lnTo>
                    <a:pt x="13120" y="2102"/>
                  </a:lnTo>
                  <a:lnTo>
                    <a:pt x="13672" y="1908"/>
                  </a:lnTo>
                  <a:lnTo>
                    <a:pt x="14223" y="1729"/>
                  </a:lnTo>
                  <a:lnTo>
                    <a:pt x="14790" y="1565"/>
                  </a:lnTo>
                  <a:lnTo>
                    <a:pt x="15371" y="1402"/>
                  </a:lnTo>
                  <a:lnTo>
                    <a:pt x="15953" y="1252"/>
                  </a:lnTo>
                  <a:lnTo>
                    <a:pt x="16534" y="1103"/>
                  </a:lnTo>
                  <a:lnTo>
                    <a:pt x="17131" y="969"/>
                  </a:lnTo>
                  <a:lnTo>
                    <a:pt x="17742" y="835"/>
                  </a:lnTo>
                  <a:lnTo>
                    <a:pt x="18353" y="716"/>
                  </a:lnTo>
                  <a:lnTo>
                    <a:pt x="18964" y="611"/>
                  </a:lnTo>
                  <a:lnTo>
                    <a:pt x="19590" y="507"/>
                  </a:lnTo>
                  <a:lnTo>
                    <a:pt x="20217" y="418"/>
                  </a:lnTo>
                  <a:lnTo>
                    <a:pt x="20858" y="328"/>
                  </a:lnTo>
                  <a:lnTo>
                    <a:pt x="21499" y="254"/>
                  </a:lnTo>
                  <a:lnTo>
                    <a:pt x="22140" y="194"/>
                  </a:lnTo>
                  <a:lnTo>
                    <a:pt x="22796" y="134"/>
                  </a:lnTo>
                  <a:lnTo>
                    <a:pt x="23452" y="90"/>
                  </a:lnTo>
                  <a:lnTo>
                    <a:pt x="24108" y="60"/>
                  </a:lnTo>
                  <a:lnTo>
                    <a:pt x="24779" y="30"/>
                  </a:lnTo>
                  <a:lnTo>
                    <a:pt x="25435" y="15"/>
                  </a:lnTo>
                  <a:lnTo>
                    <a:pt x="26120" y="0"/>
                  </a:lnTo>
                  <a:lnTo>
                    <a:pt x="26120" y="0"/>
                  </a:lnTo>
                  <a:lnTo>
                    <a:pt x="26791" y="15"/>
                  </a:lnTo>
                  <a:lnTo>
                    <a:pt x="27462" y="30"/>
                  </a:lnTo>
                  <a:lnTo>
                    <a:pt x="28118" y="60"/>
                  </a:lnTo>
                  <a:lnTo>
                    <a:pt x="28789" y="90"/>
                  </a:lnTo>
                  <a:lnTo>
                    <a:pt x="29445" y="134"/>
                  </a:lnTo>
                  <a:lnTo>
                    <a:pt x="30086" y="194"/>
                  </a:lnTo>
                  <a:lnTo>
                    <a:pt x="30742" y="254"/>
                  </a:lnTo>
                  <a:lnTo>
                    <a:pt x="31383" y="328"/>
                  </a:lnTo>
                  <a:lnTo>
                    <a:pt x="32009" y="418"/>
                  </a:lnTo>
                  <a:lnTo>
                    <a:pt x="32635" y="507"/>
                  </a:lnTo>
                  <a:lnTo>
                    <a:pt x="33261" y="611"/>
                  </a:lnTo>
                  <a:lnTo>
                    <a:pt x="33888" y="716"/>
                  </a:lnTo>
                  <a:lnTo>
                    <a:pt x="34499" y="835"/>
                  </a:lnTo>
                  <a:lnTo>
                    <a:pt x="35095" y="969"/>
                  </a:lnTo>
                  <a:lnTo>
                    <a:pt x="35692" y="1103"/>
                  </a:lnTo>
                  <a:lnTo>
                    <a:pt x="36288" y="1252"/>
                  </a:lnTo>
                  <a:lnTo>
                    <a:pt x="36869" y="1402"/>
                  </a:lnTo>
                  <a:lnTo>
                    <a:pt x="37436" y="1565"/>
                  </a:lnTo>
                  <a:lnTo>
                    <a:pt x="38002" y="1729"/>
                  </a:lnTo>
                  <a:lnTo>
                    <a:pt x="38569" y="1908"/>
                  </a:lnTo>
                  <a:lnTo>
                    <a:pt x="39120" y="2102"/>
                  </a:lnTo>
                  <a:lnTo>
                    <a:pt x="39657" y="2296"/>
                  </a:lnTo>
                  <a:lnTo>
                    <a:pt x="40194" y="2490"/>
                  </a:lnTo>
                  <a:lnTo>
                    <a:pt x="40716" y="2699"/>
                  </a:lnTo>
                  <a:lnTo>
                    <a:pt x="41237" y="2922"/>
                  </a:lnTo>
                  <a:lnTo>
                    <a:pt x="41744" y="3146"/>
                  </a:lnTo>
                  <a:lnTo>
                    <a:pt x="42236" y="3369"/>
                  </a:lnTo>
                  <a:lnTo>
                    <a:pt x="42728" y="3608"/>
                  </a:lnTo>
                  <a:lnTo>
                    <a:pt x="43205" y="3861"/>
                  </a:lnTo>
                  <a:lnTo>
                    <a:pt x="43682" y="4100"/>
                  </a:lnTo>
                  <a:lnTo>
                    <a:pt x="44130" y="4368"/>
                  </a:lnTo>
                  <a:lnTo>
                    <a:pt x="44577" y="4637"/>
                  </a:lnTo>
                  <a:lnTo>
                    <a:pt x="45024" y="4905"/>
                  </a:lnTo>
                  <a:lnTo>
                    <a:pt x="45442" y="5173"/>
                  </a:lnTo>
                  <a:lnTo>
                    <a:pt x="45859" y="5457"/>
                  </a:lnTo>
                  <a:lnTo>
                    <a:pt x="46262" y="5755"/>
                  </a:lnTo>
                  <a:lnTo>
                    <a:pt x="46664" y="6053"/>
                  </a:lnTo>
                  <a:lnTo>
                    <a:pt x="47037" y="6351"/>
                  </a:lnTo>
                  <a:lnTo>
                    <a:pt x="47410" y="6649"/>
                  </a:lnTo>
                  <a:lnTo>
                    <a:pt x="47767" y="6962"/>
                  </a:lnTo>
                  <a:lnTo>
                    <a:pt x="48110" y="7290"/>
                  </a:lnTo>
                  <a:lnTo>
                    <a:pt x="48453" y="7603"/>
                  </a:lnTo>
                  <a:lnTo>
                    <a:pt x="48766" y="7931"/>
                  </a:lnTo>
                  <a:lnTo>
                    <a:pt x="49079" y="8259"/>
                  </a:lnTo>
                  <a:lnTo>
                    <a:pt x="49377" y="8602"/>
                  </a:lnTo>
                  <a:lnTo>
                    <a:pt x="49661" y="8945"/>
                  </a:lnTo>
                  <a:lnTo>
                    <a:pt x="49929" y="9288"/>
                  </a:lnTo>
                  <a:lnTo>
                    <a:pt x="50183" y="9646"/>
                  </a:lnTo>
                  <a:lnTo>
                    <a:pt x="50421" y="10004"/>
                  </a:lnTo>
                  <a:lnTo>
                    <a:pt x="50645" y="10361"/>
                  </a:lnTo>
                  <a:lnTo>
                    <a:pt x="50853" y="10734"/>
                  </a:lnTo>
                  <a:lnTo>
                    <a:pt x="51062" y="11092"/>
                  </a:lnTo>
                  <a:lnTo>
                    <a:pt x="51241" y="11465"/>
                  </a:lnTo>
                  <a:lnTo>
                    <a:pt x="51405" y="11852"/>
                  </a:lnTo>
                  <a:lnTo>
                    <a:pt x="51569" y="12225"/>
                  </a:lnTo>
                  <a:lnTo>
                    <a:pt x="51703" y="12613"/>
                  </a:lnTo>
                  <a:lnTo>
                    <a:pt x="51822" y="13000"/>
                  </a:lnTo>
                  <a:lnTo>
                    <a:pt x="51927" y="13388"/>
                  </a:lnTo>
                  <a:lnTo>
                    <a:pt x="52016" y="13775"/>
                  </a:lnTo>
                  <a:lnTo>
                    <a:pt x="52091" y="14178"/>
                  </a:lnTo>
                  <a:lnTo>
                    <a:pt x="52150" y="14581"/>
                  </a:lnTo>
                  <a:lnTo>
                    <a:pt x="52195" y="14983"/>
                  </a:lnTo>
                  <a:lnTo>
                    <a:pt x="52225" y="15386"/>
                  </a:lnTo>
                  <a:lnTo>
                    <a:pt x="52225" y="157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3333081" y="2229340"/>
              <a:ext cx="710946" cy="429650"/>
            </a:xfrm>
            <a:custGeom>
              <a:avLst/>
              <a:gdLst/>
              <a:ahLst/>
              <a:cxnLst/>
              <a:rect l="l" t="t" r="r" b="b"/>
              <a:pathLst>
                <a:path w="46873" h="28327" extrusionOk="0">
                  <a:moveTo>
                    <a:pt x="23436" y="0"/>
                  </a:moveTo>
                  <a:lnTo>
                    <a:pt x="22423" y="15"/>
                  </a:lnTo>
                  <a:lnTo>
                    <a:pt x="21439" y="60"/>
                  </a:lnTo>
                  <a:lnTo>
                    <a:pt x="22363" y="119"/>
                  </a:lnTo>
                  <a:lnTo>
                    <a:pt x="23287" y="209"/>
                  </a:lnTo>
                  <a:lnTo>
                    <a:pt x="24182" y="328"/>
                  </a:lnTo>
                  <a:lnTo>
                    <a:pt x="25061" y="462"/>
                  </a:lnTo>
                  <a:lnTo>
                    <a:pt x="25941" y="626"/>
                  </a:lnTo>
                  <a:lnTo>
                    <a:pt x="26791" y="820"/>
                  </a:lnTo>
                  <a:lnTo>
                    <a:pt x="27611" y="1029"/>
                  </a:lnTo>
                  <a:lnTo>
                    <a:pt x="28431" y="1267"/>
                  </a:lnTo>
                  <a:lnTo>
                    <a:pt x="29221" y="1521"/>
                  </a:lnTo>
                  <a:lnTo>
                    <a:pt x="29981" y="1789"/>
                  </a:lnTo>
                  <a:lnTo>
                    <a:pt x="30727" y="2087"/>
                  </a:lnTo>
                  <a:lnTo>
                    <a:pt x="31442" y="2400"/>
                  </a:lnTo>
                  <a:lnTo>
                    <a:pt x="32143" y="2743"/>
                  </a:lnTo>
                  <a:lnTo>
                    <a:pt x="32814" y="3086"/>
                  </a:lnTo>
                  <a:lnTo>
                    <a:pt x="33455" y="3459"/>
                  </a:lnTo>
                  <a:lnTo>
                    <a:pt x="34066" y="3847"/>
                  </a:lnTo>
                  <a:lnTo>
                    <a:pt x="34662" y="4249"/>
                  </a:lnTo>
                  <a:lnTo>
                    <a:pt x="35214" y="4666"/>
                  </a:lnTo>
                  <a:lnTo>
                    <a:pt x="35736" y="5099"/>
                  </a:lnTo>
                  <a:lnTo>
                    <a:pt x="36228" y="5561"/>
                  </a:lnTo>
                  <a:lnTo>
                    <a:pt x="36690" y="6023"/>
                  </a:lnTo>
                  <a:lnTo>
                    <a:pt x="37107" y="6500"/>
                  </a:lnTo>
                  <a:lnTo>
                    <a:pt x="37301" y="6739"/>
                  </a:lnTo>
                  <a:lnTo>
                    <a:pt x="37495" y="6977"/>
                  </a:lnTo>
                  <a:lnTo>
                    <a:pt x="37674" y="7231"/>
                  </a:lnTo>
                  <a:lnTo>
                    <a:pt x="37853" y="7484"/>
                  </a:lnTo>
                  <a:lnTo>
                    <a:pt x="38002" y="7738"/>
                  </a:lnTo>
                  <a:lnTo>
                    <a:pt x="38166" y="7991"/>
                  </a:lnTo>
                  <a:lnTo>
                    <a:pt x="38300" y="8259"/>
                  </a:lnTo>
                  <a:lnTo>
                    <a:pt x="38434" y="8528"/>
                  </a:lnTo>
                  <a:lnTo>
                    <a:pt x="38553" y="8781"/>
                  </a:lnTo>
                  <a:lnTo>
                    <a:pt x="38673" y="9050"/>
                  </a:lnTo>
                  <a:lnTo>
                    <a:pt x="38777" y="9318"/>
                  </a:lnTo>
                  <a:lnTo>
                    <a:pt x="38867" y="9601"/>
                  </a:lnTo>
                  <a:lnTo>
                    <a:pt x="38956" y="9869"/>
                  </a:lnTo>
                  <a:lnTo>
                    <a:pt x="39016" y="10153"/>
                  </a:lnTo>
                  <a:lnTo>
                    <a:pt x="39075" y="10436"/>
                  </a:lnTo>
                  <a:lnTo>
                    <a:pt x="39135" y="10704"/>
                  </a:lnTo>
                  <a:lnTo>
                    <a:pt x="39165" y="10988"/>
                  </a:lnTo>
                  <a:lnTo>
                    <a:pt x="39195" y="11286"/>
                  </a:lnTo>
                  <a:lnTo>
                    <a:pt x="39224" y="11569"/>
                  </a:lnTo>
                  <a:lnTo>
                    <a:pt x="39224" y="11852"/>
                  </a:lnTo>
                  <a:lnTo>
                    <a:pt x="39209" y="12165"/>
                  </a:lnTo>
                  <a:lnTo>
                    <a:pt x="39195" y="12464"/>
                  </a:lnTo>
                  <a:lnTo>
                    <a:pt x="39165" y="12762"/>
                  </a:lnTo>
                  <a:lnTo>
                    <a:pt x="39120" y="13075"/>
                  </a:lnTo>
                  <a:lnTo>
                    <a:pt x="39060" y="13358"/>
                  </a:lnTo>
                  <a:lnTo>
                    <a:pt x="39001" y="13656"/>
                  </a:lnTo>
                  <a:lnTo>
                    <a:pt x="38911" y="13954"/>
                  </a:lnTo>
                  <a:lnTo>
                    <a:pt x="38822" y="14238"/>
                  </a:lnTo>
                  <a:lnTo>
                    <a:pt x="38717" y="14536"/>
                  </a:lnTo>
                  <a:lnTo>
                    <a:pt x="38598" y="14819"/>
                  </a:lnTo>
                  <a:lnTo>
                    <a:pt x="38479" y="15102"/>
                  </a:lnTo>
                  <a:lnTo>
                    <a:pt x="38345" y="15386"/>
                  </a:lnTo>
                  <a:lnTo>
                    <a:pt x="38196" y="15654"/>
                  </a:lnTo>
                  <a:lnTo>
                    <a:pt x="38032" y="15937"/>
                  </a:lnTo>
                  <a:lnTo>
                    <a:pt x="37868" y="16206"/>
                  </a:lnTo>
                  <a:lnTo>
                    <a:pt x="37689" y="16474"/>
                  </a:lnTo>
                  <a:lnTo>
                    <a:pt x="37495" y="16727"/>
                  </a:lnTo>
                  <a:lnTo>
                    <a:pt x="37286" y="16996"/>
                  </a:lnTo>
                  <a:lnTo>
                    <a:pt x="37078" y="17249"/>
                  </a:lnTo>
                  <a:lnTo>
                    <a:pt x="36854" y="17503"/>
                  </a:lnTo>
                  <a:lnTo>
                    <a:pt x="36630" y="17756"/>
                  </a:lnTo>
                  <a:lnTo>
                    <a:pt x="36377" y="17995"/>
                  </a:lnTo>
                  <a:lnTo>
                    <a:pt x="36138" y="18248"/>
                  </a:lnTo>
                  <a:lnTo>
                    <a:pt x="35870" y="18487"/>
                  </a:lnTo>
                  <a:lnTo>
                    <a:pt x="35602" y="18710"/>
                  </a:lnTo>
                  <a:lnTo>
                    <a:pt x="35333" y="18949"/>
                  </a:lnTo>
                  <a:lnTo>
                    <a:pt x="34737" y="19396"/>
                  </a:lnTo>
                  <a:lnTo>
                    <a:pt x="34126" y="19828"/>
                  </a:lnTo>
                  <a:lnTo>
                    <a:pt x="33485" y="20231"/>
                  </a:lnTo>
                  <a:lnTo>
                    <a:pt x="32799" y="20633"/>
                  </a:lnTo>
                  <a:lnTo>
                    <a:pt x="32083" y="21006"/>
                  </a:lnTo>
                  <a:lnTo>
                    <a:pt x="31338" y="21349"/>
                  </a:lnTo>
                  <a:lnTo>
                    <a:pt x="30577" y="21677"/>
                  </a:lnTo>
                  <a:lnTo>
                    <a:pt x="29772" y="21990"/>
                  </a:lnTo>
                  <a:lnTo>
                    <a:pt x="28952" y="22273"/>
                  </a:lnTo>
                  <a:lnTo>
                    <a:pt x="28118" y="22542"/>
                  </a:lnTo>
                  <a:lnTo>
                    <a:pt x="27238" y="22780"/>
                  </a:lnTo>
                  <a:lnTo>
                    <a:pt x="26358" y="22989"/>
                  </a:lnTo>
                  <a:lnTo>
                    <a:pt x="25434" y="23183"/>
                  </a:lnTo>
                  <a:lnTo>
                    <a:pt x="24510" y="23332"/>
                  </a:lnTo>
                  <a:lnTo>
                    <a:pt x="23556" y="23466"/>
                  </a:lnTo>
                  <a:lnTo>
                    <a:pt x="22601" y="23570"/>
                  </a:lnTo>
                  <a:lnTo>
                    <a:pt x="21617" y="23645"/>
                  </a:lnTo>
                  <a:lnTo>
                    <a:pt x="20619" y="23690"/>
                  </a:lnTo>
                  <a:lnTo>
                    <a:pt x="19605" y="23704"/>
                  </a:lnTo>
                  <a:lnTo>
                    <a:pt x="18651" y="23690"/>
                  </a:lnTo>
                  <a:lnTo>
                    <a:pt x="17711" y="23660"/>
                  </a:lnTo>
                  <a:lnTo>
                    <a:pt x="16787" y="23585"/>
                  </a:lnTo>
                  <a:lnTo>
                    <a:pt x="15878" y="23496"/>
                  </a:lnTo>
                  <a:lnTo>
                    <a:pt x="14968" y="23377"/>
                  </a:lnTo>
                  <a:lnTo>
                    <a:pt x="14089" y="23227"/>
                  </a:lnTo>
                  <a:lnTo>
                    <a:pt x="13224" y="23063"/>
                  </a:lnTo>
                  <a:lnTo>
                    <a:pt x="12374" y="22870"/>
                  </a:lnTo>
                  <a:lnTo>
                    <a:pt x="11554" y="22661"/>
                  </a:lnTo>
                  <a:lnTo>
                    <a:pt x="10734" y="22437"/>
                  </a:lnTo>
                  <a:lnTo>
                    <a:pt x="9944" y="22169"/>
                  </a:lnTo>
                  <a:lnTo>
                    <a:pt x="9184" y="21901"/>
                  </a:lnTo>
                  <a:lnTo>
                    <a:pt x="8438" y="21602"/>
                  </a:lnTo>
                  <a:lnTo>
                    <a:pt x="7723" y="21289"/>
                  </a:lnTo>
                  <a:lnTo>
                    <a:pt x="7022" y="20946"/>
                  </a:lnTo>
                  <a:lnTo>
                    <a:pt x="6366" y="20589"/>
                  </a:lnTo>
                  <a:lnTo>
                    <a:pt x="5725" y="20231"/>
                  </a:lnTo>
                  <a:lnTo>
                    <a:pt x="5114" y="19828"/>
                  </a:lnTo>
                  <a:lnTo>
                    <a:pt x="4517" y="19426"/>
                  </a:lnTo>
                  <a:lnTo>
                    <a:pt x="3966" y="19008"/>
                  </a:lnTo>
                  <a:lnTo>
                    <a:pt x="3444" y="18576"/>
                  </a:lnTo>
                  <a:lnTo>
                    <a:pt x="2967" y="18129"/>
                  </a:lnTo>
                  <a:lnTo>
                    <a:pt x="2505" y="17667"/>
                  </a:lnTo>
                  <a:lnTo>
                    <a:pt x="2087" y="17190"/>
                  </a:lnTo>
                  <a:lnTo>
                    <a:pt x="1894" y="16936"/>
                  </a:lnTo>
                  <a:lnTo>
                    <a:pt x="1700" y="16698"/>
                  </a:lnTo>
                  <a:lnTo>
                    <a:pt x="1521" y="16444"/>
                  </a:lnTo>
                  <a:lnTo>
                    <a:pt x="1357" y="16191"/>
                  </a:lnTo>
                  <a:lnTo>
                    <a:pt x="1193" y="15937"/>
                  </a:lnTo>
                  <a:lnTo>
                    <a:pt x="1044" y="15684"/>
                  </a:lnTo>
                  <a:lnTo>
                    <a:pt x="895" y="15415"/>
                  </a:lnTo>
                  <a:lnTo>
                    <a:pt x="761" y="15147"/>
                  </a:lnTo>
                  <a:lnTo>
                    <a:pt x="641" y="14894"/>
                  </a:lnTo>
                  <a:lnTo>
                    <a:pt x="537" y="14625"/>
                  </a:lnTo>
                  <a:lnTo>
                    <a:pt x="433" y="14342"/>
                  </a:lnTo>
                  <a:lnTo>
                    <a:pt x="343" y="14074"/>
                  </a:lnTo>
                  <a:lnTo>
                    <a:pt x="254" y="13805"/>
                  </a:lnTo>
                  <a:lnTo>
                    <a:pt x="194" y="13522"/>
                  </a:lnTo>
                  <a:lnTo>
                    <a:pt x="134" y="13239"/>
                  </a:lnTo>
                  <a:lnTo>
                    <a:pt x="75" y="12956"/>
                  </a:lnTo>
                  <a:lnTo>
                    <a:pt x="45" y="13269"/>
                  </a:lnTo>
                  <a:lnTo>
                    <a:pt x="15" y="13567"/>
                  </a:lnTo>
                  <a:lnTo>
                    <a:pt x="0" y="13865"/>
                  </a:lnTo>
                  <a:lnTo>
                    <a:pt x="0" y="14163"/>
                  </a:lnTo>
                  <a:lnTo>
                    <a:pt x="0" y="14536"/>
                  </a:lnTo>
                  <a:lnTo>
                    <a:pt x="30" y="14894"/>
                  </a:lnTo>
                  <a:lnTo>
                    <a:pt x="60" y="15251"/>
                  </a:lnTo>
                  <a:lnTo>
                    <a:pt x="119" y="15609"/>
                  </a:lnTo>
                  <a:lnTo>
                    <a:pt x="179" y="15967"/>
                  </a:lnTo>
                  <a:lnTo>
                    <a:pt x="269" y="16325"/>
                  </a:lnTo>
                  <a:lnTo>
                    <a:pt x="358" y="16668"/>
                  </a:lnTo>
                  <a:lnTo>
                    <a:pt x="477" y="17026"/>
                  </a:lnTo>
                  <a:lnTo>
                    <a:pt x="597" y="17368"/>
                  </a:lnTo>
                  <a:lnTo>
                    <a:pt x="731" y="17711"/>
                  </a:lnTo>
                  <a:lnTo>
                    <a:pt x="880" y="18039"/>
                  </a:lnTo>
                  <a:lnTo>
                    <a:pt x="1044" y="18382"/>
                  </a:lnTo>
                  <a:lnTo>
                    <a:pt x="1223" y="18710"/>
                  </a:lnTo>
                  <a:lnTo>
                    <a:pt x="1417" y="19038"/>
                  </a:lnTo>
                  <a:lnTo>
                    <a:pt x="1625" y="19366"/>
                  </a:lnTo>
                  <a:lnTo>
                    <a:pt x="1834" y="19679"/>
                  </a:lnTo>
                  <a:lnTo>
                    <a:pt x="2073" y="19992"/>
                  </a:lnTo>
                  <a:lnTo>
                    <a:pt x="2311" y="20305"/>
                  </a:lnTo>
                  <a:lnTo>
                    <a:pt x="2564" y="20618"/>
                  </a:lnTo>
                  <a:lnTo>
                    <a:pt x="2818" y="20917"/>
                  </a:lnTo>
                  <a:lnTo>
                    <a:pt x="3101" y="21215"/>
                  </a:lnTo>
                  <a:lnTo>
                    <a:pt x="3384" y="21513"/>
                  </a:lnTo>
                  <a:lnTo>
                    <a:pt x="3683" y="21796"/>
                  </a:lnTo>
                  <a:lnTo>
                    <a:pt x="3996" y="22079"/>
                  </a:lnTo>
                  <a:lnTo>
                    <a:pt x="4324" y="22363"/>
                  </a:lnTo>
                  <a:lnTo>
                    <a:pt x="4652" y="22646"/>
                  </a:lnTo>
                  <a:lnTo>
                    <a:pt x="4995" y="22914"/>
                  </a:lnTo>
                  <a:lnTo>
                    <a:pt x="5352" y="23183"/>
                  </a:lnTo>
                  <a:lnTo>
                    <a:pt x="5710" y="23436"/>
                  </a:lnTo>
                  <a:lnTo>
                    <a:pt x="6083" y="23690"/>
                  </a:lnTo>
                  <a:lnTo>
                    <a:pt x="6470" y="23943"/>
                  </a:lnTo>
                  <a:lnTo>
                    <a:pt x="6858" y="24182"/>
                  </a:lnTo>
                  <a:lnTo>
                    <a:pt x="7261" y="24420"/>
                  </a:lnTo>
                  <a:lnTo>
                    <a:pt x="7678" y="24644"/>
                  </a:lnTo>
                  <a:lnTo>
                    <a:pt x="8096" y="24882"/>
                  </a:lnTo>
                  <a:lnTo>
                    <a:pt x="8528" y="25091"/>
                  </a:lnTo>
                  <a:lnTo>
                    <a:pt x="8960" y="25315"/>
                  </a:lnTo>
                  <a:lnTo>
                    <a:pt x="9407" y="25523"/>
                  </a:lnTo>
                  <a:lnTo>
                    <a:pt x="9870" y="25717"/>
                  </a:lnTo>
                  <a:lnTo>
                    <a:pt x="10332" y="25911"/>
                  </a:lnTo>
                  <a:lnTo>
                    <a:pt x="10794" y="26105"/>
                  </a:lnTo>
                  <a:lnTo>
                    <a:pt x="11286" y="26284"/>
                  </a:lnTo>
                  <a:lnTo>
                    <a:pt x="11763" y="26448"/>
                  </a:lnTo>
                  <a:lnTo>
                    <a:pt x="12255" y="26627"/>
                  </a:lnTo>
                  <a:lnTo>
                    <a:pt x="12762" y="26776"/>
                  </a:lnTo>
                  <a:lnTo>
                    <a:pt x="13269" y="26940"/>
                  </a:lnTo>
                  <a:lnTo>
                    <a:pt x="14312" y="27223"/>
                  </a:lnTo>
                  <a:lnTo>
                    <a:pt x="15371" y="27476"/>
                  </a:lnTo>
                  <a:lnTo>
                    <a:pt x="16459" y="27700"/>
                  </a:lnTo>
                  <a:lnTo>
                    <a:pt x="17577" y="27879"/>
                  </a:lnTo>
                  <a:lnTo>
                    <a:pt x="18144" y="27968"/>
                  </a:lnTo>
                  <a:lnTo>
                    <a:pt x="18710" y="28043"/>
                  </a:lnTo>
                  <a:lnTo>
                    <a:pt x="19277" y="28102"/>
                  </a:lnTo>
                  <a:lnTo>
                    <a:pt x="19858" y="28162"/>
                  </a:lnTo>
                  <a:lnTo>
                    <a:pt x="20455" y="28222"/>
                  </a:lnTo>
                  <a:lnTo>
                    <a:pt x="21036" y="28252"/>
                  </a:lnTo>
                  <a:lnTo>
                    <a:pt x="21632" y="28281"/>
                  </a:lnTo>
                  <a:lnTo>
                    <a:pt x="22229" y="28311"/>
                  </a:lnTo>
                  <a:lnTo>
                    <a:pt x="22825" y="28326"/>
                  </a:lnTo>
                  <a:lnTo>
                    <a:pt x="24033" y="28326"/>
                  </a:lnTo>
                  <a:lnTo>
                    <a:pt x="24644" y="28311"/>
                  </a:lnTo>
                  <a:lnTo>
                    <a:pt x="25240" y="28281"/>
                  </a:lnTo>
                  <a:lnTo>
                    <a:pt x="25822" y="28252"/>
                  </a:lnTo>
                  <a:lnTo>
                    <a:pt x="26418" y="28222"/>
                  </a:lnTo>
                  <a:lnTo>
                    <a:pt x="26999" y="28162"/>
                  </a:lnTo>
                  <a:lnTo>
                    <a:pt x="27581" y="28102"/>
                  </a:lnTo>
                  <a:lnTo>
                    <a:pt x="28162" y="28043"/>
                  </a:lnTo>
                  <a:lnTo>
                    <a:pt x="28729" y="27968"/>
                  </a:lnTo>
                  <a:lnTo>
                    <a:pt x="29295" y="27879"/>
                  </a:lnTo>
                  <a:lnTo>
                    <a:pt x="30399" y="27700"/>
                  </a:lnTo>
                  <a:lnTo>
                    <a:pt x="31487" y="27476"/>
                  </a:lnTo>
                  <a:lnTo>
                    <a:pt x="32560" y="27223"/>
                  </a:lnTo>
                  <a:lnTo>
                    <a:pt x="33589" y="26940"/>
                  </a:lnTo>
                  <a:lnTo>
                    <a:pt x="34096" y="26776"/>
                  </a:lnTo>
                  <a:lnTo>
                    <a:pt x="34603" y="26627"/>
                  </a:lnTo>
                  <a:lnTo>
                    <a:pt x="35095" y="26448"/>
                  </a:lnTo>
                  <a:lnTo>
                    <a:pt x="35587" y="26284"/>
                  </a:lnTo>
                  <a:lnTo>
                    <a:pt x="36064" y="26105"/>
                  </a:lnTo>
                  <a:lnTo>
                    <a:pt x="36541" y="25911"/>
                  </a:lnTo>
                  <a:lnTo>
                    <a:pt x="37003" y="25717"/>
                  </a:lnTo>
                  <a:lnTo>
                    <a:pt x="37450" y="25523"/>
                  </a:lnTo>
                  <a:lnTo>
                    <a:pt x="37897" y="25315"/>
                  </a:lnTo>
                  <a:lnTo>
                    <a:pt x="38345" y="25091"/>
                  </a:lnTo>
                  <a:lnTo>
                    <a:pt x="38762" y="24882"/>
                  </a:lnTo>
                  <a:lnTo>
                    <a:pt x="39195" y="24644"/>
                  </a:lnTo>
                  <a:lnTo>
                    <a:pt x="39597" y="24420"/>
                  </a:lnTo>
                  <a:lnTo>
                    <a:pt x="40000" y="24182"/>
                  </a:lnTo>
                  <a:lnTo>
                    <a:pt x="40402" y="23943"/>
                  </a:lnTo>
                  <a:lnTo>
                    <a:pt x="40775" y="23690"/>
                  </a:lnTo>
                  <a:lnTo>
                    <a:pt x="41148" y="23436"/>
                  </a:lnTo>
                  <a:lnTo>
                    <a:pt x="41520" y="23183"/>
                  </a:lnTo>
                  <a:lnTo>
                    <a:pt x="41863" y="22914"/>
                  </a:lnTo>
                  <a:lnTo>
                    <a:pt x="42206" y="22646"/>
                  </a:lnTo>
                  <a:lnTo>
                    <a:pt x="42549" y="22363"/>
                  </a:lnTo>
                  <a:lnTo>
                    <a:pt x="42862" y="22079"/>
                  </a:lnTo>
                  <a:lnTo>
                    <a:pt x="43175" y="21796"/>
                  </a:lnTo>
                  <a:lnTo>
                    <a:pt x="43473" y="21513"/>
                  </a:lnTo>
                  <a:lnTo>
                    <a:pt x="43756" y="21215"/>
                  </a:lnTo>
                  <a:lnTo>
                    <a:pt x="44040" y="20917"/>
                  </a:lnTo>
                  <a:lnTo>
                    <a:pt x="44308" y="20618"/>
                  </a:lnTo>
                  <a:lnTo>
                    <a:pt x="44562" y="20305"/>
                  </a:lnTo>
                  <a:lnTo>
                    <a:pt x="44800" y="19992"/>
                  </a:lnTo>
                  <a:lnTo>
                    <a:pt x="45024" y="19679"/>
                  </a:lnTo>
                  <a:lnTo>
                    <a:pt x="45247" y="19366"/>
                  </a:lnTo>
                  <a:lnTo>
                    <a:pt x="45441" y="19038"/>
                  </a:lnTo>
                  <a:lnTo>
                    <a:pt x="45635" y="18710"/>
                  </a:lnTo>
                  <a:lnTo>
                    <a:pt x="45814" y="18382"/>
                  </a:lnTo>
                  <a:lnTo>
                    <a:pt x="45978" y="18039"/>
                  </a:lnTo>
                  <a:lnTo>
                    <a:pt x="46127" y="17711"/>
                  </a:lnTo>
                  <a:lnTo>
                    <a:pt x="46276" y="17368"/>
                  </a:lnTo>
                  <a:lnTo>
                    <a:pt x="46395" y="17026"/>
                  </a:lnTo>
                  <a:lnTo>
                    <a:pt x="46500" y="16668"/>
                  </a:lnTo>
                  <a:lnTo>
                    <a:pt x="46604" y="16325"/>
                  </a:lnTo>
                  <a:lnTo>
                    <a:pt x="46679" y="15967"/>
                  </a:lnTo>
                  <a:lnTo>
                    <a:pt x="46753" y="15609"/>
                  </a:lnTo>
                  <a:lnTo>
                    <a:pt x="46798" y="15251"/>
                  </a:lnTo>
                  <a:lnTo>
                    <a:pt x="46843" y="14894"/>
                  </a:lnTo>
                  <a:lnTo>
                    <a:pt x="46857" y="14536"/>
                  </a:lnTo>
                  <a:lnTo>
                    <a:pt x="46872" y="14163"/>
                  </a:lnTo>
                  <a:lnTo>
                    <a:pt x="46857" y="13805"/>
                  </a:lnTo>
                  <a:lnTo>
                    <a:pt x="46843" y="13433"/>
                  </a:lnTo>
                  <a:lnTo>
                    <a:pt x="46798" y="13075"/>
                  </a:lnTo>
                  <a:lnTo>
                    <a:pt x="46753" y="12717"/>
                  </a:lnTo>
                  <a:lnTo>
                    <a:pt x="46679" y="12359"/>
                  </a:lnTo>
                  <a:lnTo>
                    <a:pt x="46604" y="12016"/>
                  </a:lnTo>
                  <a:lnTo>
                    <a:pt x="46500" y="11659"/>
                  </a:lnTo>
                  <a:lnTo>
                    <a:pt x="46395" y="11316"/>
                  </a:lnTo>
                  <a:lnTo>
                    <a:pt x="46276" y="10973"/>
                  </a:lnTo>
                  <a:lnTo>
                    <a:pt x="46127" y="10630"/>
                  </a:lnTo>
                  <a:lnTo>
                    <a:pt x="45978" y="10287"/>
                  </a:lnTo>
                  <a:lnTo>
                    <a:pt x="45814" y="9959"/>
                  </a:lnTo>
                  <a:lnTo>
                    <a:pt x="45635" y="9616"/>
                  </a:lnTo>
                  <a:lnTo>
                    <a:pt x="45441" y="9303"/>
                  </a:lnTo>
                  <a:lnTo>
                    <a:pt x="45247" y="8975"/>
                  </a:lnTo>
                  <a:lnTo>
                    <a:pt x="45024" y="8647"/>
                  </a:lnTo>
                  <a:lnTo>
                    <a:pt x="44800" y="8334"/>
                  </a:lnTo>
                  <a:lnTo>
                    <a:pt x="44562" y="8021"/>
                  </a:lnTo>
                  <a:lnTo>
                    <a:pt x="44308" y="7723"/>
                  </a:lnTo>
                  <a:lnTo>
                    <a:pt x="44040" y="7410"/>
                  </a:lnTo>
                  <a:lnTo>
                    <a:pt x="43756" y="7111"/>
                  </a:lnTo>
                  <a:lnTo>
                    <a:pt x="43473" y="6828"/>
                  </a:lnTo>
                  <a:lnTo>
                    <a:pt x="43175" y="6530"/>
                  </a:lnTo>
                  <a:lnTo>
                    <a:pt x="42862" y="6247"/>
                  </a:lnTo>
                  <a:lnTo>
                    <a:pt x="42549" y="5963"/>
                  </a:lnTo>
                  <a:lnTo>
                    <a:pt x="42206" y="5695"/>
                  </a:lnTo>
                  <a:lnTo>
                    <a:pt x="41863" y="5427"/>
                  </a:lnTo>
                  <a:lnTo>
                    <a:pt x="41520" y="5158"/>
                  </a:lnTo>
                  <a:lnTo>
                    <a:pt x="41148" y="4890"/>
                  </a:lnTo>
                  <a:lnTo>
                    <a:pt x="40775" y="4637"/>
                  </a:lnTo>
                  <a:lnTo>
                    <a:pt x="40402" y="4398"/>
                  </a:lnTo>
                  <a:lnTo>
                    <a:pt x="40000" y="4145"/>
                  </a:lnTo>
                  <a:lnTo>
                    <a:pt x="39597" y="3906"/>
                  </a:lnTo>
                  <a:lnTo>
                    <a:pt x="39195" y="3683"/>
                  </a:lnTo>
                  <a:lnTo>
                    <a:pt x="38762" y="3459"/>
                  </a:lnTo>
                  <a:lnTo>
                    <a:pt x="38345" y="3235"/>
                  </a:lnTo>
                  <a:lnTo>
                    <a:pt x="37897" y="3027"/>
                  </a:lnTo>
                  <a:lnTo>
                    <a:pt x="37450" y="2818"/>
                  </a:lnTo>
                  <a:lnTo>
                    <a:pt x="37003" y="2609"/>
                  </a:lnTo>
                  <a:lnTo>
                    <a:pt x="36541" y="2415"/>
                  </a:lnTo>
                  <a:lnTo>
                    <a:pt x="36064" y="2236"/>
                  </a:lnTo>
                  <a:lnTo>
                    <a:pt x="35587" y="2057"/>
                  </a:lnTo>
                  <a:lnTo>
                    <a:pt x="35095" y="1879"/>
                  </a:lnTo>
                  <a:lnTo>
                    <a:pt x="34603" y="1715"/>
                  </a:lnTo>
                  <a:lnTo>
                    <a:pt x="34096" y="1551"/>
                  </a:lnTo>
                  <a:lnTo>
                    <a:pt x="33589" y="1402"/>
                  </a:lnTo>
                  <a:lnTo>
                    <a:pt x="32560" y="1118"/>
                  </a:lnTo>
                  <a:lnTo>
                    <a:pt x="31487" y="865"/>
                  </a:lnTo>
                  <a:lnTo>
                    <a:pt x="30399" y="641"/>
                  </a:lnTo>
                  <a:lnTo>
                    <a:pt x="29295" y="447"/>
                  </a:lnTo>
                  <a:lnTo>
                    <a:pt x="28729" y="373"/>
                  </a:lnTo>
                  <a:lnTo>
                    <a:pt x="28162" y="283"/>
                  </a:lnTo>
                  <a:lnTo>
                    <a:pt x="27581" y="224"/>
                  </a:lnTo>
                  <a:lnTo>
                    <a:pt x="26999" y="164"/>
                  </a:lnTo>
                  <a:lnTo>
                    <a:pt x="26418" y="119"/>
                  </a:lnTo>
                  <a:lnTo>
                    <a:pt x="25822" y="75"/>
                  </a:lnTo>
                  <a:lnTo>
                    <a:pt x="25240" y="45"/>
                  </a:lnTo>
                  <a:lnTo>
                    <a:pt x="24644" y="15"/>
                  </a:lnTo>
                  <a:lnTo>
                    <a:pt x="24033" y="0"/>
                  </a:lnTo>
                  <a:close/>
                </a:path>
              </a:pathLst>
            </a:custGeom>
            <a:solidFill>
              <a:srgbClr val="EFA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3333081" y="2229340"/>
              <a:ext cx="710946" cy="429650"/>
            </a:xfrm>
            <a:custGeom>
              <a:avLst/>
              <a:gdLst/>
              <a:ahLst/>
              <a:cxnLst/>
              <a:rect l="l" t="t" r="r" b="b"/>
              <a:pathLst>
                <a:path w="46873" h="28327" fill="none" extrusionOk="0">
                  <a:moveTo>
                    <a:pt x="46872" y="14163"/>
                  </a:moveTo>
                  <a:lnTo>
                    <a:pt x="46872" y="14163"/>
                  </a:lnTo>
                  <a:lnTo>
                    <a:pt x="46857" y="14536"/>
                  </a:lnTo>
                  <a:lnTo>
                    <a:pt x="46843" y="14894"/>
                  </a:lnTo>
                  <a:lnTo>
                    <a:pt x="46798" y="15251"/>
                  </a:lnTo>
                  <a:lnTo>
                    <a:pt x="46753" y="15609"/>
                  </a:lnTo>
                  <a:lnTo>
                    <a:pt x="46679" y="15967"/>
                  </a:lnTo>
                  <a:lnTo>
                    <a:pt x="46604" y="16325"/>
                  </a:lnTo>
                  <a:lnTo>
                    <a:pt x="46500" y="16668"/>
                  </a:lnTo>
                  <a:lnTo>
                    <a:pt x="46395" y="17026"/>
                  </a:lnTo>
                  <a:lnTo>
                    <a:pt x="46276" y="17368"/>
                  </a:lnTo>
                  <a:lnTo>
                    <a:pt x="46127" y="17711"/>
                  </a:lnTo>
                  <a:lnTo>
                    <a:pt x="45978" y="18039"/>
                  </a:lnTo>
                  <a:lnTo>
                    <a:pt x="45814" y="18382"/>
                  </a:lnTo>
                  <a:lnTo>
                    <a:pt x="45635" y="18710"/>
                  </a:lnTo>
                  <a:lnTo>
                    <a:pt x="45441" y="19038"/>
                  </a:lnTo>
                  <a:lnTo>
                    <a:pt x="45247" y="19366"/>
                  </a:lnTo>
                  <a:lnTo>
                    <a:pt x="45024" y="19679"/>
                  </a:lnTo>
                  <a:lnTo>
                    <a:pt x="44800" y="19992"/>
                  </a:lnTo>
                  <a:lnTo>
                    <a:pt x="44562" y="20305"/>
                  </a:lnTo>
                  <a:lnTo>
                    <a:pt x="44308" y="20618"/>
                  </a:lnTo>
                  <a:lnTo>
                    <a:pt x="44040" y="20917"/>
                  </a:lnTo>
                  <a:lnTo>
                    <a:pt x="43756" y="21215"/>
                  </a:lnTo>
                  <a:lnTo>
                    <a:pt x="43473" y="21513"/>
                  </a:lnTo>
                  <a:lnTo>
                    <a:pt x="43175" y="21796"/>
                  </a:lnTo>
                  <a:lnTo>
                    <a:pt x="42862" y="22079"/>
                  </a:lnTo>
                  <a:lnTo>
                    <a:pt x="42549" y="22363"/>
                  </a:lnTo>
                  <a:lnTo>
                    <a:pt x="42206" y="22646"/>
                  </a:lnTo>
                  <a:lnTo>
                    <a:pt x="41863" y="22914"/>
                  </a:lnTo>
                  <a:lnTo>
                    <a:pt x="41520" y="23183"/>
                  </a:lnTo>
                  <a:lnTo>
                    <a:pt x="41148" y="23436"/>
                  </a:lnTo>
                  <a:lnTo>
                    <a:pt x="40775" y="23690"/>
                  </a:lnTo>
                  <a:lnTo>
                    <a:pt x="40402" y="23943"/>
                  </a:lnTo>
                  <a:lnTo>
                    <a:pt x="40000" y="24182"/>
                  </a:lnTo>
                  <a:lnTo>
                    <a:pt x="39597" y="24420"/>
                  </a:lnTo>
                  <a:lnTo>
                    <a:pt x="39195" y="24644"/>
                  </a:lnTo>
                  <a:lnTo>
                    <a:pt x="38762" y="24882"/>
                  </a:lnTo>
                  <a:lnTo>
                    <a:pt x="38345" y="25091"/>
                  </a:lnTo>
                  <a:lnTo>
                    <a:pt x="37897" y="25315"/>
                  </a:lnTo>
                  <a:lnTo>
                    <a:pt x="37450" y="25523"/>
                  </a:lnTo>
                  <a:lnTo>
                    <a:pt x="37003" y="25717"/>
                  </a:lnTo>
                  <a:lnTo>
                    <a:pt x="36541" y="25911"/>
                  </a:lnTo>
                  <a:lnTo>
                    <a:pt x="36064" y="26105"/>
                  </a:lnTo>
                  <a:lnTo>
                    <a:pt x="35587" y="26284"/>
                  </a:lnTo>
                  <a:lnTo>
                    <a:pt x="35095" y="26448"/>
                  </a:lnTo>
                  <a:lnTo>
                    <a:pt x="34603" y="26627"/>
                  </a:lnTo>
                  <a:lnTo>
                    <a:pt x="34096" y="26776"/>
                  </a:lnTo>
                  <a:lnTo>
                    <a:pt x="33589" y="26940"/>
                  </a:lnTo>
                  <a:lnTo>
                    <a:pt x="32560" y="27223"/>
                  </a:lnTo>
                  <a:lnTo>
                    <a:pt x="31487" y="27476"/>
                  </a:lnTo>
                  <a:lnTo>
                    <a:pt x="30399" y="27700"/>
                  </a:lnTo>
                  <a:lnTo>
                    <a:pt x="29295" y="27879"/>
                  </a:lnTo>
                  <a:lnTo>
                    <a:pt x="28729" y="27968"/>
                  </a:lnTo>
                  <a:lnTo>
                    <a:pt x="28162" y="28043"/>
                  </a:lnTo>
                  <a:lnTo>
                    <a:pt x="27581" y="28102"/>
                  </a:lnTo>
                  <a:lnTo>
                    <a:pt x="26999" y="28162"/>
                  </a:lnTo>
                  <a:lnTo>
                    <a:pt x="26418" y="28222"/>
                  </a:lnTo>
                  <a:lnTo>
                    <a:pt x="25822" y="28252"/>
                  </a:lnTo>
                  <a:lnTo>
                    <a:pt x="25240" y="28281"/>
                  </a:lnTo>
                  <a:lnTo>
                    <a:pt x="24644" y="28311"/>
                  </a:lnTo>
                  <a:lnTo>
                    <a:pt x="24033" y="28326"/>
                  </a:lnTo>
                  <a:lnTo>
                    <a:pt x="23436" y="28326"/>
                  </a:lnTo>
                  <a:lnTo>
                    <a:pt x="23436" y="28326"/>
                  </a:lnTo>
                  <a:lnTo>
                    <a:pt x="22825" y="28326"/>
                  </a:lnTo>
                  <a:lnTo>
                    <a:pt x="22229" y="28311"/>
                  </a:lnTo>
                  <a:lnTo>
                    <a:pt x="21632" y="28281"/>
                  </a:lnTo>
                  <a:lnTo>
                    <a:pt x="21036" y="28252"/>
                  </a:lnTo>
                  <a:lnTo>
                    <a:pt x="20455" y="28222"/>
                  </a:lnTo>
                  <a:lnTo>
                    <a:pt x="19858" y="28162"/>
                  </a:lnTo>
                  <a:lnTo>
                    <a:pt x="19277" y="28102"/>
                  </a:lnTo>
                  <a:lnTo>
                    <a:pt x="18710" y="28043"/>
                  </a:lnTo>
                  <a:lnTo>
                    <a:pt x="18144" y="27968"/>
                  </a:lnTo>
                  <a:lnTo>
                    <a:pt x="17577" y="27879"/>
                  </a:lnTo>
                  <a:lnTo>
                    <a:pt x="16459" y="27700"/>
                  </a:lnTo>
                  <a:lnTo>
                    <a:pt x="15371" y="27476"/>
                  </a:lnTo>
                  <a:lnTo>
                    <a:pt x="14312" y="27223"/>
                  </a:lnTo>
                  <a:lnTo>
                    <a:pt x="13269" y="26940"/>
                  </a:lnTo>
                  <a:lnTo>
                    <a:pt x="12762" y="26776"/>
                  </a:lnTo>
                  <a:lnTo>
                    <a:pt x="12255" y="26627"/>
                  </a:lnTo>
                  <a:lnTo>
                    <a:pt x="11763" y="26448"/>
                  </a:lnTo>
                  <a:lnTo>
                    <a:pt x="11286" y="26284"/>
                  </a:lnTo>
                  <a:lnTo>
                    <a:pt x="10794" y="26105"/>
                  </a:lnTo>
                  <a:lnTo>
                    <a:pt x="10332" y="25911"/>
                  </a:lnTo>
                  <a:lnTo>
                    <a:pt x="9870" y="25717"/>
                  </a:lnTo>
                  <a:lnTo>
                    <a:pt x="9407" y="25523"/>
                  </a:lnTo>
                  <a:lnTo>
                    <a:pt x="8960" y="25315"/>
                  </a:lnTo>
                  <a:lnTo>
                    <a:pt x="8528" y="25091"/>
                  </a:lnTo>
                  <a:lnTo>
                    <a:pt x="8096" y="24882"/>
                  </a:lnTo>
                  <a:lnTo>
                    <a:pt x="7678" y="24644"/>
                  </a:lnTo>
                  <a:lnTo>
                    <a:pt x="7261" y="24420"/>
                  </a:lnTo>
                  <a:lnTo>
                    <a:pt x="6858" y="24182"/>
                  </a:lnTo>
                  <a:lnTo>
                    <a:pt x="6470" y="23943"/>
                  </a:lnTo>
                  <a:lnTo>
                    <a:pt x="6083" y="23690"/>
                  </a:lnTo>
                  <a:lnTo>
                    <a:pt x="5710" y="23436"/>
                  </a:lnTo>
                  <a:lnTo>
                    <a:pt x="5352" y="23183"/>
                  </a:lnTo>
                  <a:lnTo>
                    <a:pt x="4995" y="22914"/>
                  </a:lnTo>
                  <a:lnTo>
                    <a:pt x="4652" y="22646"/>
                  </a:lnTo>
                  <a:lnTo>
                    <a:pt x="4324" y="22363"/>
                  </a:lnTo>
                  <a:lnTo>
                    <a:pt x="3996" y="22079"/>
                  </a:lnTo>
                  <a:lnTo>
                    <a:pt x="3683" y="21796"/>
                  </a:lnTo>
                  <a:lnTo>
                    <a:pt x="3384" y="21513"/>
                  </a:lnTo>
                  <a:lnTo>
                    <a:pt x="3101" y="21215"/>
                  </a:lnTo>
                  <a:lnTo>
                    <a:pt x="2818" y="20917"/>
                  </a:lnTo>
                  <a:lnTo>
                    <a:pt x="2564" y="20618"/>
                  </a:lnTo>
                  <a:lnTo>
                    <a:pt x="2311" y="20305"/>
                  </a:lnTo>
                  <a:lnTo>
                    <a:pt x="2073" y="19992"/>
                  </a:lnTo>
                  <a:lnTo>
                    <a:pt x="1834" y="19679"/>
                  </a:lnTo>
                  <a:lnTo>
                    <a:pt x="1625" y="19366"/>
                  </a:lnTo>
                  <a:lnTo>
                    <a:pt x="1417" y="19038"/>
                  </a:lnTo>
                  <a:lnTo>
                    <a:pt x="1223" y="18710"/>
                  </a:lnTo>
                  <a:lnTo>
                    <a:pt x="1044" y="18382"/>
                  </a:lnTo>
                  <a:lnTo>
                    <a:pt x="880" y="18039"/>
                  </a:lnTo>
                  <a:lnTo>
                    <a:pt x="731" y="17711"/>
                  </a:lnTo>
                  <a:lnTo>
                    <a:pt x="597" y="17368"/>
                  </a:lnTo>
                  <a:lnTo>
                    <a:pt x="477" y="17026"/>
                  </a:lnTo>
                  <a:lnTo>
                    <a:pt x="358" y="16668"/>
                  </a:lnTo>
                  <a:lnTo>
                    <a:pt x="269" y="16325"/>
                  </a:lnTo>
                  <a:lnTo>
                    <a:pt x="179" y="15967"/>
                  </a:lnTo>
                  <a:lnTo>
                    <a:pt x="119" y="15609"/>
                  </a:lnTo>
                  <a:lnTo>
                    <a:pt x="60" y="15251"/>
                  </a:lnTo>
                  <a:lnTo>
                    <a:pt x="30" y="14894"/>
                  </a:lnTo>
                  <a:lnTo>
                    <a:pt x="0" y="14536"/>
                  </a:lnTo>
                  <a:lnTo>
                    <a:pt x="0" y="14163"/>
                  </a:lnTo>
                  <a:lnTo>
                    <a:pt x="0" y="14163"/>
                  </a:lnTo>
                  <a:lnTo>
                    <a:pt x="0" y="13865"/>
                  </a:lnTo>
                  <a:lnTo>
                    <a:pt x="15" y="13567"/>
                  </a:lnTo>
                  <a:lnTo>
                    <a:pt x="45" y="13269"/>
                  </a:lnTo>
                  <a:lnTo>
                    <a:pt x="75" y="12956"/>
                  </a:lnTo>
                  <a:lnTo>
                    <a:pt x="75" y="12956"/>
                  </a:lnTo>
                  <a:lnTo>
                    <a:pt x="134" y="13239"/>
                  </a:lnTo>
                  <a:lnTo>
                    <a:pt x="194" y="13522"/>
                  </a:lnTo>
                  <a:lnTo>
                    <a:pt x="254" y="13805"/>
                  </a:lnTo>
                  <a:lnTo>
                    <a:pt x="343" y="14074"/>
                  </a:lnTo>
                  <a:lnTo>
                    <a:pt x="433" y="14342"/>
                  </a:lnTo>
                  <a:lnTo>
                    <a:pt x="537" y="14625"/>
                  </a:lnTo>
                  <a:lnTo>
                    <a:pt x="641" y="14894"/>
                  </a:lnTo>
                  <a:lnTo>
                    <a:pt x="761" y="15147"/>
                  </a:lnTo>
                  <a:lnTo>
                    <a:pt x="895" y="15415"/>
                  </a:lnTo>
                  <a:lnTo>
                    <a:pt x="1044" y="15684"/>
                  </a:lnTo>
                  <a:lnTo>
                    <a:pt x="1193" y="15937"/>
                  </a:lnTo>
                  <a:lnTo>
                    <a:pt x="1357" y="16191"/>
                  </a:lnTo>
                  <a:lnTo>
                    <a:pt x="1521" y="16444"/>
                  </a:lnTo>
                  <a:lnTo>
                    <a:pt x="1700" y="16698"/>
                  </a:lnTo>
                  <a:lnTo>
                    <a:pt x="1894" y="16936"/>
                  </a:lnTo>
                  <a:lnTo>
                    <a:pt x="2087" y="17190"/>
                  </a:lnTo>
                  <a:lnTo>
                    <a:pt x="2505" y="17667"/>
                  </a:lnTo>
                  <a:lnTo>
                    <a:pt x="2967" y="18129"/>
                  </a:lnTo>
                  <a:lnTo>
                    <a:pt x="3444" y="18576"/>
                  </a:lnTo>
                  <a:lnTo>
                    <a:pt x="3966" y="19008"/>
                  </a:lnTo>
                  <a:lnTo>
                    <a:pt x="4517" y="19426"/>
                  </a:lnTo>
                  <a:lnTo>
                    <a:pt x="5114" y="19828"/>
                  </a:lnTo>
                  <a:lnTo>
                    <a:pt x="5725" y="20231"/>
                  </a:lnTo>
                  <a:lnTo>
                    <a:pt x="6366" y="20589"/>
                  </a:lnTo>
                  <a:lnTo>
                    <a:pt x="7022" y="20946"/>
                  </a:lnTo>
                  <a:lnTo>
                    <a:pt x="7723" y="21289"/>
                  </a:lnTo>
                  <a:lnTo>
                    <a:pt x="8438" y="21602"/>
                  </a:lnTo>
                  <a:lnTo>
                    <a:pt x="9184" y="21901"/>
                  </a:lnTo>
                  <a:lnTo>
                    <a:pt x="9944" y="22169"/>
                  </a:lnTo>
                  <a:lnTo>
                    <a:pt x="10734" y="22437"/>
                  </a:lnTo>
                  <a:lnTo>
                    <a:pt x="11554" y="22661"/>
                  </a:lnTo>
                  <a:lnTo>
                    <a:pt x="12374" y="22870"/>
                  </a:lnTo>
                  <a:lnTo>
                    <a:pt x="13224" y="23063"/>
                  </a:lnTo>
                  <a:lnTo>
                    <a:pt x="14089" y="23227"/>
                  </a:lnTo>
                  <a:lnTo>
                    <a:pt x="14968" y="23377"/>
                  </a:lnTo>
                  <a:lnTo>
                    <a:pt x="15878" y="23496"/>
                  </a:lnTo>
                  <a:lnTo>
                    <a:pt x="16787" y="23585"/>
                  </a:lnTo>
                  <a:lnTo>
                    <a:pt x="17711" y="23660"/>
                  </a:lnTo>
                  <a:lnTo>
                    <a:pt x="18651" y="23690"/>
                  </a:lnTo>
                  <a:lnTo>
                    <a:pt x="19605" y="23704"/>
                  </a:lnTo>
                  <a:lnTo>
                    <a:pt x="19605" y="23704"/>
                  </a:lnTo>
                  <a:lnTo>
                    <a:pt x="20619" y="23690"/>
                  </a:lnTo>
                  <a:lnTo>
                    <a:pt x="21617" y="23645"/>
                  </a:lnTo>
                  <a:lnTo>
                    <a:pt x="22601" y="23570"/>
                  </a:lnTo>
                  <a:lnTo>
                    <a:pt x="23556" y="23466"/>
                  </a:lnTo>
                  <a:lnTo>
                    <a:pt x="24510" y="23332"/>
                  </a:lnTo>
                  <a:lnTo>
                    <a:pt x="25434" y="23183"/>
                  </a:lnTo>
                  <a:lnTo>
                    <a:pt x="26358" y="22989"/>
                  </a:lnTo>
                  <a:lnTo>
                    <a:pt x="27238" y="22780"/>
                  </a:lnTo>
                  <a:lnTo>
                    <a:pt x="28118" y="22542"/>
                  </a:lnTo>
                  <a:lnTo>
                    <a:pt x="28952" y="22273"/>
                  </a:lnTo>
                  <a:lnTo>
                    <a:pt x="29772" y="21990"/>
                  </a:lnTo>
                  <a:lnTo>
                    <a:pt x="30577" y="21677"/>
                  </a:lnTo>
                  <a:lnTo>
                    <a:pt x="31338" y="21349"/>
                  </a:lnTo>
                  <a:lnTo>
                    <a:pt x="32083" y="21006"/>
                  </a:lnTo>
                  <a:lnTo>
                    <a:pt x="32799" y="20633"/>
                  </a:lnTo>
                  <a:lnTo>
                    <a:pt x="33485" y="20231"/>
                  </a:lnTo>
                  <a:lnTo>
                    <a:pt x="34126" y="19828"/>
                  </a:lnTo>
                  <a:lnTo>
                    <a:pt x="34737" y="19396"/>
                  </a:lnTo>
                  <a:lnTo>
                    <a:pt x="35333" y="18949"/>
                  </a:lnTo>
                  <a:lnTo>
                    <a:pt x="35602" y="18710"/>
                  </a:lnTo>
                  <a:lnTo>
                    <a:pt x="35870" y="18487"/>
                  </a:lnTo>
                  <a:lnTo>
                    <a:pt x="36138" y="18248"/>
                  </a:lnTo>
                  <a:lnTo>
                    <a:pt x="36377" y="17995"/>
                  </a:lnTo>
                  <a:lnTo>
                    <a:pt x="36630" y="17756"/>
                  </a:lnTo>
                  <a:lnTo>
                    <a:pt x="36854" y="17503"/>
                  </a:lnTo>
                  <a:lnTo>
                    <a:pt x="37078" y="17249"/>
                  </a:lnTo>
                  <a:lnTo>
                    <a:pt x="37286" y="16996"/>
                  </a:lnTo>
                  <a:lnTo>
                    <a:pt x="37495" y="16727"/>
                  </a:lnTo>
                  <a:lnTo>
                    <a:pt x="37689" y="16474"/>
                  </a:lnTo>
                  <a:lnTo>
                    <a:pt x="37868" y="16206"/>
                  </a:lnTo>
                  <a:lnTo>
                    <a:pt x="38032" y="15937"/>
                  </a:lnTo>
                  <a:lnTo>
                    <a:pt x="38196" y="15654"/>
                  </a:lnTo>
                  <a:lnTo>
                    <a:pt x="38345" y="15386"/>
                  </a:lnTo>
                  <a:lnTo>
                    <a:pt x="38479" y="15102"/>
                  </a:lnTo>
                  <a:lnTo>
                    <a:pt x="38598" y="14819"/>
                  </a:lnTo>
                  <a:lnTo>
                    <a:pt x="38717" y="14536"/>
                  </a:lnTo>
                  <a:lnTo>
                    <a:pt x="38822" y="14238"/>
                  </a:lnTo>
                  <a:lnTo>
                    <a:pt x="38911" y="13954"/>
                  </a:lnTo>
                  <a:lnTo>
                    <a:pt x="39001" y="13656"/>
                  </a:lnTo>
                  <a:lnTo>
                    <a:pt x="39060" y="13358"/>
                  </a:lnTo>
                  <a:lnTo>
                    <a:pt x="39120" y="13075"/>
                  </a:lnTo>
                  <a:lnTo>
                    <a:pt x="39165" y="12762"/>
                  </a:lnTo>
                  <a:lnTo>
                    <a:pt x="39195" y="12464"/>
                  </a:lnTo>
                  <a:lnTo>
                    <a:pt x="39209" y="12165"/>
                  </a:lnTo>
                  <a:lnTo>
                    <a:pt x="39224" y="11852"/>
                  </a:lnTo>
                  <a:lnTo>
                    <a:pt x="39224" y="11852"/>
                  </a:lnTo>
                  <a:lnTo>
                    <a:pt x="39224" y="11569"/>
                  </a:lnTo>
                  <a:lnTo>
                    <a:pt x="39195" y="11286"/>
                  </a:lnTo>
                  <a:lnTo>
                    <a:pt x="39165" y="10988"/>
                  </a:lnTo>
                  <a:lnTo>
                    <a:pt x="39135" y="10704"/>
                  </a:lnTo>
                  <a:lnTo>
                    <a:pt x="39075" y="10436"/>
                  </a:lnTo>
                  <a:lnTo>
                    <a:pt x="39016" y="10153"/>
                  </a:lnTo>
                  <a:lnTo>
                    <a:pt x="38956" y="9869"/>
                  </a:lnTo>
                  <a:lnTo>
                    <a:pt x="38867" y="9601"/>
                  </a:lnTo>
                  <a:lnTo>
                    <a:pt x="38777" y="9318"/>
                  </a:lnTo>
                  <a:lnTo>
                    <a:pt x="38673" y="9050"/>
                  </a:lnTo>
                  <a:lnTo>
                    <a:pt x="38553" y="8781"/>
                  </a:lnTo>
                  <a:lnTo>
                    <a:pt x="38434" y="8528"/>
                  </a:lnTo>
                  <a:lnTo>
                    <a:pt x="38300" y="8259"/>
                  </a:lnTo>
                  <a:lnTo>
                    <a:pt x="38166" y="7991"/>
                  </a:lnTo>
                  <a:lnTo>
                    <a:pt x="38002" y="7738"/>
                  </a:lnTo>
                  <a:lnTo>
                    <a:pt x="37853" y="7484"/>
                  </a:lnTo>
                  <a:lnTo>
                    <a:pt x="37674" y="7231"/>
                  </a:lnTo>
                  <a:lnTo>
                    <a:pt x="37495" y="6977"/>
                  </a:lnTo>
                  <a:lnTo>
                    <a:pt x="37301" y="6739"/>
                  </a:lnTo>
                  <a:lnTo>
                    <a:pt x="37107" y="6500"/>
                  </a:lnTo>
                  <a:lnTo>
                    <a:pt x="36690" y="6023"/>
                  </a:lnTo>
                  <a:lnTo>
                    <a:pt x="36228" y="5561"/>
                  </a:lnTo>
                  <a:lnTo>
                    <a:pt x="35736" y="5099"/>
                  </a:lnTo>
                  <a:lnTo>
                    <a:pt x="35214" y="4666"/>
                  </a:lnTo>
                  <a:lnTo>
                    <a:pt x="34662" y="4249"/>
                  </a:lnTo>
                  <a:lnTo>
                    <a:pt x="34066" y="3847"/>
                  </a:lnTo>
                  <a:lnTo>
                    <a:pt x="33455" y="3459"/>
                  </a:lnTo>
                  <a:lnTo>
                    <a:pt x="32814" y="3086"/>
                  </a:lnTo>
                  <a:lnTo>
                    <a:pt x="32143" y="2743"/>
                  </a:lnTo>
                  <a:lnTo>
                    <a:pt x="31442" y="2400"/>
                  </a:lnTo>
                  <a:lnTo>
                    <a:pt x="30727" y="2087"/>
                  </a:lnTo>
                  <a:lnTo>
                    <a:pt x="29981" y="1789"/>
                  </a:lnTo>
                  <a:lnTo>
                    <a:pt x="29221" y="1521"/>
                  </a:lnTo>
                  <a:lnTo>
                    <a:pt x="28431" y="1267"/>
                  </a:lnTo>
                  <a:lnTo>
                    <a:pt x="27611" y="1029"/>
                  </a:lnTo>
                  <a:lnTo>
                    <a:pt x="26791" y="820"/>
                  </a:lnTo>
                  <a:lnTo>
                    <a:pt x="25941" y="626"/>
                  </a:lnTo>
                  <a:lnTo>
                    <a:pt x="25061" y="462"/>
                  </a:lnTo>
                  <a:lnTo>
                    <a:pt x="24182" y="328"/>
                  </a:lnTo>
                  <a:lnTo>
                    <a:pt x="23287" y="209"/>
                  </a:lnTo>
                  <a:lnTo>
                    <a:pt x="22363" y="119"/>
                  </a:lnTo>
                  <a:lnTo>
                    <a:pt x="21439" y="60"/>
                  </a:lnTo>
                  <a:lnTo>
                    <a:pt x="21439" y="60"/>
                  </a:lnTo>
                  <a:lnTo>
                    <a:pt x="22423" y="15"/>
                  </a:lnTo>
                  <a:lnTo>
                    <a:pt x="23436" y="0"/>
                  </a:lnTo>
                  <a:lnTo>
                    <a:pt x="23436" y="0"/>
                  </a:lnTo>
                  <a:lnTo>
                    <a:pt x="24033" y="0"/>
                  </a:lnTo>
                  <a:lnTo>
                    <a:pt x="24644" y="15"/>
                  </a:lnTo>
                  <a:lnTo>
                    <a:pt x="25240" y="45"/>
                  </a:lnTo>
                  <a:lnTo>
                    <a:pt x="25822" y="75"/>
                  </a:lnTo>
                  <a:lnTo>
                    <a:pt x="26418" y="119"/>
                  </a:lnTo>
                  <a:lnTo>
                    <a:pt x="26999" y="164"/>
                  </a:lnTo>
                  <a:lnTo>
                    <a:pt x="27581" y="224"/>
                  </a:lnTo>
                  <a:lnTo>
                    <a:pt x="28162" y="283"/>
                  </a:lnTo>
                  <a:lnTo>
                    <a:pt x="28729" y="373"/>
                  </a:lnTo>
                  <a:lnTo>
                    <a:pt x="29295" y="447"/>
                  </a:lnTo>
                  <a:lnTo>
                    <a:pt x="30399" y="641"/>
                  </a:lnTo>
                  <a:lnTo>
                    <a:pt x="31487" y="865"/>
                  </a:lnTo>
                  <a:lnTo>
                    <a:pt x="32560" y="1118"/>
                  </a:lnTo>
                  <a:lnTo>
                    <a:pt x="33589" y="1402"/>
                  </a:lnTo>
                  <a:lnTo>
                    <a:pt x="34096" y="1551"/>
                  </a:lnTo>
                  <a:lnTo>
                    <a:pt x="34603" y="1715"/>
                  </a:lnTo>
                  <a:lnTo>
                    <a:pt x="35095" y="1879"/>
                  </a:lnTo>
                  <a:lnTo>
                    <a:pt x="35587" y="2057"/>
                  </a:lnTo>
                  <a:lnTo>
                    <a:pt x="36064" y="2236"/>
                  </a:lnTo>
                  <a:lnTo>
                    <a:pt x="36541" y="2415"/>
                  </a:lnTo>
                  <a:lnTo>
                    <a:pt x="37003" y="2609"/>
                  </a:lnTo>
                  <a:lnTo>
                    <a:pt x="37450" y="2818"/>
                  </a:lnTo>
                  <a:lnTo>
                    <a:pt x="37897" y="3027"/>
                  </a:lnTo>
                  <a:lnTo>
                    <a:pt x="38345" y="3235"/>
                  </a:lnTo>
                  <a:lnTo>
                    <a:pt x="38762" y="3459"/>
                  </a:lnTo>
                  <a:lnTo>
                    <a:pt x="39195" y="3683"/>
                  </a:lnTo>
                  <a:lnTo>
                    <a:pt x="39597" y="3906"/>
                  </a:lnTo>
                  <a:lnTo>
                    <a:pt x="40000" y="4145"/>
                  </a:lnTo>
                  <a:lnTo>
                    <a:pt x="40402" y="4398"/>
                  </a:lnTo>
                  <a:lnTo>
                    <a:pt x="40775" y="4637"/>
                  </a:lnTo>
                  <a:lnTo>
                    <a:pt x="41148" y="4890"/>
                  </a:lnTo>
                  <a:lnTo>
                    <a:pt x="41520" y="5158"/>
                  </a:lnTo>
                  <a:lnTo>
                    <a:pt x="41863" y="5427"/>
                  </a:lnTo>
                  <a:lnTo>
                    <a:pt x="42206" y="5695"/>
                  </a:lnTo>
                  <a:lnTo>
                    <a:pt x="42549" y="5963"/>
                  </a:lnTo>
                  <a:lnTo>
                    <a:pt x="42862" y="6247"/>
                  </a:lnTo>
                  <a:lnTo>
                    <a:pt x="43175" y="6530"/>
                  </a:lnTo>
                  <a:lnTo>
                    <a:pt x="43473" y="6828"/>
                  </a:lnTo>
                  <a:lnTo>
                    <a:pt x="43756" y="7111"/>
                  </a:lnTo>
                  <a:lnTo>
                    <a:pt x="44040" y="7410"/>
                  </a:lnTo>
                  <a:lnTo>
                    <a:pt x="44308" y="7723"/>
                  </a:lnTo>
                  <a:lnTo>
                    <a:pt x="44562" y="8021"/>
                  </a:lnTo>
                  <a:lnTo>
                    <a:pt x="44800" y="8334"/>
                  </a:lnTo>
                  <a:lnTo>
                    <a:pt x="45024" y="8647"/>
                  </a:lnTo>
                  <a:lnTo>
                    <a:pt x="45247" y="8975"/>
                  </a:lnTo>
                  <a:lnTo>
                    <a:pt x="45441" y="9303"/>
                  </a:lnTo>
                  <a:lnTo>
                    <a:pt x="45635" y="9616"/>
                  </a:lnTo>
                  <a:lnTo>
                    <a:pt x="45814" y="9959"/>
                  </a:lnTo>
                  <a:lnTo>
                    <a:pt x="45978" y="10287"/>
                  </a:lnTo>
                  <a:lnTo>
                    <a:pt x="46127" y="10630"/>
                  </a:lnTo>
                  <a:lnTo>
                    <a:pt x="46276" y="10973"/>
                  </a:lnTo>
                  <a:lnTo>
                    <a:pt x="46395" y="11316"/>
                  </a:lnTo>
                  <a:lnTo>
                    <a:pt x="46500" y="11659"/>
                  </a:lnTo>
                  <a:lnTo>
                    <a:pt x="46604" y="12016"/>
                  </a:lnTo>
                  <a:lnTo>
                    <a:pt x="46679" y="12359"/>
                  </a:lnTo>
                  <a:lnTo>
                    <a:pt x="46753" y="12717"/>
                  </a:lnTo>
                  <a:lnTo>
                    <a:pt x="46798" y="13075"/>
                  </a:lnTo>
                  <a:lnTo>
                    <a:pt x="46843" y="13433"/>
                  </a:lnTo>
                  <a:lnTo>
                    <a:pt x="46857" y="13805"/>
                  </a:lnTo>
                  <a:lnTo>
                    <a:pt x="46872" y="141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3334203" y="2230235"/>
              <a:ext cx="593823" cy="358651"/>
            </a:xfrm>
            <a:custGeom>
              <a:avLst/>
              <a:gdLst/>
              <a:ahLst/>
              <a:cxnLst/>
              <a:rect l="l" t="t" r="r" b="b"/>
              <a:pathLst>
                <a:path w="39151" h="23646" extrusionOk="0">
                  <a:moveTo>
                    <a:pt x="21365" y="1"/>
                  </a:moveTo>
                  <a:lnTo>
                    <a:pt x="20306" y="60"/>
                  </a:lnTo>
                  <a:lnTo>
                    <a:pt x="19262" y="165"/>
                  </a:lnTo>
                  <a:lnTo>
                    <a:pt x="18234" y="284"/>
                  </a:lnTo>
                  <a:lnTo>
                    <a:pt x="17220" y="433"/>
                  </a:lnTo>
                  <a:lnTo>
                    <a:pt x="16236" y="612"/>
                  </a:lnTo>
                  <a:lnTo>
                    <a:pt x="15252" y="806"/>
                  </a:lnTo>
                  <a:lnTo>
                    <a:pt x="14298" y="1044"/>
                  </a:lnTo>
                  <a:lnTo>
                    <a:pt x="13374" y="1283"/>
                  </a:lnTo>
                  <a:lnTo>
                    <a:pt x="12464" y="1566"/>
                  </a:lnTo>
                  <a:lnTo>
                    <a:pt x="11570" y="1864"/>
                  </a:lnTo>
                  <a:lnTo>
                    <a:pt x="10705" y="2177"/>
                  </a:lnTo>
                  <a:lnTo>
                    <a:pt x="9870" y="2520"/>
                  </a:lnTo>
                  <a:lnTo>
                    <a:pt x="9050" y="2893"/>
                  </a:lnTo>
                  <a:lnTo>
                    <a:pt x="8275" y="3266"/>
                  </a:lnTo>
                  <a:lnTo>
                    <a:pt x="7515" y="3668"/>
                  </a:lnTo>
                  <a:lnTo>
                    <a:pt x="6784" y="4086"/>
                  </a:lnTo>
                  <a:lnTo>
                    <a:pt x="6083" y="4533"/>
                  </a:lnTo>
                  <a:lnTo>
                    <a:pt x="5427" y="4995"/>
                  </a:lnTo>
                  <a:lnTo>
                    <a:pt x="4786" y="5472"/>
                  </a:lnTo>
                  <a:lnTo>
                    <a:pt x="4190" y="5949"/>
                  </a:lnTo>
                  <a:lnTo>
                    <a:pt x="3624" y="6456"/>
                  </a:lnTo>
                  <a:lnTo>
                    <a:pt x="3355" y="6724"/>
                  </a:lnTo>
                  <a:lnTo>
                    <a:pt x="3102" y="6993"/>
                  </a:lnTo>
                  <a:lnTo>
                    <a:pt x="2848" y="7246"/>
                  </a:lnTo>
                  <a:lnTo>
                    <a:pt x="2610" y="7530"/>
                  </a:lnTo>
                  <a:lnTo>
                    <a:pt x="2371" y="7798"/>
                  </a:lnTo>
                  <a:lnTo>
                    <a:pt x="2148" y="8066"/>
                  </a:lnTo>
                  <a:lnTo>
                    <a:pt x="1939" y="8349"/>
                  </a:lnTo>
                  <a:lnTo>
                    <a:pt x="1730" y="8633"/>
                  </a:lnTo>
                  <a:lnTo>
                    <a:pt x="1536" y="8931"/>
                  </a:lnTo>
                  <a:lnTo>
                    <a:pt x="1357" y="9214"/>
                  </a:lnTo>
                  <a:lnTo>
                    <a:pt x="1179" y="9512"/>
                  </a:lnTo>
                  <a:lnTo>
                    <a:pt x="1029" y="9796"/>
                  </a:lnTo>
                  <a:lnTo>
                    <a:pt x="865" y="10094"/>
                  </a:lnTo>
                  <a:lnTo>
                    <a:pt x="731" y="10407"/>
                  </a:lnTo>
                  <a:lnTo>
                    <a:pt x="597" y="10705"/>
                  </a:lnTo>
                  <a:lnTo>
                    <a:pt x="478" y="11018"/>
                  </a:lnTo>
                  <a:lnTo>
                    <a:pt x="373" y="11316"/>
                  </a:lnTo>
                  <a:lnTo>
                    <a:pt x="284" y="11629"/>
                  </a:lnTo>
                  <a:lnTo>
                    <a:pt x="195" y="11942"/>
                  </a:lnTo>
                  <a:lnTo>
                    <a:pt x="120" y="12270"/>
                  </a:lnTo>
                  <a:lnTo>
                    <a:pt x="60" y="12583"/>
                  </a:lnTo>
                  <a:lnTo>
                    <a:pt x="1" y="12897"/>
                  </a:lnTo>
                  <a:lnTo>
                    <a:pt x="60" y="13180"/>
                  </a:lnTo>
                  <a:lnTo>
                    <a:pt x="120" y="13463"/>
                  </a:lnTo>
                  <a:lnTo>
                    <a:pt x="180" y="13746"/>
                  </a:lnTo>
                  <a:lnTo>
                    <a:pt x="269" y="14015"/>
                  </a:lnTo>
                  <a:lnTo>
                    <a:pt x="359" y="14283"/>
                  </a:lnTo>
                  <a:lnTo>
                    <a:pt x="463" y="14566"/>
                  </a:lnTo>
                  <a:lnTo>
                    <a:pt x="567" y="14835"/>
                  </a:lnTo>
                  <a:lnTo>
                    <a:pt x="687" y="15088"/>
                  </a:lnTo>
                  <a:lnTo>
                    <a:pt x="821" y="15356"/>
                  </a:lnTo>
                  <a:lnTo>
                    <a:pt x="970" y="15625"/>
                  </a:lnTo>
                  <a:lnTo>
                    <a:pt x="1119" y="15878"/>
                  </a:lnTo>
                  <a:lnTo>
                    <a:pt x="1283" y="16132"/>
                  </a:lnTo>
                  <a:lnTo>
                    <a:pt x="1447" y="16385"/>
                  </a:lnTo>
                  <a:lnTo>
                    <a:pt x="1626" y="16639"/>
                  </a:lnTo>
                  <a:lnTo>
                    <a:pt x="1820" y="16877"/>
                  </a:lnTo>
                  <a:lnTo>
                    <a:pt x="2013" y="17131"/>
                  </a:lnTo>
                  <a:lnTo>
                    <a:pt x="2431" y="17608"/>
                  </a:lnTo>
                  <a:lnTo>
                    <a:pt x="2893" y="18070"/>
                  </a:lnTo>
                  <a:lnTo>
                    <a:pt x="3370" y="18517"/>
                  </a:lnTo>
                  <a:lnTo>
                    <a:pt x="3892" y="18949"/>
                  </a:lnTo>
                  <a:lnTo>
                    <a:pt x="4443" y="19367"/>
                  </a:lnTo>
                  <a:lnTo>
                    <a:pt x="5040" y="19769"/>
                  </a:lnTo>
                  <a:lnTo>
                    <a:pt x="5651" y="20172"/>
                  </a:lnTo>
                  <a:lnTo>
                    <a:pt x="6292" y="20530"/>
                  </a:lnTo>
                  <a:lnTo>
                    <a:pt x="6948" y="20887"/>
                  </a:lnTo>
                  <a:lnTo>
                    <a:pt x="7649" y="21230"/>
                  </a:lnTo>
                  <a:lnTo>
                    <a:pt x="8364" y="21543"/>
                  </a:lnTo>
                  <a:lnTo>
                    <a:pt x="9110" y="21842"/>
                  </a:lnTo>
                  <a:lnTo>
                    <a:pt x="9870" y="22110"/>
                  </a:lnTo>
                  <a:lnTo>
                    <a:pt x="10660" y="22378"/>
                  </a:lnTo>
                  <a:lnTo>
                    <a:pt x="11480" y="22602"/>
                  </a:lnTo>
                  <a:lnTo>
                    <a:pt x="12300" y="22811"/>
                  </a:lnTo>
                  <a:lnTo>
                    <a:pt x="13150" y="23004"/>
                  </a:lnTo>
                  <a:lnTo>
                    <a:pt x="14015" y="23168"/>
                  </a:lnTo>
                  <a:lnTo>
                    <a:pt x="14894" y="23318"/>
                  </a:lnTo>
                  <a:lnTo>
                    <a:pt x="15804" y="23437"/>
                  </a:lnTo>
                  <a:lnTo>
                    <a:pt x="16713" y="23526"/>
                  </a:lnTo>
                  <a:lnTo>
                    <a:pt x="17637" y="23601"/>
                  </a:lnTo>
                  <a:lnTo>
                    <a:pt x="18577" y="23631"/>
                  </a:lnTo>
                  <a:lnTo>
                    <a:pt x="19531" y="23645"/>
                  </a:lnTo>
                  <a:lnTo>
                    <a:pt x="20545" y="23631"/>
                  </a:lnTo>
                  <a:lnTo>
                    <a:pt x="21543" y="23586"/>
                  </a:lnTo>
                  <a:lnTo>
                    <a:pt x="22527" y="23511"/>
                  </a:lnTo>
                  <a:lnTo>
                    <a:pt x="23482" y="23407"/>
                  </a:lnTo>
                  <a:lnTo>
                    <a:pt x="24436" y="23273"/>
                  </a:lnTo>
                  <a:lnTo>
                    <a:pt x="25360" y="23124"/>
                  </a:lnTo>
                  <a:lnTo>
                    <a:pt x="26284" y="22930"/>
                  </a:lnTo>
                  <a:lnTo>
                    <a:pt x="27164" y="22721"/>
                  </a:lnTo>
                  <a:lnTo>
                    <a:pt x="28044" y="22483"/>
                  </a:lnTo>
                  <a:lnTo>
                    <a:pt x="28878" y="22214"/>
                  </a:lnTo>
                  <a:lnTo>
                    <a:pt x="29698" y="21931"/>
                  </a:lnTo>
                  <a:lnTo>
                    <a:pt x="30503" y="21618"/>
                  </a:lnTo>
                  <a:lnTo>
                    <a:pt x="31264" y="21290"/>
                  </a:lnTo>
                  <a:lnTo>
                    <a:pt x="32009" y="20947"/>
                  </a:lnTo>
                  <a:lnTo>
                    <a:pt x="32725" y="20574"/>
                  </a:lnTo>
                  <a:lnTo>
                    <a:pt x="33411" y="20172"/>
                  </a:lnTo>
                  <a:lnTo>
                    <a:pt x="34052" y="19769"/>
                  </a:lnTo>
                  <a:lnTo>
                    <a:pt x="34663" y="19337"/>
                  </a:lnTo>
                  <a:lnTo>
                    <a:pt x="35259" y="18890"/>
                  </a:lnTo>
                  <a:lnTo>
                    <a:pt x="35528" y="18651"/>
                  </a:lnTo>
                  <a:lnTo>
                    <a:pt x="35796" y="18428"/>
                  </a:lnTo>
                  <a:lnTo>
                    <a:pt x="36064" y="18189"/>
                  </a:lnTo>
                  <a:lnTo>
                    <a:pt x="36303" y="17936"/>
                  </a:lnTo>
                  <a:lnTo>
                    <a:pt x="36556" y="17697"/>
                  </a:lnTo>
                  <a:lnTo>
                    <a:pt x="36780" y="17444"/>
                  </a:lnTo>
                  <a:lnTo>
                    <a:pt x="37004" y="17190"/>
                  </a:lnTo>
                  <a:lnTo>
                    <a:pt x="37212" y="16937"/>
                  </a:lnTo>
                  <a:lnTo>
                    <a:pt x="37421" y="16668"/>
                  </a:lnTo>
                  <a:lnTo>
                    <a:pt x="37615" y="16415"/>
                  </a:lnTo>
                  <a:lnTo>
                    <a:pt x="37794" y="16147"/>
                  </a:lnTo>
                  <a:lnTo>
                    <a:pt x="37958" y="15878"/>
                  </a:lnTo>
                  <a:lnTo>
                    <a:pt x="38122" y="15595"/>
                  </a:lnTo>
                  <a:lnTo>
                    <a:pt x="38271" y="15327"/>
                  </a:lnTo>
                  <a:lnTo>
                    <a:pt x="38405" y="15043"/>
                  </a:lnTo>
                  <a:lnTo>
                    <a:pt x="38524" y="14760"/>
                  </a:lnTo>
                  <a:lnTo>
                    <a:pt x="38643" y="14477"/>
                  </a:lnTo>
                  <a:lnTo>
                    <a:pt x="38748" y="14179"/>
                  </a:lnTo>
                  <a:lnTo>
                    <a:pt x="38837" y="13895"/>
                  </a:lnTo>
                  <a:lnTo>
                    <a:pt x="38927" y="13597"/>
                  </a:lnTo>
                  <a:lnTo>
                    <a:pt x="38986" y="13299"/>
                  </a:lnTo>
                  <a:lnTo>
                    <a:pt x="39046" y="13016"/>
                  </a:lnTo>
                  <a:lnTo>
                    <a:pt x="39091" y="12703"/>
                  </a:lnTo>
                  <a:lnTo>
                    <a:pt x="39121" y="12405"/>
                  </a:lnTo>
                  <a:lnTo>
                    <a:pt x="39135" y="12106"/>
                  </a:lnTo>
                  <a:lnTo>
                    <a:pt x="39150" y="11793"/>
                  </a:lnTo>
                  <a:lnTo>
                    <a:pt x="39150" y="11510"/>
                  </a:lnTo>
                  <a:lnTo>
                    <a:pt x="39121" y="11227"/>
                  </a:lnTo>
                  <a:lnTo>
                    <a:pt x="39091" y="10929"/>
                  </a:lnTo>
                  <a:lnTo>
                    <a:pt x="39061" y="10645"/>
                  </a:lnTo>
                  <a:lnTo>
                    <a:pt x="39001" y="10377"/>
                  </a:lnTo>
                  <a:lnTo>
                    <a:pt x="38942" y="10094"/>
                  </a:lnTo>
                  <a:lnTo>
                    <a:pt x="38882" y="9810"/>
                  </a:lnTo>
                  <a:lnTo>
                    <a:pt x="38793" y="9542"/>
                  </a:lnTo>
                  <a:lnTo>
                    <a:pt x="38703" y="9259"/>
                  </a:lnTo>
                  <a:lnTo>
                    <a:pt x="38599" y="8991"/>
                  </a:lnTo>
                  <a:lnTo>
                    <a:pt x="38479" y="8722"/>
                  </a:lnTo>
                  <a:lnTo>
                    <a:pt x="38360" y="8469"/>
                  </a:lnTo>
                  <a:lnTo>
                    <a:pt x="38226" y="8200"/>
                  </a:lnTo>
                  <a:lnTo>
                    <a:pt x="38092" y="7932"/>
                  </a:lnTo>
                  <a:lnTo>
                    <a:pt x="37928" y="7679"/>
                  </a:lnTo>
                  <a:lnTo>
                    <a:pt x="37779" y="7425"/>
                  </a:lnTo>
                  <a:lnTo>
                    <a:pt x="37600" y="7172"/>
                  </a:lnTo>
                  <a:lnTo>
                    <a:pt x="37421" y="6918"/>
                  </a:lnTo>
                  <a:lnTo>
                    <a:pt x="37227" y="6680"/>
                  </a:lnTo>
                  <a:lnTo>
                    <a:pt x="37033" y="6441"/>
                  </a:lnTo>
                  <a:lnTo>
                    <a:pt x="36616" y="5964"/>
                  </a:lnTo>
                  <a:lnTo>
                    <a:pt x="36154" y="5502"/>
                  </a:lnTo>
                  <a:lnTo>
                    <a:pt x="35662" y="5040"/>
                  </a:lnTo>
                  <a:lnTo>
                    <a:pt x="35140" y="4607"/>
                  </a:lnTo>
                  <a:lnTo>
                    <a:pt x="34588" y="4190"/>
                  </a:lnTo>
                  <a:lnTo>
                    <a:pt x="33992" y="3788"/>
                  </a:lnTo>
                  <a:lnTo>
                    <a:pt x="33381" y="3400"/>
                  </a:lnTo>
                  <a:lnTo>
                    <a:pt x="32740" y="3027"/>
                  </a:lnTo>
                  <a:lnTo>
                    <a:pt x="32069" y="2684"/>
                  </a:lnTo>
                  <a:lnTo>
                    <a:pt x="31368" y="2341"/>
                  </a:lnTo>
                  <a:lnTo>
                    <a:pt x="30653" y="2028"/>
                  </a:lnTo>
                  <a:lnTo>
                    <a:pt x="29907" y="1730"/>
                  </a:lnTo>
                  <a:lnTo>
                    <a:pt x="29147" y="1462"/>
                  </a:lnTo>
                  <a:lnTo>
                    <a:pt x="28357" y="1208"/>
                  </a:lnTo>
                  <a:lnTo>
                    <a:pt x="27537" y="970"/>
                  </a:lnTo>
                  <a:lnTo>
                    <a:pt x="26717" y="761"/>
                  </a:lnTo>
                  <a:lnTo>
                    <a:pt x="25867" y="567"/>
                  </a:lnTo>
                  <a:lnTo>
                    <a:pt x="24987" y="403"/>
                  </a:lnTo>
                  <a:lnTo>
                    <a:pt x="24108" y="269"/>
                  </a:lnTo>
                  <a:lnTo>
                    <a:pt x="23213" y="150"/>
                  </a:lnTo>
                  <a:lnTo>
                    <a:pt x="22289" y="60"/>
                  </a:lnTo>
                  <a:lnTo>
                    <a:pt x="213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3334203" y="2230235"/>
              <a:ext cx="593823" cy="358651"/>
            </a:xfrm>
            <a:custGeom>
              <a:avLst/>
              <a:gdLst/>
              <a:ahLst/>
              <a:cxnLst/>
              <a:rect l="l" t="t" r="r" b="b"/>
              <a:pathLst>
                <a:path w="39151" h="23646" fill="none" extrusionOk="0">
                  <a:moveTo>
                    <a:pt x="39150" y="11793"/>
                  </a:moveTo>
                  <a:lnTo>
                    <a:pt x="39150" y="11793"/>
                  </a:lnTo>
                  <a:lnTo>
                    <a:pt x="39135" y="12106"/>
                  </a:lnTo>
                  <a:lnTo>
                    <a:pt x="39121" y="12405"/>
                  </a:lnTo>
                  <a:lnTo>
                    <a:pt x="39091" y="12703"/>
                  </a:lnTo>
                  <a:lnTo>
                    <a:pt x="39046" y="13016"/>
                  </a:lnTo>
                  <a:lnTo>
                    <a:pt x="38986" y="13299"/>
                  </a:lnTo>
                  <a:lnTo>
                    <a:pt x="38927" y="13597"/>
                  </a:lnTo>
                  <a:lnTo>
                    <a:pt x="38837" y="13895"/>
                  </a:lnTo>
                  <a:lnTo>
                    <a:pt x="38748" y="14179"/>
                  </a:lnTo>
                  <a:lnTo>
                    <a:pt x="38643" y="14477"/>
                  </a:lnTo>
                  <a:lnTo>
                    <a:pt x="38524" y="14760"/>
                  </a:lnTo>
                  <a:lnTo>
                    <a:pt x="38405" y="15043"/>
                  </a:lnTo>
                  <a:lnTo>
                    <a:pt x="38271" y="15327"/>
                  </a:lnTo>
                  <a:lnTo>
                    <a:pt x="38122" y="15595"/>
                  </a:lnTo>
                  <a:lnTo>
                    <a:pt x="37958" y="15878"/>
                  </a:lnTo>
                  <a:lnTo>
                    <a:pt x="37794" y="16147"/>
                  </a:lnTo>
                  <a:lnTo>
                    <a:pt x="37615" y="16415"/>
                  </a:lnTo>
                  <a:lnTo>
                    <a:pt x="37421" y="16668"/>
                  </a:lnTo>
                  <a:lnTo>
                    <a:pt x="37212" y="16937"/>
                  </a:lnTo>
                  <a:lnTo>
                    <a:pt x="37004" y="17190"/>
                  </a:lnTo>
                  <a:lnTo>
                    <a:pt x="36780" y="17444"/>
                  </a:lnTo>
                  <a:lnTo>
                    <a:pt x="36556" y="17697"/>
                  </a:lnTo>
                  <a:lnTo>
                    <a:pt x="36303" y="17936"/>
                  </a:lnTo>
                  <a:lnTo>
                    <a:pt x="36064" y="18189"/>
                  </a:lnTo>
                  <a:lnTo>
                    <a:pt x="35796" y="18428"/>
                  </a:lnTo>
                  <a:lnTo>
                    <a:pt x="35528" y="18651"/>
                  </a:lnTo>
                  <a:lnTo>
                    <a:pt x="35259" y="18890"/>
                  </a:lnTo>
                  <a:lnTo>
                    <a:pt x="34663" y="19337"/>
                  </a:lnTo>
                  <a:lnTo>
                    <a:pt x="34052" y="19769"/>
                  </a:lnTo>
                  <a:lnTo>
                    <a:pt x="33411" y="20172"/>
                  </a:lnTo>
                  <a:lnTo>
                    <a:pt x="32725" y="20574"/>
                  </a:lnTo>
                  <a:lnTo>
                    <a:pt x="32009" y="20947"/>
                  </a:lnTo>
                  <a:lnTo>
                    <a:pt x="31264" y="21290"/>
                  </a:lnTo>
                  <a:lnTo>
                    <a:pt x="30503" y="21618"/>
                  </a:lnTo>
                  <a:lnTo>
                    <a:pt x="29698" y="21931"/>
                  </a:lnTo>
                  <a:lnTo>
                    <a:pt x="28878" y="22214"/>
                  </a:lnTo>
                  <a:lnTo>
                    <a:pt x="28044" y="22483"/>
                  </a:lnTo>
                  <a:lnTo>
                    <a:pt x="27164" y="22721"/>
                  </a:lnTo>
                  <a:lnTo>
                    <a:pt x="26284" y="22930"/>
                  </a:lnTo>
                  <a:lnTo>
                    <a:pt x="25360" y="23124"/>
                  </a:lnTo>
                  <a:lnTo>
                    <a:pt x="24436" y="23273"/>
                  </a:lnTo>
                  <a:lnTo>
                    <a:pt x="23482" y="23407"/>
                  </a:lnTo>
                  <a:lnTo>
                    <a:pt x="22527" y="23511"/>
                  </a:lnTo>
                  <a:lnTo>
                    <a:pt x="21543" y="23586"/>
                  </a:lnTo>
                  <a:lnTo>
                    <a:pt x="20545" y="23631"/>
                  </a:lnTo>
                  <a:lnTo>
                    <a:pt x="19531" y="23645"/>
                  </a:lnTo>
                  <a:lnTo>
                    <a:pt x="19531" y="23645"/>
                  </a:lnTo>
                  <a:lnTo>
                    <a:pt x="18577" y="23631"/>
                  </a:lnTo>
                  <a:lnTo>
                    <a:pt x="17637" y="23601"/>
                  </a:lnTo>
                  <a:lnTo>
                    <a:pt x="16713" y="23526"/>
                  </a:lnTo>
                  <a:lnTo>
                    <a:pt x="15804" y="23437"/>
                  </a:lnTo>
                  <a:lnTo>
                    <a:pt x="14894" y="23318"/>
                  </a:lnTo>
                  <a:lnTo>
                    <a:pt x="14015" y="23168"/>
                  </a:lnTo>
                  <a:lnTo>
                    <a:pt x="13150" y="23004"/>
                  </a:lnTo>
                  <a:lnTo>
                    <a:pt x="12300" y="22811"/>
                  </a:lnTo>
                  <a:lnTo>
                    <a:pt x="11480" y="22602"/>
                  </a:lnTo>
                  <a:lnTo>
                    <a:pt x="10660" y="22378"/>
                  </a:lnTo>
                  <a:lnTo>
                    <a:pt x="9870" y="22110"/>
                  </a:lnTo>
                  <a:lnTo>
                    <a:pt x="9110" y="21842"/>
                  </a:lnTo>
                  <a:lnTo>
                    <a:pt x="8364" y="21543"/>
                  </a:lnTo>
                  <a:lnTo>
                    <a:pt x="7649" y="21230"/>
                  </a:lnTo>
                  <a:lnTo>
                    <a:pt x="6948" y="20887"/>
                  </a:lnTo>
                  <a:lnTo>
                    <a:pt x="6292" y="20530"/>
                  </a:lnTo>
                  <a:lnTo>
                    <a:pt x="5651" y="20172"/>
                  </a:lnTo>
                  <a:lnTo>
                    <a:pt x="5040" y="19769"/>
                  </a:lnTo>
                  <a:lnTo>
                    <a:pt x="4443" y="19367"/>
                  </a:lnTo>
                  <a:lnTo>
                    <a:pt x="3892" y="18949"/>
                  </a:lnTo>
                  <a:lnTo>
                    <a:pt x="3370" y="18517"/>
                  </a:lnTo>
                  <a:lnTo>
                    <a:pt x="2893" y="18070"/>
                  </a:lnTo>
                  <a:lnTo>
                    <a:pt x="2431" y="17608"/>
                  </a:lnTo>
                  <a:lnTo>
                    <a:pt x="2013" y="17131"/>
                  </a:lnTo>
                  <a:lnTo>
                    <a:pt x="1820" y="16877"/>
                  </a:lnTo>
                  <a:lnTo>
                    <a:pt x="1626" y="16639"/>
                  </a:lnTo>
                  <a:lnTo>
                    <a:pt x="1447" y="16385"/>
                  </a:lnTo>
                  <a:lnTo>
                    <a:pt x="1283" y="16132"/>
                  </a:lnTo>
                  <a:lnTo>
                    <a:pt x="1119" y="15878"/>
                  </a:lnTo>
                  <a:lnTo>
                    <a:pt x="970" y="15625"/>
                  </a:lnTo>
                  <a:lnTo>
                    <a:pt x="821" y="15356"/>
                  </a:lnTo>
                  <a:lnTo>
                    <a:pt x="687" y="15088"/>
                  </a:lnTo>
                  <a:lnTo>
                    <a:pt x="567" y="14835"/>
                  </a:lnTo>
                  <a:lnTo>
                    <a:pt x="463" y="14566"/>
                  </a:lnTo>
                  <a:lnTo>
                    <a:pt x="359" y="14283"/>
                  </a:lnTo>
                  <a:lnTo>
                    <a:pt x="269" y="14015"/>
                  </a:lnTo>
                  <a:lnTo>
                    <a:pt x="180" y="13746"/>
                  </a:lnTo>
                  <a:lnTo>
                    <a:pt x="120" y="13463"/>
                  </a:lnTo>
                  <a:lnTo>
                    <a:pt x="60" y="13180"/>
                  </a:lnTo>
                  <a:lnTo>
                    <a:pt x="1" y="12897"/>
                  </a:lnTo>
                  <a:lnTo>
                    <a:pt x="1" y="12897"/>
                  </a:lnTo>
                  <a:lnTo>
                    <a:pt x="60" y="12583"/>
                  </a:lnTo>
                  <a:lnTo>
                    <a:pt x="120" y="12270"/>
                  </a:lnTo>
                  <a:lnTo>
                    <a:pt x="195" y="11942"/>
                  </a:lnTo>
                  <a:lnTo>
                    <a:pt x="284" y="11629"/>
                  </a:lnTo>
                  <a:lnTo>
                    <a:pt x="373" y="11316"/>
                  </a:lnTo>
                  <a:lnTo>
                    <a:pt x="478" y="11018"/>
                  </a:lnTo>
                  <a:lnTo>
                    <a:pt x="597" y="10705"/>
                  </a:lnTo>
                  <a:lnTo>
                    <a:pt x="731" y="10407"/>
                  </a:lnTo>
                  <a:lnTo>
                    <a:pt x="865" y="10094"/>
                  </a:lnTo>
                  <a:lnTo>
                    <a:pt x="1029" y="9796"/>
                  </a:lnTo>
                  <a:lnTo>
                    <a:pt x="1179" y="9512"/>
                  </a:lnTo>
                  <a:lnTo>
                    <a:pt x="1357" y="9214"/>
                  </a:lnTo>
                  <a:lnTo>
                    <a:pt x="1536" y="8931"/>
                  </a:lnTo>
                  <a:lnTo>
                    <a:pt x="1730" y="8633"/>
                  </a:lnTo>
                  <a:lnTo>
                    <a:pt x="1939" y="8349"/>
                  </a:lnTo>
                  <a:lnTo>
                    <a:pt x="2148" y="8066"/>
                  </a:lnTo>
                  <a:lnTo>
                    <a:pt x="2371" y="7798"/>
                  </a:lnTo>
                  <a:lnTo>
                    <a:pt x="2610" y="7530"/>
                  </a:lnTo>
                  <a:lnTo>
                    <a:pt x="2848" y="7246"/>
                  </a:lnTo>
                  <a:lnTo>
                    <a:pt x="3102" y="6993"/>
                  </a:lnTo>
                  <a:lnTo>
                    <a:pt x="3355" y="6724"/>
                  </a:lnTo>
                  <a:lnTo>
                    <a:pt x="3624" y="6456"/>
                  </a:lnTo>
                  <a:lnTo>
                    <a:pt x="4190" y="5949"/>
                  </a:lnTo>
                  <a:lnTo>
                    <a:pt x="4786" y="5472"/>
                  </a:lnTo>
                  <a:lnTo>
                    <a:pt x="5427" y="4995"/>
                  </a:lnTo>
                  <a:lnTo>
                    <a:pt x="6083" y="4533"/>
                  </a:lnTo>
                  <a:lnTo>
                    <a:pt x="6784" y="4086"/>
                  </a:lnTo>
                  <a:lnTo>
                    <a:pt x="7515" y="3668"/>
                  </a:lnTo>
                  <a:lnTo>
                    <a:pt x="8275" y="3266"/>
                  </a:lnTo>
                  <a:lnTo>
                    <a:pt x="9050" y="2893"/>
                  </a:lnTo>
                  <a:lnTo>
                    <a:pt x="9870" y="2520"/>
                  </a:lnTo>
                  <a:lnTo>
                    <a:pt x="10705" y="2177"/>
                  </a:lnTo>
                  <a:lnTo>
                    <a:pt x="11570" y="1864"/>
                  </a:lnTo>
                  <a:lnTo>
                    <a:pt x="12464" y="1566"/>
                  </a:lnTo>
                  <a:lnTo>
                    <a:pt x="13374" y="1283"/>
                  </a:lnTo>
                  <a:lnTo>
                    <a:pt x="14298" y="1044"/>
                  </a:lnTo>
                  <a:lnTo>
                    <a:pt x="15252" y="806"/>
                  </a:lnTo>
                  <a:lnTo>
                    <a:pt x="16236" y="612"/>
                  </a:lnTo>
                  <a:lnTo>
                    <a:pt x="17220" y="433"/>
                  </a:lnTo>
                  <a:lnTo>
                    <a:pt x="18234" y="284"/>
                  </a:lnTo>
                  <a:lnTo>
                    <a:pt x="19262" y="165"/>
                  </a:lnTo>
                  <a:lnTo>
                    <a:pt x="20306" y="60"/>
                  </a:lnTo>
                  <a:lnTo>
                    <a:pt x="21365" y="1"/>
                  </a:lnTo>
                  <a:lnTo>
                    <a:pt x="21365" y="1"/>
                  </a:lnTo>
                  <a:lnTo>
                    <a:pt x="22289" y="60"/>
                  </a:lnTo>
                  <a:lnTo>
                    <a:pt x="23213" y="150"/>
                  </a:lnTo>
                  <a:lnTo>
                    <a:pt x="24108" y="269"/>
                  </a:lnTo>
                  <a:lnTo>
                    <a:pt x="24987" y="403"/>
                  </a:lnTo>
                  <a:lnTo>
                    <a:pt x="25867" y="567"/>
                  </a:lnTo>
                  <a:lnTo>
                    <a:pt x="26717" y="761"/>
                  </a:lnTo>
                  <a:lnTo>
                    <a:pt x="27537" y="970"/>
                  </a:lnTo>
                  <a:lnTo>
                    <a:pt x="28357" y="1208"/>
                  </a:lnTo>
                  <a:lnTo>
                    <a:pt x="29147" y="1462"/>
                  </a:lnTo>
                  <a:lnTo>
                    <a:pt x="29907" y="1730"/>
                  </a:lnTo>
                  <a:lnTo>
                    <a:pt x="30653" y="2028"/>
                  </a:lnTo>
                  <a:lnTo>
                    <a:pt x="31368" y="2341"/>
                  </a:lnTo>
                  <a:lnTo>
                    <a:pt x="32069" y="2684"/>
                  </a:lnTo>
                  <a:lnTo>
                    <a:pt x="32740" y="3027"/>
                  </a:lnTo>
                  <a:lnTo>
                    <a:pt x="33381" y="3400"/>
                  </a:lnTo>
                  <a:lnTo>
                    <a:pt x="33992" y="3788"/>
                  </a:lnTo>
                  <a:lnTo>
                    <a:pt x="34588" y="4190"/>
                  </a:lnTo>
                  <a:lnTo>
                    <a:pt x="35140" y="4607"/>
                  </a:lnTo>
                  <a:lnTo>
                    <a:pt x="35662" y="5040"/>
                  </a:lnTo>
                  <a:lnTo>
                    <a:pt x="36154" y="5502"/>
                  </a:lnTo>
                  <a:lnTo>
                    <a:pt x="36616" y="5964"/>
                  </a:lnTo>
                  <a:lnTo>
                    <a:pt x="37033" y="6441"/>
                  </a:lnTo>
                  <a:lnTo>
                    <a:pt x="37227" y="6680"/>
                  </a:lnTo>
                  <a:lnTo>
                    <a:pt x="37421" y="6918"/>
                  </a:lnTo>
                  <a:lnTo>
                    <a:pt x="37600" y="7172"/>
                  </a:lnTo>
                  <a:lnTo>
                    <a:pt x="37779" y="7425"/>
                  </a:lnTo>
                  <a:lnTo>
                    <a:pt x="37928" y="7679"/>
                  </a:lnTo>
                  <a:lnTo>
                    <a:pt x="38092" y="7932"/>
                  </a:lnTo>
                  <a:lnTo>
                    <a:pt x="38226" y="8200"/>
                  </a:lnTo>
                  <a:lnTo>
                    <a:pt x="38360" y="8469"/>
                  </a:lnTo>
                  <a:lnTo>
                    <a:pt x="38479" y="8722"/>
                  </a:lnTo>
                  <a:lnTo>
                    <a:pt x="38599" y="8991"/>
                  </a:lnTo>
                  <a:lnTo>
                    <a:pt x="38703" y="9259"/>
                  </a:lnTo>
                  <a:lnTo>
                    <a:pt x="38793" y="9542"/>
                  </a:lnTo>
                  <a:lnTo>
                    <a:pt x="38882" y="9810"/>
                  </a:lnTo>
                  <a:lnTo>
                    <a:pt x="38942" y="10094"/>
                  </a:lnTo>
                  <a:lnTo>
                    <a:pt x="39001" y="10377"/>
                  </a:lnTo>
                  <a:lnTo>
                    <a:pt x="39061" y="10645"/>
                  </a:lnTo>
                  <a:lnTo>
                    <a:pt x="39091" y="10929"/>
                  </a:lnTo>
                  <a:lnTo>
                    <a:pt x="39121" y="11227"/>
                  </a:lnTo>
                  <a:lnTo>
                    <a:pt x="39150" y="11510"/>
                  </a:lnTo>
                  <a:lnTo>
                    <a:pt x="39150" y="117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3493174" y="2401416"/>
              <a:ext cx="138403" cy="83679"/>
            </a:xfrm>
            <a:custGeom>
              <a:avLst/>
              <a:gdLst/>
              <a:ahLst/>
              <a:cxnLst/>
              <a:rect l="l" t="t" r="r" b="b"/>
              <a:pathLst>
                <a:path w="9125" h="5517" extrusionOk="0">
                  <a:moveTo>
                    <a:pt x="4175" y="0"/>
                  </a:moveTo>
                  <a:lnTo>
                    <a:pt x="3772" y="30"/>
                  </a:lnTo>
                  <a:lnTo>
                    <a:pt x="3370" y="90"/>
                  </a:lnTo>
                  <a:lnTo>
                    <a:pt x="2997" y="164"/>
                  </a:lnTo>
                  <a:lnTo>
                    <a:pt x="2624" y="254"/>
                  </a:lnTo>
                  <a:lnTo>
                    <a:pt x="2266" y="373"/>
                  </a:lnTo>
                  <a:lnTo>
                    <a:pt x="1939" y="492"/>
                  </a:lnTo>
                  <a:lnTo>
                    <a:pt x="1625" y="641"/>
                  </a:lnTo>
                  <a:lnTo>
                    <a:pt x="1342" y="805"/>
                  </a:lnTo>
                  <a:lnTo>
                    <a:pt x="1074" y="984"/>
                  </a:lnTo>
                  <a:lnTo>
                    <a:pt x="835" y="1163"/>
                  </a:lnTo>
                  <a:lnTo>
                    <a:pt x="627" y="1372"/>
                  </a:lnTo>
                  <a:lnTo>
                    <a:pt x="433" y="1581"/>
                  </a:lnTo>
                  <a:lnTo>
                    <a:pt x="284" y="1804"/>
                  </a:lnTo>
                  <a:lnTo>
                    <a:pt x="164" y="2028"/>
                  </a:lnTo>
                  <a:lnTo>
                    <a:pt x="75" y="2267"/>
                  </a:lnTo>
                  <a:lnTo>
                    <a:pt x="45" y="2401"/>
                  </a:lnTo>
                  <a:lnTo>
                    <a:pt x="15" y="2520"/>
                  </a:lnTo>
                  <a:lnTo>
                    <a:pt x="0" y="2758"/>
                  </a:lnTo>
                  <a:lnTo>
                    <a:pt x="15" y="2893"/>
                  </a:lnTo>
                  <a:lnTo>
                    <a:pt x="30" y="3027"/>
                  </a:lnTo>
                  <a:lnTo>
                    <a:pt x="60" y="3176"/>
                  </a:lnTo>
                  <a:lnTo>
                    <a:pt x="105" y="3310"/>
                  </a:lnTo>
                  <a:lnTo>
                    <a:pt x="149" y="3444"/>
                  </a:lnTo>
                  <a:lnTo>
                    <a:pt x="209" y="3578"/>
                  </a:lnTo>
                  <a:lnTo>
                    <a:pt x="284" y="3698"/>
                  </a:lnTo>
                  <a:lnTo>
                    <a:pt x="358" y="3832"/>
                  </a:lnTo>
                  <a:lnTo>
                    <a:pt x="463" y="3951"/>
                  </a:lnTo>
                  <a:lnTo>
                    <a:pt x="552" y="4070"/>
                  </a:lnTo>
                  <a:lnTo>
                    <a:pt x="791" y="4294"/>
                  </a:lnTo>
                  <a:lnTo>
                    <a:pt x="1044" y="4503"/>
                  </a:lnTo>
                  <a:lnTo>
                    <a:pt x="1342" y="4697"/>
                  </a:lnTo>
                  <a:lnTo>
                    <a:pt x="1670" y="4875"/>
                  </a:lnTo>
                  <a:lnTo>
                    <a:pt x="2013" y="5039"/>
                  </a:lnTo>
                  <a:lnTo>
                    <a:pt x="2401" y="5174"/>
                  </a:lnTo>
                  <a:lnTo>
                    <a:pt x="2788" y="5293"/>
                  </a:lnTo>
                  <a:lnTo>
                    <a:pt x="3206" y="5382"/>
                  </a:lnTo>
                  <a:lnTo>
                    <a:pt x="3653" y="5457"/>
                  </a:lnTo>
                  <a:lnTo>
                    <a:pt x="4100" y="5502"/>
                  </a:lnTo>
                  <a:lnTo>
                    <a:pt x="4562" y="5517"/>
                  </a:lnTo>
                  <a:lnTo>
                    <a:pt x="5039" y="5502"/>
                  </a:lnTo>
                  <a:lnTo>
                    <a:pt x="5487" y="5457"/>
                  </a:lnTo>
                  <a:lnTo>
                    <a:pt x="5919" y="5382"/>
                  </a:lnTo>
                  <a:lnTo>
                    <a:pt x="6336" y="5293"/>
                  </a:lnTo>
                  <a:lnTo>
                    <a:pt x="6739" y="5174"/>
                  </a:lnTo>
                  <a:lnTo>
                    <a:pt x="7112" y="5039"/>
                  </a:lnTo>
                  <a:lnTo>
                    <a:pt x="7470" y="4875"/>
                  </a:lnTo>
                  <a:lnTo>
                    <a:pt x="7798" y="4697"/>
                  </a:lnTo>
                  <a:lnTo>
                    <a:pt x="8096" y="4503"/>
                  </a:lnTo>
                  <a:lnTo>
                    <a:pt x="8349" y="4294"/>
                  </a:lnTo>
                  <a:lnTo>
                    <a:pt x="8573" y="4070"/>
                  </a:lnTo>
                  <a:lnTo>
                    <a:pt x="8677" y="3951"/>
                  </a:lnTo>
                  <a:lnTo>
                    <a:pt x="8767" y="3832"/>
                  </a:lnTo>
                  <a:lnTo>
                    <a:pt x="8856" y="3698"/>
                  </a:lnTo>
                  <a:lnTo>
                    <a:pt x="8931" y="3578"/>
                  </a:lnTo>
                  <a:lnTo>
                    <a:pt x="8990" y="3444"/>
                  </a:lnTo>
                  <a:lnTo>
                    <a:pt x="9035" y="3310"/>
                  </a:lnTo>
                  <a:lnTo>
                    <a:pt x="9080" y="3176"/>
                  </a:lnTo>
                  <a:lnTo>
                    <a:pt x="9109" y="3027"/>
                  </a:lnTo>
                  <a:lnTo>
                    <a:pt x="9124" y="2893"/>
                  </a:lnTo>
                  <a:lnTo>
                    <a:pt x="9124" y="2758"/>
                  </a:lnTo>
                  <a:lnTo>
                    <a:pt x="9124" y="2609"/>
                  </a:lnTo>
                  <a:lnTo>
                    <a:pt x="9109" y="2475"/>
                  </a:lnTo>
                  <a:lnTo>
                    <a:pt x="9080" y="2326"/>
                  </a:lnTo>
                  <a:lnTo>
                    <a:pt x="9035" y="2192"/>
                  </a:lnTo>
                  <a:lnTo>
                    <a:pt x="8990" y="2058"/>
                  </a:lnTo>
                  <a:lnTo>
                    <a:pt x="8931" y="1939"/>
                  </a:lnTo>
                  <a:lnTo>
                    <a:pt x="8856" y="1804"/>
                  </a:lnTo>
                  <a:lnTo>
                    <a:pt x="8767" y="1685"/>
                  </a:lnTo>
                  <a:lnTo>
                    <a:pt x="8677" y="1551"/>
                  </a:lnTo>
                  <a:lnTo>
                    <a:pt x="8573" y="1432"/>
                  </a:lnTo>
                  <a:lnTo>
                    <a:pt x="8349" y="1208"/>
                  </a:lnTo>
                  <a:lnTo>
                    <a:pt x="8096" y="999"/>
                  </a:lnTo>
                  <a:lnTo>
                    <a:pt x="7798" y="805"/>
                  </a:lnTo>
                  <a:lnTo>
                    <a:pt x="7470" y="627"/>
                  </a:lnTo>
                  <a:lnTo>
                    <a:pt x="7112" y="463"/>
                  </a:lnTo>
                  <a:lnTo>
                    <a:pt x="6739" y="328"/>
                  </a:lnTo>
                  <a:lnTo>
                    <a:pt x="6336" y="209"/>
                  </a:lnTo>
                  <a:lnTo>
                    <a:pt x="5919" y="120"/>
                  </a:lnTo>
                  <a:lnTo>
                    <a:pt x="5487" y="45"/>
                  </a:lnTo>
                  <a:lnTo>
                    <a:pt x="5039" y="15"/>
                  </a:lnTo>
                  <a:lnTo>
                    <a:pt x="4562" y="0"/>
                  </a:lnTo>
                  <a:close/>
                </a:path>
              </a:pathLst>
            </a:custGeom>
            <a:solidFill>
              <a:srgbClr val="F9C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7"/>
            <p:cNvSpPr/>
            <p:nvPr/>
          </p:nvSpPr>
          <p:spPr>
            <a:xfrm>
              <a:off x="3493174" y="2401416"/>
              <a:ext cx="138403" cy="83679"/>
            </a:xfrm>
            <a:custGeom>
              <a:avLst/>
              <a:gdLst/>
              <a:ahLst/>
              <a:cxnLst/>
              <a:rect l="l" t="t" r="r" b="b"/>
              <a:pathLst>
                <a:path w="9125" h="5517" fill="none" extrusionOk="0">
                  <a:moveTo>
                    <a:pt x="4562" y="0"/>
                  </a:moveTo>
                  <a:lnTo>
                    <a:pt x="4562" y="0"/>
                  </a:lnTo>
                  <a:lnTo>
                    <a:pt x="4175" y="0"/>
                  </a:lnTo>
                  <a:lnTo>
                    <a:pt x="4175" y="0"/>
                  </a:lnTo>
                  <a:lnTo>
                    <a:pt x="3772" y="30"/>
                  </a:lnTo>
                  <a:lnTo>
                    <a:pt x="3370" y="90"/>
                  </a:lnTo>
                  <a:lnTo>
                    <a:pt x="2997" y="164"/>
                  </a:lnTo>
                  <a:lnTo>
                    <a:pt x="2624" y="254"/>
                  </a:lnTo>
                  <a:lnTo>
                    <a:pt x="2266" y="373"/>
                  </a:lnTo>
                  <a:lnTo>
                    <a:pt x="1939" y="492"/>
                  </a:lnTo>
                  <a:lnTo>
                    <a:pt x="1625" y="641"/>
                  </a:lnTo>
                  <a:lnTo>
                    <a:pt x="1342" y="805"/>
                  </a:lnTo>
                  <a:lnTo>
                    <a:pt x="1074" y="984"/>
                  </a:lnTo>
                  <a:lnTo>
                    <a:pt x="835" y="1163"/>
                  </a:lnTo>
                  <a:lnTo>
                    <a:pt x="627" y="1372"/>
                  </a:lnTo>
                  <a:lnTo>
                    <a:pt x="433" y="1581"/>
                  </a:lnTo>
                  <a:lnTo>
                    <a:pt x="284" y="1804"/>
                  </a:lnTo>
                  <a:lnTo>
                    <a:pt x="164" y="2028"/>
                  </a:lnTo>
                  <a:lnTo>
                    <a:pt x="75" y="2267"/>
                  </a:lnTo>
                  <a:lnTo>
                    <a:pt x="45" y="2401"/>
                  </a:lnTo>
                  <a:lnTo>
                    <a:pt x="15" y="2520"/>
                  </a:lnTo>
                  <a:lnTo>
                    <a:pt x="15" y="2520"/>
                  </a:lnTo>
                  <a:lnTo>
                    <a:pt x="0" y="2758"/>
                  </a:lnTo>
                  <a:lnTo>
                    <a:pt x="0" y="2758"/>
                  </a:lnTo>
                  <a:lnTo>
                    <a:pt x="15" y="2893"/>
                  </a:lnTo>
                  <a:lnTo>
                    <a:pt x="30" y="3027"/>
                  </a:lnTo>
                  <a:lnTo>
                    <a:pt x="60" y="3176"/>
                  </a:lnTo>
                  <a:lnTo>
                    <a:pt x="105" y="3310"/>
                  </a:lnTo>
                  <a:lnTo>
                    <a:pt x="149" y="3444"/>
                  </a:lnTo>
                  <a:lnTo>
                    <a:pt x="209" y="3578"/>
                  </a:lnTo>
                  <a:lnTo>
                    <a:pt x="284" y="3698"/>
                  </a:lnTo>
                  <a:lnTo>
                    <a:pt x="358" y="3832"/>
                  </a:lnTo>
                  <a:lnTo>
                    <a:pt x="463" y="3951"/>
                  </a:lnTo>
                  <a:lnTo>
                    <a:pt x="552" y="4070"/>
                  </a:lnTo>
                  <a:lnTo>
                    <a:pt x="791" y="4294"/>
                  </a:lnTo>
                  <a:lnTo>
                    <a:pt x="1044" y="4503"/>
                  </a:lnTo>
                  <a:lnTo>
                    <a:pt x="1342" y="4697"/>
                  </a:lnTo>
                  <a:lnTo>
                    <a:pt x="1670" y="4875"/>
                  </a:lnTo>
                  <a:lnTo>
                    <a:pt x="2013" y="5039"/>
                  </a:lnTo>
                  <a:lnTo>
                    <a:pt x="2401" y="5174"/>
                  </a:lnTo>
                  <a:lnTo>
                    <a:pt x="2788" y="5293"/>
                  </a:lnTo>
                  <a:lnTo>
                    <a:pt x="3206" y="5382"/>
                  </a:lnTo>
                  <a:lnTo>
                    <a:pt x="3653" y="5457"/>
                  </a:lnTo>
                  <a:lnTo>
                    <a:pt x="4100" y="5502"/>
                  </a:lnTo>
                  <a:lnTo>
                    <a:pt x="4562" y="5517"/>
                  </a:lnTo>
                  <a:lnTo>
                    <a:pt x="4562" y="5517"/>
                  </a:lnTo>
                  <a:lnTo>
                    <a:pt x="5039" y="5502"/>
                  </a:lnTo>
                  <a:lnTo>
                    <a:pt x="5487" y="5457"/>
                  </a:lnTo>
                  <a:lnTo>
                    <a:pt x="5919" y="5382"/>
                  </a:lnTo>
                  <a:lnTo>
                    <a:pt x="6336" y="5293"/>
                  </a:lnTo>
                  <a:lnTo>
                    <a:pt x="6739" y="5174"/>
                  </a:lnTo>
                  <a:lnTo>
                    <a:pt x="7112" y="5039"/>
                  </a:lnTo>
                  <a:lnTo>
                    <a:pt x="7470" y="4875"/>
                  </a:lnTo>
                  <a:lnTo>
                    <a:pt x="7798" y="4697"/>
                  </a:lnTo>
                  <a:lnTo>
                    <a:pt x="8096" y="4503"/>
                  </a:lnTo>
                  <a:lnTo>
                    <a:pt x="8349" y="4294"/>
                  </a:lnTo>
                  <a:lnTo>
                    <a:pt x="8573" y="4070"/>
                  </a:lnTo>
                  <a:lnTo>
                    <a:pt x="8677" y="3951"/>
                  </a:lnTo>
                  <a:lnTo>
                    <a:pt x="8767" y="3832"/>
                  </a:lnTo>
                  <a:lnTo>
                    <a:pt x="8856" y="3698"/>
                  </a:lnTo>
                  <a:lnTo>
                    <a:pt x="8931" y="3578"/>
                  </a:lnTo>
                  <a:lnTo>
                    <a:pt x="8990" y="3444"/>
                  </a:lnTo>
                  <a:lnTo>
                    <a:pt x="9035" y="3310"/>
                  </a:lnTo>
                  <a:lnTo>
                    <a:pt x="9080" y="3176"/>
                  </a:lnTo>
                  <a:lnTo>
                    <a:pt x="9109" y="3027"/>
                  </a:lnTo>
                  <a:lnTo>
                    <a:pt x="9124" y="2893"/>
                  </a:lnTo>
                  <a:lnTo>
                    <a:pt x="9124" y="2758"/>
                  </a:lnTo>
                  <a:lnTo>
                    <a:pt x="9124" y="2758"/>
                  </a:lnTo>
                  <a:lnTo>
                    <a:pt x="9124" y="2609"/>
                  </a:lnTo>
                  <a:lnTo>
                    <a:pt x="9109" y="2475"/>
                  </a:lnTo>
                  <a:lnTo>
                    <a:pt x="9080" y="2326"/>
                  </a:lnTo>
                  <a:lnTo>
                    <a:pt x="9035" y="2192"/>
                  </a:lnTo>
                  <a:lnTo>
                    <a:pt x="8990" y="2058"/>
                  </a:lnTo>
                  <a:lnTo>
                    <a:pt x="8931" y="1939"/>
                  </a:lnTo>
                  <a:lnTo>
                    <a:pt x="8856" y="1804"/>
                  </a:lnTo>
                  <a:lnTo>
                    <a:pt x="8767" y="1685"/>
                  </a:lnTo>
                  <a:lnTo>
                    <a:pt x="8677" y="1551"/>
                  </a:lnTo>
                  <a:lnTo>
                    <a:pt x="8573" y="1432"/>
                  </a:lnTo>
                  <a:lnTo>
                    <a:pt x="8349" y="1208"/>
                  </a:lnTo>
                  <a:lnTo>
                    <a:pt x="8096" y="999"/>
                  </a:lnTo>
                  <a:lnTo>
                    <a:pt x="7798" y="805"/>
                  </a:lnTo>
                  <a:lnTo>
                    <a:pt x="7470" y="627"/>
                  </a:lnTo>
                  <a:lnTo>
                    <a:pt x="7112" y="463"/>
                  </a:lnTo>
                  <a:lnTo>
                    <a:pt x="6739" y="328"/>
                  </a:lnTo>
                  <a:lnTo>
                    <a:pt x="6336" y="209"/>
                  </a:lnTo>
                  <a:lnTo>
                    <a:pt x="5919" y="120"/>
                  </a:lnTo>
                  <a:lnTo>
                    <a:pt x="5487" y="45"/>
                  </a:lnTo>
                  <a:lnTo>
                    <a:pt x="5039" y="15"/>
                  </a:lnTo>
                  <a:lnTo>
                    <a:pt x="45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7"/>
            <p:cNvSpPr/>
            <p:nvPr/>
          </p:nvSpPr>
          <p:spPr>
            <a:xfrm>
              <a:off x="3909688" y="2346691"/>
              <a:ext cx="18338" cy="23980"/>
            </a:xfrm>
            <a:custGeom>
              <a:avLst/>
              <a:gdLst/>
              <a:ahLst/>
              <a:cxnLst/>
              <a:rect l="l" t="t" r="r" b="b"/>
              <a:pathLst>
                <a:path w="1209" h="1581" extrusionOk="0">
                  <a:moveTo>
                    <a:pt x="1" y="1"/>
                  </a:moveTo>
                  <a:lnTo>
                    <a:pt x="224" y="388"/>
                  </a:lnTo>
                  <a:lnTo>
                    <a:pt x="418" y="776"/>
                  </a:lnTo>
                  <a:lnTo>
                    <a:pt x="597" y="1178"/>
                  </a:lnTo>
                  <a:lnTo>
                    <a:pt x="761" y="1581"/>
                  </a:lnTo>
                  <a:lnTo>
                    <a:pt x="851" y="1506"/>
                  </a:lnTo>
                  <a:lnTo>
                    <a:pt x="940" y="1432"/>
                  </a:lnTo>
                  <a:lnTo>
                    <a:pt x="1015" y="1357"/>
                  </a:lnTo>
                  <a:lnTo>
                    <a:pt x="1089" y="1283"/>
                  </a:lnTo>
                  <a:lnTo>
                    <a:pt x="1134" y="1193"/>
                  </a:lnTo>
                  <a:lnTo>
                    <a:pt x="1179" y="1104"/>
                  </a:lnTo>
                  <a:lnTo>
                    <a:pt x="1193" y="1014"/>
                  </a:lnTo>
                  <a:lnTo>
                    <a:pt x="1208" y="910"/>
                  </a:lnTo>
                  <a:lnTo>
                    <a:pt x="1208" y="835"/>
                  </a:lnTo>
                  <a:lnTo>
                    <a:pt x="1179" y="746"/>
                  </a:lnTo>
                  <a:lnTo>
                    <a:pt x="1149" y="671"/>
                  </a:lnTo>
                  <a:lnTo>
                    <a:pt x="1119" y="597"/>
                  </a:lnTo>
                  <a:lnTo>
                    <a:pt x="1059" y="522"/>
                  </a:lnTo>
                  <a:lnTo>
                    <a:pt x="1000" y="448"/>
                  </a:lnTo>
                  <a:lnTo>
                    <a:pt x="865" y="329"/>
                  </a:lnTo>
                  <a:lnTo>
                    <a:pt x="687" y="209"/>
                  </a:lnTo>
                  <a:lnTo>
                    <a:pt x="478" y="120"/>
                  </a:lnTo>
                  <a:lnTo>
                    <a:pt x="239" y="45"/>
                  </a:lnTo>
                  <a:lnTo>
                    <a:pt x="1" y="1"/>
                  </a:lnTo>
                  <a:close/>
                </a:path>
              </a:pathLst>
            </a:custGeom>
            <a:solidFill>
              <a:srgbClr val="F4BD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3909688" y="2346691"/>
              <a:ext cx="18338" cy="23980"/>
            </a:xfrm>
            <a:custGeom>
              <a:avLst/>
              <a:gdLst/>
              <a:ahLst/>
              <a:cxnLst/>
              <a:rect l="l" t="t" r="r" b="b"/>
              <a:pathLst>
                <a:path w="1209" h="1581" fill="none" extrusionOk="0">
                  <a:moveTo>
                    <a:pt x="1" y="1"/>
                  </a:moveTo>
                  <a:lnTo>
                    <a:pt x="1" y="1"/>
                  </a:lnTo>
                  <a:lnTo>
                    <a:pt x="224" y="388"/>
                  </a:lnTo>
                  <a:lnTo>
                    <a:pt x="418" y="776"/>
                  </a:lnTo>
                  <a:lnTo>
                    <a:pt x="597" y="1178"/>
                  </a:lnTo>
                  <a:lnTo>
                    <a:pt x="761" y="1581"/>
                  </a:lnTo>
                  <a:lnTo>
                    <a:pt x="761" y="1581"/>
                  </a:lnTo>
                  <a:lnTo>
                    <a:pt x="851" y="1506"/>
                  </a:lnTo>
                  <a:lnTo>
                    <a:pt x="940" y="1432"/>
                  </a:lnTo>
                  <a:lnTo>
                    <a:pt x="1015" y="1357"/>
                  </a:lnTo>
                  <a:lnTo>
                    <a:pt x="1089" y="1283"/>
                  </a:lnTo>
                  <a:lnTo>
                    <a:pt x="1134" y="1193"/>
                  </a:lnTo>
                  <a:lnTo>
                    <a:pt x="1179" y="1104"/>
                  </a:lnTo>
                  <a:lnTo>
                    <a:pt x="1193" y="1014"/>
                  </a:lnTo>
                  <a:lnTo>
                    <a:pt x="1208" y="910"/>
                  </a:lnTo>
                  <a:lnTo>
                    <a:pt x="1208" y="910"/>
                  </a:lnTo>
                  <a:lnTo>
                    <a:pt x="1208" y="835"/>
                  </a:lnTo>
                  <a:lnTo>
                    <a:pt x="1179" y="746"/>
                  </a:lnTo>
                  <a:lnTo>
                    <a:pt x="1149" y="671"/>
                  </a:lnTo>
                  <a:lnTo>
                    <a:pt x="1119" y="597"/>
                  </a:lnTo>
                  <a:lnTo>
                    <a:pt x="1059" y="522"/>
                  </a:lnTo>
                  <a:lnTo>
                    <a:pt x="1000" y="448"/>
                  </a:lnTo>
                  <a:lnTo>
                    <a:pt x="865" y="329"/>
                  </a:lnTo>
                  <a:lnTo>
                    <a:pt x="687" y="209"/>
                  </a:lnTo>
                  <a:lnTo>
                    <a:pt x="478" y="120"/>
                  </a:lnTo>
                  <a:lnTo>
                    <a:pt x="239" y="4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3881204" y="2346464"/>
              <a:ext cx="40042" cy="28287"/>
            </a:xfrm>
            <a:custGeom>
              <a:avLst/>
              <a:gdLst/>
              <a:ahLst/>
              <a:cxnLst/>
              <a:rect l="l" t="t" r="r" b="b"/>
              <a:pathLst>
                <a:path w="2640" h="1865" extrusionOk="0">
                  <a:moveTo>
                    <a:pt x="1417" y="1"/>
                  </a:moveTo>
                  <a:lnTo>
                    <a:pt x="1148" y="31"/>
                  </a:lnTo>
                  <a:lnTo>
                    <a:pt x="895" y="90"/>
                  </a:lnTo>
                  <a:lnTo>
                    <a:pt x="656" y="165"/>
                  </a:lnTo>
                  <a:lnTo>
                    <a:pt x="462" y="269"/>
                  </a:lnTo>
                  <a:lnTo>
                    <a:pt x="284" y="388"/>
                  </a:lnTo>
                  <a:lnTo>
                    <a:pt x="209" y="463"/>
                  </a:lnTo>
                  <a:lnTo>
                    <a:pt x="149" y="537"/>
                  </a:lnTo>
                  <a:lnTo>
                    <a:pt x="105" y="612"/>
                  </a:lnTo>
                  <a:lnTo>
                    <a:pt x="60" y="686"/>
                  </a:lnTo>
                  <a:lnTo>
                    <a:pt x="30" y="761"/>
                  </a:lnTo>
                  <a:lnTo>
                    <a:pt x="15" y="850"/>
                  </a:lnTo>
                  <a:lnTo>
                    <a:pt x="0" y="925"/>
                  </a:lnTo>
                  <a:lnTo>
                    <a:pt x="15" y="1029"/>
                  </a:lnTo>
                  <a:lnTo>
                    <a:pt x="30" y="1119"/>
                  </a:lnTo>
                  <a:lnTo>
                    <a:pt x="75" y="1208"/>
                  </a:lnTo>
                  <a:lnTo>
                    <a:pt x="120" y="1298"/>
                  </a:lnTo>
                  <a:lnTo>
                    <a:pt x="194" y="1372"/>
                  </a:lnTo>
                  <a:lnTo>
                    <a:pt x="269" y="1447"/>
                  </a:lnTo>
                  <a:lnTo>
                    <a:pt x="358" y="1521"/>
                  </a:lnTo>
                  <a:lnTo>
                    <a:pt x="462" y="1596"/>
                  </a:lnTo>
                  <a:lnTo>
                    <a:pt x="567" y="1656"/>
                  </a:lnTo>
                  <a:lnTo>
                    <a:pt x="686" y="1700"/>
                  </a:lnTo>
                  <a:lnTo>
                    <a:pt x="805" y="1745"/>
                  </a:lnTo>
                  <a:lnTo>
                    <a:pt x="940" y="1790"/>
                  </a:lnTo>
                  <a:lnTo>
                    <a:pt x="1089" y="1820"/>
                  </a:lnTo>
                  <a:lnTo>
                    <a:pt x="1238" y="1849"/>
                  </a:lnTo>
                  <a:lnTo>
                    <a:pt x="1387" y="1849"/>
                  </a:lnTo>
                  <a:lnTo>
                    <a:pt x="1551" y="1864"/>
                  </a:lnTo>
                  <a:lnTo>
                    <a:pt x="1700" y="1849"/>
                  </a:lnTo>
                  <a:lnTo>
                    <a:pt x="1849" y="1849"/>
                  </a:lnTo>
                  <a:lnTo>
                    <a:pt x="1998" y="1820"/>
                  </a:lnTo>
                  <a:lnTo>
                    <a:pt x="2147" y="1790"/>
                  </a:lnTo>
                  <a:lnTo>
                    <a:pt x="2281" y="1745"/>
                  </a:lnTo>
                  <a:lnTo>
                    <a:pt x="2401" y="1700"/>
                  </a:lnTo>
                  <a:lnTo>
                    <a:pt x="2520" y="1656"/>
                  </a:lnTo>
                  <a:lnTo>
                    <a:pt x="2639" y="1596"/>
                  </a:lnTo>
                  <a:lnTo>
                    <a:pt x="2475" y="1193"/>
                  </a:lnTo>
                  <a:lnTo>
                    <a:pt x="2296" y="791"/>
                  </a:lnTo>
                  <a:lnTo>
                    <a:pt x="2102" y="403"/>
                  </a:lnTo>
                  <a:lnTo>
                    <a:pt x="1879" y="16"/>
                  </a:lnTo>
                  <a:lnTo>
                    <a:pt x="1715" y="1"/>
                  </a:lnTo>
                  <a:close/>
                </a:path>
              </a:pathLst>
            </a:custGeom>
            <a:solidFill>
              <a:srgbClr val="F9C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3881204" y="2346464"/>
              <a:ext cx="40042" cy="28287"/>
            </a:xfrm>
            <a:custGeom>
              <a:avLst/>
              <a:gdLst/>
              <a:ahLst/>
              <a:cxnLst/>
              <a:rect l="l" t="t" r="r" b="b"/>
              <a:pathLst>
                <a:path w="2640" h="1865" fill="none" extrusionOk="0">
                  <a:moveTo>
                    <a:pt x="1551" y="1"/>
                  </a:moveTo>
                  <a:lnTo>
                    <a:pt x="1551" y="1"/>
                  </a:lnTo>
                  <a:lnTo>
                    <a:pt x="1417" y="1"/>
                  </a:lnTo>
                  <a:lnTo>
                    <a:pt x="1417" y="1"/>
                  </a:lnTo>
                  <a:lnTo>
                    <a:pt x="1148" y="31"/>
                  </a:lnTo>
                  <a:lnTo>
                    <a:pt x="895" y="90"/>
                  </a:lnTo>
                  <a:lnTo>
                    <a:pt x="656" y="165"/>
                  </a:lnTo>
                  <a:lnTo>
                    <a:pt x="462" y="269"/>
                  </a:lnTo>
                  <a:lnTo>
                    <a:pt x="284" y="388"/>
                  </a:lnTo>
                  <a:lnTo>
                    <a:pt x="209" y="463"/>
                  </a:lnTo>
                  <a:lnTo>
                    <a:pt x="149" y="537"/>
                  </a:lnTo>
                  <a:lnTo>
                    <a:pt x="105" y="612"/>
                  </a:lnTo>
                  <a:lnTo>
                    <a:pt x="60" y="686"/>
                  </a:lnTo>
                  <a:lnTo>
                    <a:pt x="30" y="761"/>
                  </a:lnTo>
                  <a:lnTo>
                    <a:pt x="15" y="850"/>
                  </a:lnTo>
                  <a:lnTo>
                    <a:pt x="15" y="850"/>
                  </a:lnTo>
                  <a:lnTo>
                    <a:pt x="0" y="925"/>
                  </a:lnTo>
                  <a:lnTo>
                    <a:pt x="0" y="925"/>
                  </a:lnTo>
                  <a:lnTo>
                    <a:pt x="15" y="1029"/>
                  </a:lnTo>
                  <a:lnTo>
                    <a:pt x="30" y="1119"/>
                  </a:lnTo>
                  <a:lnTo>
                    <a:pt x="75" y="1208"/>
                  </a:lnTo>
                  <a:lnTo>
                    <a:pt x="120" y="1298"/>
                  </a:lnTo>
                  <a:lnTo>
                    <a:pt x="194" y="1372"/>
                  </a:lnTo>
                  <a:lnTo>
                    <a:pt x="269" y="1447"/>
                  </a:lnTo>
                  <a:lnTo>
                    <a:pt x="358" y="1521"/>
                  </a:lnTo>
                  <a:lnTo>
                    <a:pt x="462" y="1596"/>
                  </a:lnTo>
                  <a:lnTo>
                    <a:pt x="567" y="1656"/>
                  </a:lnTo>
                  <a:lnTo>
                    <a:pt x="686" y="1700"/>
                  </a:lnTo>
                  <a:lnTo>
                    <a:pt x="805" y="1745"/>
                  </a:lnTo>
                  <a:lnTo>
                    <a:pt x="940" y="1790"/>
                  </a:lnTo>
                  <a:lnTo>
                    <a:pt x="1089" y="1820"/>
                  </a:lnTo>
                  <a:lnTo>
                    <a:pt x="1238" y="1849"/>
                  </a:lnTo>
                  <a:lnTo>
                    <a:pt x="1387" y="1849"/>
                  </a:lnTo>
                  <a:lnTo>
                    <a:pt x="1551" y="1864"/>
                  </a:lnTo>
                  <a:lnTo>
                    <a:pt x="1551" y="1864"/>
                  </a:lnTo>
                  <a:lnTo>
                    <a:pt x="1700" y="1849"/>
                  </a:lnTo>
                  <a:lnTo>
                    <a:pt x="1849" y="1849"/>
                  </a:lnTo>
                  <a:lnTo>
                    <a:pt x="1998" y="1820"/>
                  </a:lnTo>
                  <a:lnTo>
                    <a:pt x="2147" y="1790"/>
                  </a:lnTo>
                  <a:lnTo>
                    <a:pt x="2281" y="1745"/>
                  </a:lnTo>
                  <a:lnTo>
                    <a:pt x="2401" y="1700"/>
                  </a:lnTo>
                  <a:lnTo>
                    <a:pt x="2520" y="1656"/>
                  </a:lnTo>
                  <a:lnTo>
                    <a:pt x="2639" y="1596"/>
                  </a:lnTo>
                  <a:lnTo>
                    <a:pt x="2639" y="1596"/>
                  </a:lnTo>
                  <a:lnTo>
                    <a:pt x="2475" y="1193"/>
                  </a:lnTo>
                  <a:lnTo>
                    <a:pt x="2296" y="791"/>
                  </a:lnTo>
                  <a:lnTo>
                    <a:pt x="2102" y="403"/>
                  </a:lnTo>
                  <a:lnTo>
                    <a:pt x="1879" y="16"/>
                  </a:lnTo>
                  <a:lnTo>
                    <a:pt x="1879" y="16"/>
                  </a:lnTo>
                  <a:lnTo>
                    <a:pt x="1715" y="1"/>
                  </a:lnTo>
                  <a:lnTo>
                    <a:pt x="15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3692839" y="2263483"/>
              <a:ext cx="90459" cy="54740"/>
            </a:xfrm>
            <a:custGeom>
              <a:avLst/>
              <a:gdLst/>
              <a:ahLst/>
              <a:cxnLst/>
              <a:rect l="l" t="t" r="r" b="b"/>
              <a:pathLst>
                <a:path w="5964" h="3609" extrusionOk="0">
                  <a:moveTo>
                    <a:pt x="2982" y="0"/>
                  </a:moveTo>
                  <a:lnTo>
                    <a:pt x="2729" y="15"/>
                  </a:lnTo>
                  <a:lnTo>
                    <a:pt x="2460" y="30"/>
                  </a:lnTo>
                  <a:lnTo>
                    <a:pt x="2207" y="60"/>
                  </a:lnTo>
                  <a:lnTo>
                    <a:pt x="1954" y="120"/>
                  </a:lnTo>
                  <a:lnTo>
                    <a:pt x="1715" y="179"/>
                  </a:lnTo>
                  <a:lnTo>
                    <a:pt x="1476" y="254"/>
                  </a:lnTo>
                  <a:lnTo>
                    <a:pt x="1268" y="328"/>
                  </a:lnTo>
                  <a:lnTo>
                    <a:pt x="1059" y="433"/>
                  </a:lnTo>
                  <a:lnTo>
                    <a:pt x="865" y="537"/>
                  </a:lnTo>
                  <a:lnTo>
                    <a:pt x="701" y="641"/>
                  </a:lnTo>
                  <a:lnTo>
                    <a:pt x="537" y="776"/>
                  </a:lnTo>
                  <a:lnTo>
                    <a:pt x="403" y="895"/>
                  </a:lnTo>
                  <a:lnTo>
                    <a:pt x="284" y="1044"/>
                  </a:lnTo>
                  <a:lnTo>
                    <a:pt x="179" y="1178"/>
                  </a:lnTo>
                  <a:lnTo>
                    <a:pt x="105" y="1342"/>
                  </a:lnTo>
                  <a:lnTo>
                    <a:pt x="45" y="1491"/>
                  </a:lnTo>
                  <a:lnTo>
                    <a:pt x="15" y="1655"/>
                  </a:lnTo>
                  <a:lnTo>
                    <a:pt x="1" y="1804"/>
                  </a:lnTo>
                  <a:lnTo>
                    <a:pt x="15" y="1998"/>
                  </a:lnTo>
                  <a:lnTo>
                    <a:pt x="60" y="2177"/>
                  </a:lnTo>
                  <a:lnTo>
                    <a:pt x="135" y="2341"/>
                  </a:lnTo>
                  <a:lnTo>
                    <a:pt x="239" y="2505"/>
                  </a:lnTo>
                  <a:lnTo>
                    <a:pt x="358" y="2669"/>
                  </a:lnTo>
                  <a:lnTo>
                    <a:pt x="507" y="2818"/>
                  </a:lnTo>
                  <a:lnTo>
                    <a:pt x="686" y="2952"/>
                  </a:lnTo>
                  <a:lnTo>
                    <a:pt x="880" y="3086"/>
                  </a:lnTo>
                  <a:lnTo>
                    <a:pt x="1089" y="3191"/>
                  </a:lnTo>
                  <a:lnTo>
                    <a:pt x="1312" y="3295"/>
                  </a:lnTo>
                  <a:lnTo>
                    <a:pt x="1566" y="3385"/>
                  </a:lnTo>
                  <a:lnTo>
                    <a:pt x="1819" y="3474"/>
                  </a:lnTo>
                  <a:lnTo>
                    <a:pt x="2088" y="3534"/>
                  </a:lnTo>
                  <a:lnTo>
                    <a:pt x="2386" y="3578"/>
                  </a:lnTo>
                  <a:lnTo>
                    <a:pt x="2684" y="3593"/>
                  </a:lnTo>
                  <a:lnTo>
                    <a:pt x="2982" y="3608"/>
                  </a:lnTo>
                  <a:lnTo>
                    <a:pt x="3280" y="3593"/>
                  </a:lnTo>
                  <a:lnTo>
                    <a:pt x="3579" y="3578"/>
                  </a:lnTo>
                  <a:lnTo>
                    <a:pt x="3862" y="3534"/>
                  </a:lnTo>
                  <a:lnTo>
                    <a:pt x="4145" y="3474"/>
                  </a:lnTo>
                  <a:lnTo>
                    <a:pt x="4399" y="3385"/>
                  </a:lnTo>
                  <a:lnTo>
                    <a:pt x="4652" y="3295"/>
                  </a:lnTo>
                  <a:lnTo>
                    <a:pt x="4876" y="3191"/>
                  </a:lnTo>
                  <a:lnTo>
                    <a:pt x="5084" y="3086"/>
                  </a:lnTo>
                  <a:lnTo>
                    <a:pt x="5278" y="2952"/>
                  </a:lnTo>
                  <a:lnTo>
                    <a:pt x="5457" y="2818"/>
                  </a:lnTo>
                  <a:lnTo>
                    <a:pt x="5606" y="2669"/>
                  </a:lnTo>
                  <a:lnTo>
                    <a:pt x="5725" y="2505"/>
                  </a:lnTo>
                  <a:lnTo>
                    <a:pt x="5830" y="2341"/>
                  </a:lnTo>
                  <a:lnTo>
                    <a:pt x="5904" y="2177"/>
                  </a:lnTo>
                  <a:lnTo>
                    <a:pt x="5949" y="1998"/>
                  </a:lnTo>
                  <a:lnTo>
                    <a:pt x="5964" y="1804"/>
                  </a:lnTo>
                  <a:lnTo>
                    <a:pt x="5949" y="1625"/>
                  </a:lnTo>
                  <a:lnTo>
                    <a:pt x="5904" y="1446"/>
                  </a:lnTo>
                  <a:lnTo>
                    <a:pt x="5830" y="1268"/>
                  </a:lnTo>
                  <a:lnTo>
                    <a:pt x="5725" y="1104"/>
                  </a:lnTo>
                  <a:lnTo>
                    <a:pt x="5606" y="954"/>
                  </a:lnTo>
                  <a:lnTo>
                    <a:pt x="5457" y="805"/>
                  </a:lnTo>
                  <a:lnTo>
                    <a:pt x="5278" y="656"/>
                  </a:lnTo>
                  <a:lnTo>
                    <a:pt x="5084" y="537"/>
                  </a:lnTo>
                  <a:lnTo>
                    <a:pt x="4876" y="418"/>
                  </a:lnTo>
                  <a:lnTo>
                    <a:pt x="4652" y="313"/>
                  </a:lnTo>
                  <a:lnTo>
                    <a:pt x="4399" y="224"/>
                  </a:lnTo>
                  <a:lnTo>
                    <a:pt x="4145" y="149"/>
                  </a:lnTo>
                  <a:lnTo>
                    <a:pt x="3862" y="90"/>
                  </a:lnTo>
                  <a:lnTo>
                    <a:pt x="3579" y="45"/>
                  </a:lnTo>
                  <a:lnTo>
                    <a:pt x="3280" y="15"/>
                  </a:lnTo>
                  <a:lnTo>
                    <a:pt x="2982" y="0"/>
                  </a:lnTo>
                  <a:close/>
                </a:path>
              </a:pathLst>
            </a:custGeom>
            <a:solidFill>
              <a:srgbClr val="F9C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3692839" y="2263483"/>
              <a:ext cx="90459" cy="54740"/>
            </a:xfrm>
            <a:custGeom>
              <a:avLst/>
              <a:gdLst/>
              <a:ahLst/>
              <a:cxnLst/>
              <a:rect l="l" t="t" r="r" b="b"/>
              <a:pathLst>
                <a:path w="5964" h="3609" fill="none" extrusionOk="0">
                  <a:moveTo>
                    <a:pt x="2982" y="0"/>
                  </a:moveTo>
                  <a:lnTo>
                    <a:pt x="2982" y="0"/>
                  </a:lnTo>
                  <a:lnTo>
                    <a:pt x="2729" y="15"/>
                  </a:lnTo>
                  <a:lnTo>
                    <a:pt x="2729" y="15"/>
                  </a:lnTo>
                  <a:lnTo>
                    <a:pt x="2460" y="30"/>
                  </a:lnTo>
                  <a:lnTo>
                    <a:pt x="2207" y="60"/>
                  </a:lnTo>
                  <a:lnTo>
                    <a:pt x="1954" y="120"/>
                  </a:lnTo>
                  <a:lnTo>
                    <a:pt x="1715" y="179"/>
                  </a:lnTo>
                  <a:lnTo>
                    <a:pt x="1476" y="254"/>
                  </a:lnTo>
                  <a:lnTo>
                    <a:pt x="1268" y="328"/>
                  </a:lnTo>
                  <a:lnTo>
                    <a:pt x="1059" y="433"/>
                  </a:lnTo>
                  <a:lnTo>
                    <a:pt x="865" y="537"/>
                  </a:lnTo>
                  <a:lnTo>
                    <a:pt x="701" y="641"/>
                  </a:lnTo>
                  <a:lnTo>
                    <a:pt x="537" y="776"/>
                  </a:lnTo>
                  <a:lnTo>
                    <a:pt x="403" y="895"/>
                  </a:lnTo>
                  <a:lnTo>
                    <a:pt x="284" y="1044"/>
                  </a:lnTo>
                  <a:lnTo>
                    <a:pt x="179" y="1178"/>
                  </a:lnTo>
                  <a:lnTo>
                    <a:pt x="105" y="1342"/>
                  </a:lnTo>
                  <a:lnTo>
                    <a:pt x="45" y="1491"/>
                  </a:lnTo>
                  <a:lnTo>
                    <a:pt x="15" y="1655"/>
                  </a:lnTo>
                  <a:lnTo>
                    <a:pt x="15" y="1655"/>
                  </a:lnTo>
                  <a:lnTo>
                    <a:pt x="1" y="1804"/>
                  </a:lnTo>
                  <a:lnTo>
                    <a:pt x="1" y="1804"/>
                  </a:lnTo>
                  <a:lnTo>
                    <a:pt x="15" y="1998"/>
                  </a:lnTo>
                  <a:lnTo>
                    <a:pt x="60" y="2177"/>
                  </a:lnTo>
                  <a:lnTo>
                    <a:pt x="135" y="2341"/>
                  </a:lnTo>
                  <a:lnTo>
                    <a:pt x="239" y="2505"/>
                  </a:lnTo>
                  <a:lnTo>
                    <a:pt x="358" y="2669"/>
                  </a:lnTo>
                  <a:lnTo>
                    <a:pt x="507" y="2818"/>
                  </a:lnTo>
                  <a:lnTo>
                    <a:pt x="686" y="2952"/>
                  </a:lnTo>
                  <a:lnTo>
                    <a:pt x="880" y="3086"/>
                  </a:lnTo>
                  <a:lnTo>
                    <a:pt x="1089" y="3191"/>
                  </a:lnTo>
                  <a:lnTo>
                    <a:pt x="1312" y="3295"/>
                  </a:lnTo>
                  <a:lnTo>
                    <a:pt x="1566" y="3385"/>
                  </a:lnTo>
                  <a:lnTo>
                    <a:pt x="1819" y="3474"/>
                  </a:lnTo>
                  <a:lnTo>
                    <a:pt x="2088" y="3534"/>
                  </a:lnTo>
                  <a:lnTo>
                    <a:pt x="2386" y="3578"/>
                  </a:lnTo>
                  <a:lnTo>
                    <a:pt x="2684" y="3593"/>
                  </a:lnTo>
                  <a:lnTo>
                    <a:pt x="2982" y="3608"/>
                  </a:lnTo>
                  <a:lnTo>
                    <a:pt x="2982" y="3608"/>
                  </a:lnTo>
                  <a:lnTo>
                    <a:pt x="3280" y="3593"/>
                  </a:lnTo>
                  <a:lnTo>
                    <a:pt x="3579" y="3578"/>
                  </a:lnTo>
                  <a:lnTo>
                    <a:pt x="3862" y="3534"/>
                  </a:lnTo>
                  <a:lnTo>
                    <a:pt x="4145" y="3474"/>
                  </a:lnTo>
                  <a:lnTo>
                    <a:pt x="4399" y="3385"/>
                  </a:lnTo>
                  <a:lnTo>
                    <a:pt x="4652" y="3295"/>
                  </a:lnTo>
                  <a:lnTo>
                    <a:pt x="4876" y="3191"/>
                  </a:lnTo>
                  <a:lnTo>
                    <a:pt x="5084" y="3086"/>
                  </a:lnTo>
                  <a:lnTo>
                    <a:pt x="5278" y="2952"/>
                  </a:lnTo>
                  <a:lnTo>
                    <a:pt x="5457" y="2818"/>
                  </a:lnTo>
                  <a:lnTo>
                    <a:pt x="5606" y="2669"/>
                  </a:lnTo>
                  <a:lnTo>
                    <a:pt x="5725" y="2505"/>
                  </a:lnTo>
                  <a:lnTo>
                    <a:pt x="5830" y="2341"/>
                  </a:lnTo>
                  <a:lnTo>
                    <a:pt x="5904" y="2177"/>
                  </a:lnTo>
                  <a:lnTo>
                    <a:pt x="5949" y="1998"/>
                  </a:lnTo>
                  <a:lnTo>
                    <a:pt x="5964" y="1804"/>
                  </a:lnTo>
                  <a:lnTo>
                    <a:pt x="5964" y="1804"/>
                  </a:lnTo>
                  <a:lnTo>
                    <a:pt x="5949" y="1625"/>
                  </a:lnTo>
                  <a:lnTo>
                    <a:pt x="5904" y="1446"/>
                  </a:lnTo>
                  <a:lnTo>
                    <a:pt x="5830" y="1268"/>
                  </a:lnTo>
                  <a:lnTo>
                    <a:pt x="5725" y="1104"/>
                  </a:lnTo>
                  <a:lnTo>
                    <a:pt x="5606" y="954"/>
                  </a:lnTo>
                  <a:lnTo>
                    <a:pt x="5457" y="805"/>
                  </a:lnTo>
                  <a:lnTo>
                    <a:pt x="5278" y="656"/>
                  </a:lnTo>
                  <a:lnTo>
                    <a:pt x="5084" y="537"/>
                  </a:lnTo>
                  <a:lnTo>
                    <a:pt x="4876" y="418"/>
                  </a:lnTo>
                  <a:lnTo>
                    <a:pt x="4652" y="313"/>
                  </a:lnTo>
                  <a:lnTo>
                    <a:pt x="4399" y="224"/>
                  </a:lnTo>
                  <a:lnTo>
                    <a:pt x="4145" y="149"/>
                  </a:lnTo>
                  <a:lnTo>
                    <a:pt x="3862" y="90"/>
                  </a:lnTo>
                  <a:lnTo>
                    <a:pt x="3579" y="45"/>
                  </a:lnTo>
                  <a:lnTo>
                    <a:pt x="3280" y="15"/>
                  </a:lnTo>
                  <a:lnTo>
                    <a:pt x="298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3487061" y="2503842"/>
              <a:ext cx="74184" cy="44790"/>
            </a:xfrm>
            <a:custGeom>
              <a:avLst/>
              <a:gdLst/>
              <a:ahLst/>
              <a:cxnLst/>
              <a:rect l="l" t="t" r="r" b="b"/>
              <a:pathLst>
                <a:path w="4891" h="2953" extrusionOk="0">
                  <a:moveTo>
                    <a:pt x="2237" y="1"/>
                  </a:moveTo>
                  <a:lnTo>
                    <a:pt x="2014" y="16"/>
                  </a:lnTo>
                  <a:lnTo>
                    <a:pt x="1805" y="46"/>
                  </a:lnTo>
                  <a:lnTo>
                    <a:pt x="1596" y="90"/>
                  </a:lnTo>
                  <a:lnTo>
                    <a:pt x="1402" y="135"/>
                  </a:lnTo>
                  <a:lnTo>
                    <a:pt x="1223" y="195"/>
                  </a:lnTo>
                  <a:lnTo>
                    <a:pt x="1044" y="269"/>
                  </a:lnTo>
                  <a:lnTo>
                    <a:pt x="866" y="344"/>
                  </a:lnTo>
                  <a:lnTo>
                    <a:pt x="716" y="433"/>
                  </a:lnTo>
                  <a:lnTo>
                    <a:pt x="582" y="523"/>
                  </a:lnTo>
                  <a:lnTo>
                    <a:pt x="448" y="627"/>
                  </a:lnTo>
                  <a:lnTo>
                    <a:pt x="329" y="731"/>
                  </a:lnTo>
                  <a:lnTo>
                    <a:pt x="239" y="851"/>
                  </a:lnTo>
                  <a:lnTo>
                    <a:pt x="150" y="970"/>
                  </a:lnTo>
                  <a:lnTo>
                    <a:pt x="90" y="1089"/>
                  </a:lnTo>
                  <a:lnTo>
                    <a:pt x="46" y="1223"/>
                  </a:lnTo>
                  <a:lnTo>
                    <a:pt x="16" y="1358"/>
                  </a:lnTo>
                  <a:lnTo>
                    <a:pt x="1" y="1477"/>
                  </a:lnTo>
                  <a:lnTo>
                    <a:pt x="16" y="1626"/>
                  </a:lnTo>
                  <a:lnTo>
                    <a:pt x="46" y="1775"/>
                  </a:lnTo>
                  <a:lnTo>
                    <a:pt x="105" y="1909"/>
                  </a:lnTo>
                  <a:lnTo>
                    <a:pt x="195" y="2058"/>
                  </a:lnTo>
                  <a:lnTo>
                    <a:pt x="299" y="2178"/>
                  </a:lnTo>
                  <a:lnTo>
                    <a:pt x="418" y="2297"/>
                  </a:lnTo>
                  <a:lnTo>
                    <a:pt x="567" y="2416"/>
                  </a:lnTo>
                  <a:lnTo>
                    <a:pt x="716" y="2520"/>
                  </a:lnTo>
                  <a:lnTo>
                    <a:pt x="895" y="2610"/>
                  </a:lnTo>
                  <a:lnTo>
                    <a:pt x="1074" y="2699"/>
                  </a:lnTo>
                  <a:lnTo>
                    <a:pt x="1283" y="2774"/>
                  </a:lnTo>
                  <a:lnTo>
                    <a:pt x="1492" y="2834"/>
                  </a:lnTo>
                  <a:lnTo>
                    <a:pt x="1715" y="2893"/>
                  </a:lnTo>
                  <a:lnTo>
                    <a:pt x="1954" y="2923"/>
                  </a:lnTo>
                  <a:lnTo>
                    <a:pt x="2192" y="2953"/>
                  </a:lnTo>
                  <a:lnTo>
                    <a:pt x="2699" y="2953"/>
                  </a:lnTo>
                  <a:lnTo>
                    <a:pt x="2938" y="2923"/>
                  </a:lnTo>
                  <a:lnTo>
                    <a:pt x="3176" y="2893"/>
                  </a:lnTo>
                  <a:lnTo>
                    <a:pt x="3400" y="2834"/>
                  </a:lnTo>
                  <a:lnTo>
                    <a:pt x="3609" y="2774"/>
                  </a:lnTo>
                  <a:lnTo>
                    <a:pt x="3817" y="2699"/>
                  </a:lnTo>
                  <a:lnTo>
                    <a:pt x="3996" y="2610"/>
                  </a:lnTo>
                  <a:lnTo>
                    <a:pt x="4175" y="2520"/>
                  </a:lnTo>
                  <a:lnTo>
                    <a:pt x="4339" y="2416"/>
                  </a:lnTo>
                  <a:lnTo>
                    <a:pt x="4473" y="2297"/>
                  </a:lnTo>
                  <a:lnTo>
                    <a:pt x="4593" y="2178"/>
                  </a:lnTo>
                  <a:lnTo>
                    <a:pt x="4697" y="2058"/>
                  </a:lnTo>
                  <a:lnTo>
                    <a:pt x="4786" y="1909"/>
                  </a:lnTo>
                  <a:lnTo>
                    <a:pt x="4846" y="1775"/>
                  </a:lnTo>
                  <a:lnTo>
                    <a:pt x="4876" y="1626"/>
                  </a:lnTo>
                  <a:lnTo>
                    <a:pt x="4891" y="1477"/>
                  </a:lnTo>
                  <a:lnTo>
                    <a:pt x="4876" y="1328"/>
                  </a:lnTo>
                  <a:lnTo>
                    <a:pt x="4846" y="1179"/>
                  </a:lnTo>
                  <a:lnTo>
                    <a:pt x="4786" y="1045"/>
                  </a:lnTo>
                  <a:lnTo>
                    <a:pt x="4697" y="895"/>
                  </a:lnTo>
                  <a:lnTo>
                    <a:pt x="4593" y="776"/>
                  </a:lnTo>
                  <a:lnTo>
                    <a:pt x="4473" y="657"/>
                  </a:lnTo>
                  <a:lnTo>
                    <a:pt x="4339" y="538"/>
                  </a:lnTo>
                  <a:lnTo>
                    <a:pt x="4175" y="433"/>
                  </a:lnTo>
                  <a:lnTo>
                    <a:pt x="3996" y="344"/>
                  </a:lnTo>
                  <a:lnTo>
                    <a:pt x="3817" y="254"/>
                  </a:lnTo>
                  <a:lnTo>
                    <a:pt x="3609" y="180"/>
                  </a:lnTo>
                  <a:lnTo>
                    <a:pt x="3400" y="120"/>
                  </a:lnTo>
                  <a:lnTo>
                    <a:pt x="3176" y="61"/>
                  </a:lnTo>
                  <a:lnTo>
                    <a:pt x="2938" y="31"/>
                  </a:lnTo>
                  <a:lnTo>
                    <a:pt x="2699" y="1"/>
                  </a:lnTo>
                  <a:close/>
                </a:path>
              </a:pathLst>
            </a:custGeom>
            <a:solidFill>
              <a:srgbClr val="F9C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3487061" y="2503842"/>
              <a:ext cx="74184" cy="44790"/>
            </a:xfrm>
            <a:custGeom>
              <a:avLst/>
              <a:gdLst/>
              <a:ahLst/>
              <a:cxnLst/>
              <a:rect l="l" t="t" r="r" b="b"/>
              <a:pathLst>
                <a:path w="4891" h="2953" fill="none" extrusionOk="0">
                  <a:moveTo>
                    <a:pt x="2446" y="1"/>
                  </a:moveTo>
                  <a:lnTo>
                    <a:pt x="2446" y="1"/>
                  </a:lnTo>
                  <a:lnTo>
                    <a:pt x="2237" y="1"/>
                  </a:lnTo>
                  <a:lnTo>
                    <a:pt x="2237" y="1"/>
                  </a:lnTo>
                  <a:lnTo>
                    <a:pt x="2014" y="16"/>
                  </a:lnTo>
                  <a:lnTo>
                    <a:pt x="1805" y="46"/>
                  </a:lnTo>
                  <a:lnTo>
                    <a:pt x="1596" y="90"/>
                  </a:lnTo>
                  <a:lnTo>
                    <a:pt x="1402" y="135"/>
                  </a:lnTo>
                  <a:lnTo>
                    <a:pt x="1223" y="195"/>
                  </a:lnTo>
                  <a:lnTo>
                    <a:pt x="1044" y="269"/>
                  </a:lnTo>
                  <a:lnTo>
                    <a:pt x="866" y="344"/>
                  </a:lnTo>
                  <a:lnTo>
                    <a:pt x="716" y="433"/>
                  </a:lnTo>
                  <a:lnTo>
                    <a:pt x="582" y="523"/>
                  </a:lnTo>
                  <a:lnTo>
                    <a:pt x="448" y="627"/>
                  </a:lnTo>
                  <a:lnTo>
                    <a:pt x="329" y="731"/>
                  </a:lnTo>
                  <a:lnTo>
                    <a:pt x="239" y="851"/>
                  </a:lnTo>
                  <a:lnTo>
                    <a:pt x="150" y="970"/>
                  </a:lnTo>
                  <a:lnTo>
                    <a:pt x="90" y="1089"/>
                  </a:lnTo>
                  <a:lnTo>
                    <a:pt x="46" y="1223"/>
                  </a:lnTo>
                  <a:lnTo>
                    <a:pt x="16" y="1358"/>
                  </a:lnTo>
                  <a:lnTo>
                    <a:pt x="16" y="1358"/>
                  </a:lnTo>
                  <a:lnTo>
                    <a:pt x="1" y="1477"/>
                  </a:lnTo>
                  <a:lnTo>
                    <a:pt x="1" y="1477"/>
                  </a:lnTo>
                  <a:lnTo>
                    <a:pt x="16" y="1626"/>
                  </a:lnTo>
                  <a:lnTo>
                    <a:pt x="46" y="1775"/>
                  </a:lnTo>
                  <a:lnTo>
                    <a:pt x="105" y="1909"/>
                  </a:lnTo>
                  <a:lnTo>
                    <a:pt x="195" y="2058"/>
                  </a:lnTo>
                  <a:lnTo>
                    <a:pt x="299" y="2178"/>
                  </a:lnTo>
                  <a:lnTo>
                    <a:pt x="418" y="2297"/>
                  </a:lnTo>
                  <a:lnTo>
                    <a:pt x="567" y="2416"/>
                  </a:lnTo>
                  <a:lnTo>
                    <a:pt x="716" y="2520"/>
                  </a:lnTo>
                  <a:lnTo>
                    <a:pt x="895" y="2610"/>
                  </a:lnTo>
                  <a:lnTo>
                    <a:pt x="1074" y="2699"/>
                  </a:lnTo>
                  <a:lnTo>
                    <a:pt x="1283" y="2774"/>
                  </a:lnTo>
                  <a:lnTo>
                    <a:pt x="1492" y="2834"/>
                  </a:lnTo>
                  <a:lnTo>
                    <a:pt x="1715" y="2893"/>
                  </a:lnTo>
                  <a:lnTo>
                    <a:pt x="1954" y="2923"/>
                  </a:lnTo>
                  <a:lnTo>
                    <a:pt x="2192" y="2953"/>
                  </a:lnTo>
                  <a:lnTo>
                    <a:pt x="2446" y="2953"/>
                  </a:lnTo>
                  <a:lnTo>
                    <a:pt x="2446" y="2953"/>
                  </a:lnTo>
                  <a:lnTo>
                    <a:pt x="2699" y="2953"/>
                  </a:lnTo>
                  <a:lnTo>
                    <a:pt x="2938" y="2923"/>
                  </a:lnTo>
                  <a:lnTo>
                    <a:pt x="3176" y="2893"/>
                  </a:lnTo>
                  <a:lnTo>
                    <a:pt x="3400" y="2834"/>
                  </a:lnTo>
                  <a:lnTo>
                    <a:pt x="3609" y="2774"/>
                  </a:lnTo>
                  <a:lnTo>
                    <a:pt x="3817" y="2699"/>
                  </a:lnTo>
                  <a:lnTo>
                    <a:pt x="3996" y="2610"/>
                  </a:lnTo>
                  <a:lnTo>
                    <a:pt x="4175" y="2520"/>
                  </a:lnTo>
                  <a:lnTo>
                    <a:pt x="4339" y="2416"/>
                  </a:lnTo>
                  <a:lnTo>
                    <a:pt x="4473" y="2297"/>
                  </a:lnTo>
                  <a:lnTo>
                    <a:pt x="4593" y="2178"/>
                  </a:lnTo>
                  <a:lnTo>
                    <a:pt x="4697" y="2058"/>
                  </a:lnTo>
                  <a:lnTo>
                    <a:pt x="4786" y="1909"/>
                  </a:lnTo>
                  <a:lnTo>
                    <a:pt x="4846" y="1775"/>
                  </a:lnTo>
                  <a:lnTo>
                    <a:pt x="4876" y="1626"/>
                  </a:lnTo>
                  <a:lnTo>
                    <a:pt x="4891" y="1477"/>
                  </a:lnTo>
                  <a:lnTo>
                    <a:pt x="4891" y="1477"/>
                  </a:lnTo>
                  <a:lnTo>
                    <a:pt x="4876" y="1328"/>
                  </a:lnTo>
                  <a:lnTo>
                    <a:pt x="4846" y="1179"/>
                  </a:lnTo>
                  <a:lnTo>
                    <a:pt x="4786" y="1045"/>
                  </a:lnTo>
                  <a:lnTo>
                    <a:pt x="4697" y="895"/>
                  </a:lnTo>
                  <a:lnTo>
                    <a:pt x="4593" y="776"/>
                  </a:lnTo>
                  <a:lnTo>
                    <a:pt x="4473" y="657"/>
                  </a:lnTo>
                  <a:lnTo>
                    <a:pt x="4339" y="538"/>
                  </a:lnTo>
                  <a:lnTo>
                    <a:pt x="4175" y="433"/>
                  </a:lnTo>
                  <a:lnTo>
                    <a:pt x="3996" y="344"/>
                  </a:lnTo>
                  <a:lnTo>
                    <a:pt x="3817" y="254"/>
                  </a:lnTo>
                  <a:lnTo>
                    <a:pt x="3609" y="180"/>
                  </a:lnTo>
                  <a:lnTo>
                    <a:pt x="3400" y="120"/>
                  </a:lnTo>
                  <a:lnTo>
                    <a:pt x="3176" y="61"/>
                  </a:lnTo>
                  <a:lnTo>
                    <a:pt x="2938" y="31"/>
                  </a:lnTo>
                  <a:lnTo>
                    <a:pt x="2699" y="1"/>
                  </a:lnTo>
                  <a:lnTo>
                    <a:pt x="24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3572545" y="2318207"/>
              <a:ext cx="46822" cy="28272"/>
            </a:xfrm>
            <a:custGeom>
              <a:avLst/>
              <a:gdLst/>
              <a:ahLst/>
              <a:cxnLst/>
              <a:rect l="l" t="t" r="r" b="b"/>
              <a:pathLst>
                <a:path w="3087" h="1864" extrusionOk="0">
                  <a:moveTo>
                    <a:pt x="1417" y="0"/>
                  </a:moveTo>
                  <a:lnTo>
                    <a:pt x="1133" y="30"/>
                  </a:lnTo>
                  <a:lnTo>
                    <a:pt x="880" y="90"/>
                  </a:lnTo>
                  <a:lnTo>
                    <a:pt x="656" y="164"/>
                  </a:lnTo>
                  <a:lnTo>
                    <a:pt x="448" y="268"/>
                  </a:lnTo>
                  <a:lnTo>
                    <a:pt x="284" y="403"/>
                  </a:lnTo>
                  <a:lnTo>
                    <a:pt x="209" y="462"/>
                  </a:lnTo>
                  <a:lnTo>
                    <a:pt x="149" y="537"/>
                  </a:lnTo>
                  <a:lnTo>
                    <a:pt x="90" y="611"/>
                  </a:lnTo>
                  <a:lnTo>
                    <a:pt x="60" y="686"/>
                  </a:lnTo>
                  <a:lnTo>
                    <a:pt x="30" y="775"/>
                  </a:lnTo>
                  <a:lnTo>
                    <a:pt x="0" y="850"/>
                  </a:lnTo>
                  <a:lnTo>
                    <a:pt x="0" y="924"/>
                  </a:lnTo>
                  <a:lnTo>
                    <a:pt x="15" y="1029"/>
                  </a:lnTo>
                  <a:lnTo>
                    <a:pt x="30" y="1118"/>
                  </a:lnTo>
                  <a:lnTo>
                    <a:pt x="75" y="1208"/>
                  </a:lnTo>
                  <a:lnTo>
                    <a:pt x="120" y="1297"/>
                  </a:lnTo>
                  <a:lnTo>
                    <a:pt x="194" y="1372"/>
                  </a:lnTo>
                  <a:lnTo>
                    <a:pt x="269" y="1446"/>
                  </a:lnTo>
                  <a:lnTo>
                    <a:pt x="358" y="1521"/>
                  </a:lnTo>
                  <a:lnTo>
                    <a:pt x="448" y="1595"/>
                  </a:lnTo>
                  <a:lnTo>
                    <a:pt x="567" y="1655"/>
                  </a:lnTo>
                  <a:lnTo>
                    <a:pt x="686" y="1700"/>
                  </a:lnTo>
                  <a:lnTo>
                    <a:pt x="805" y="1744"/>
                  </a:lnTo>
                  <a:lnTo>
                    <a:pt x="939" y="1789"/>
                  </a:lnTo>
                  <a:lnTo>
                    <a:pt x="1089" y="1819"/>
                  </a:lnTo>
                  <a:lnTo>
                    <a:pt x="1238" y="1849"/>
                  </a:lnTo>
                  <a:lnTo>
                    <a:pt x="1387" y="1864"/>
                  </a:lnTo>
                  <a:lnTo>
                    <a:pt x="1700" y="1864"/>
                  </a:lnTo>
                  <a:lnTo>
                    <a:pt x="1849" y="1849"/>
                  </a:lnTo>
                  <a:lnTo>
                    <a:pt x="1998" y="1819"/>
                  </a:lnTo>
                  <a:lnTo>
                    <a:pt x="2147" y="1789"/>
                  </a:lnTo>
                  <a:lnTo>
                    <a:pt x="2281" y="1744"/>
                  </a:lnTo>
                  <a:lnTo>
                    <a:pt x="2401" y="1700"/>
                  </a:lnTo>
                  <a:lnTo>
                    <a:pt x="2520" y="1655"/>
                  </a:lnTo>
                  <a:lnTo>
                    <a:pt x="2624" y="1595"/>
                  </a:lnTo>
                  <a:lnTo>
                    <a:pt x="2729" y="1521"/>
                  </a:lnTo>
                  <a:lnTo>
                    <a:pt x="2818" y="1446"/>
                  </a:lnTo>
                  <a:lnTo>
                    <a:pt x="2893" y="1372"/>
                  </a:lnTo>
                  <a:lnTo>
                    <a:pt x="2967" y="1297"/>
                  </a:lnTo>
                  <a:lnTo>
                    <a:pt x="3012" y="1208"/>
                  </a:lnTo>
                  <a:lnTo>
                    <a:pt x="3056" y="1118"/>
                  </a:lnTo>
                  <a:lnTo>
                    <a:pt x="3071" y="1029"/>
                  </a:lnTo>
                  <a:lnTo>
                    <a:pt x="3086" y="924"/>
                  </a:lnTo>
                  <a:lnTo>
                    <a:pt x="3071" y="835"/>
                  </a:lnTo>
                  <a:lnTo>
                    <a:pt x="3056" y="746"/>
                  </a:lnTo>
                  <a:lnTo>
                    <a:pt x="3012" y="656"/>
                  </a:lnTo>
                  <a:lnTo>
                    <a:pt x="2967" y="567"/>
                  </a:lnTo>
                  <a:lnTo>
                    <a:pt x="2893" y="492"/>
                  </a:lnTo>
                  <a:lnTo>
                    <a:pt x="2818" y="418"/>
                  </a:lnTo>
                  <a:lnTo>
                    <a:pt x="2729" y="343"/>
                  </a:lnTo>
                  <a:lnTo>
                    <a:pt x="2624" y="268"/>
                  </a:lnTo>
                  <a:lnTo>
                    <a:pt x="2520" y="209"/>
                  </a:lnTo>
                  <a:lnTo>
                    <a:pt x="2401" y="164"/>
                  </a:lnTo>
                  <a:lnTo>
                    <a:pt x="2281" y="119"/>
                  </a:lnTo>
                  <a:lnTo>
                    <a:pt x="2147" y="75"/>
                  </a:lnTo>
                  <a:lnTo>
                    <a:pt x="1998" y="45"/>
                  </a:lnTo>
                  <a:lnTo>
                    <a:pt x="1849" y="15"/>
                  </a:lnTo>
                  <a:lnTo>
                    <a:pt x="1700" y="0"/>
                  </a:lnTo>
                  <a:close/>
                </a:path>
              </a:pathLst>
            </a:custGeom>
            <a:solidFill>
              <a:srgbClr val="F9C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3572545" y="2318207"/>
              <a:ext cx="46822" cy="28272"/>
            </a:xfrm>
            <a:custGeom>
              <a:avLst/>
              <a:gdLst/>
              <a:ahLst/>
              <a:cxnLst/>
              <a:rect l="l" t="t" r="r" b="b"/>
              <a:pathLst>
                <a:path w="3087" h="1864" fill="none" extrusionOk="0">
                  <a:moveTo>
                    <a:pt x="1536" y="0"/>
                  </a:moveTo>
                  <a:lnTo>
                    <a:pt x="1536" y="0"/>
                  </a:lnTo>
                  <a:lnTo>
                    <a:pt x="1417" y="0"/>
                  </a:lnTo>
                  <a:lnTo>
                    <a:pt x="1417" y="0"/>
                  </a:lnTo>
                  <a:lnTo>
                    <a:pt x="1133" y="30"/>
                  </a:lnTo>
                  <a:lnTo>
                    <a:pt x="880" y="90"/>
                  </a:lnTo>
                  <a:lnTo>
                    <a:pt x="656" y="164"/>
                  </a:lnTo>
                  <a:lnTo>
                    <a:pt x="448" y="268"/>
                  </a:lnTo>
                  <a:lnTo>
                    <a:pt x="284" y="403"/>
                  </a:lnTo>
                  <a:lnTo>
                    <a:pt x="209" y="462"/>
                  </a:lnTo>
                  <a:lnTo>
                    <a:pt x="149" y="537"/>
                  </a:lnTo>
                  <a:lnTo>
                    <a:pt x="90" y="611"/>
                  </a:lnTo>
                  <a:lnTo>
                    <a:pt x="60" y="686"/>
                  </a:lnTo>
                  <a:lnTo>
                    <a:pt x="30" y="775"/>
                  </a:lnTo>
                  <a:lnTo>
                    <a:pt x="0" y="850"/>
                  </a:lnTo>
                  <a:lnTo>
                    <a:pt x="0" y="850"/>
                  </a:lnTo>
                  <a:lnTo>
                    <a:pt x="0" y="924"/>
                  </a:lnTo>
                  <a:lnTo>
                    <a:pt x="0" y="924"/>
                  </a:lnTo>
                  <a:lnTo>
                    <a:pt x="15" y="1029"/>
                  </a:lnTo>
                  <a:lnTo>
                    <a:pt x="30" y="1118"/>
                  </a:lnTo>
                  <a:lnTo>
                    <a:pt x="75" y="1208"/>
                  </a:lnTo>
                  <a:lnTo>
                    <a:pt x="120" y="1297"/>
                  </a:lnTo>
                  <a:lnTo>
                    <a:pt x="194" y="1372"/>
                  </a:lnTo>
                  <a:lnTo>
                    <a:pt x="269" y="1446"/>
                  </a:lnTo>
                  <a:lnTo>
                    <a:pt x="358" y="1521"/>
                  </a:lnTo>
                  <a:lnTo>
                    <a:pt x="448" y="1595"/>
                  </a:lnTo>
                  <a:lnTo>
                    <a:pt x="567" y="1655"/>
                  </a:lnTo>
                  <a:lnTo>
                    <a:pt x="686" y="1700"/>
                  </a:lnTo>
                  <a:lnTo>
                    <a:pt x="805" y="1744"/>
                  </a:lnTo>
                  <a:lnTo>
                    <a:pt x="939" y="1789"/>
                  </a:lnTo>
                  <a:lnTo>
                    <a:pt x="1089" y="1819"/>
                  </a:lnTo>
                  <a:lnTo>
                    <a:pt x="1238" y="1849"/>
                  </a:lnTo>
                  <a:lnTo>
                    <a:pt x="1387" y="1864"/>
                  </a:lnTo>
                  <a:lnTo>
                    <a:pt x="1536" y="1864"/>
                  </a:lnTo>
                  <a:lnTo>
                    <a:pt x="1536" y="1864"/>
                  </a:lnTo>
                  <a:lnTo>
                    <a:pt x="1700" y="1864"/>
                  </a:lnTo>
                  <a:lnTo>
                    <a:pt x="1849" y="1849"/>
                  </a:lnTo>
                  <a:lnTo>
                    <a:pt x="1998" y="1819"/>
                  </a:lnTo>
                  <a:lnTo>
                    <a:pt x="2147" y="1789"/>
                  </a:lnTo>
                  <a:lnTo>
                    <a:pt x="2281" y="1744"/>
                  </a:lnTo>
                  <a:lnTo>
                    <a:pt x="2401" y="1700"/>
                  </a:lnTo>
                  <a:lnTo>
                    <a:pt x="2520" y="1655"/>
                  </a:lnTo>
                  <a:lnTo>
                    <a:pt x="2624" y="1595"/>
                  </a:lnTo>
                  <a:lnTo>
                    <a:pt x="2729" y="1521"/>
                  </a:lnTo>
                  <a:lnTo>
                    <a:pt x="2818" y="1446"/>
                  </a:lnTo>
                  <a:lnTo>
                    <a:pt x="2893" y="1372"/>
                  </a:lnTo>
                  <a:lnTo>
                    <a:pt x="2967" y="1297"/>
                  </a:lnTo>
                  <a:lnTo>
                    <a:pt x="3012" y="1208"/>
                  </a:lnTo>
                  <a:lnTo>
                    <a:pt x="3056" y="1118"/>
                  </a:lnTo>
                  <a:lnTo>
                    <a:pt x="3071" y="1029"/>
                  </a:lnTo>
                  <a:lnTo>
                    <a:pt x="3086" y="924"/>
                  </a:lnTo>
                  <a:lnTo>
                    <a:pt x="3086" y="924"/>
                  </a:lnTo>
                  <a:lnTo>
                    <a:pt x="3071" y="835"/>
                  </a:lnTo>
                  <a:lnTo>
                    <a:pt x="3056" y="746"/>
                  </a:lnTo>
                  <a:lnTo>
                    <a:pt x="3012" y="656"/>
                  </a:lnTo>
                  <a:lnTo>
                    <a:pt x="2967" y="567"/>
                  </a:lnTo>
                  <a:lnTo>
                    <a:pt x="2893" y="492"/>
                  </a:lnTo>
                  <a:lnTo>
                    <a:pt x="2818" y="418"/>
                  </a:lnTo>
                  <a:lnTo>
                    <a:pt x="2729" y="343"/>
                  </a:lnTo>
                  <a:lnTo>
                    <a:pt x="2624" y="268"/>
                  </a:lnTo>
                  <a:lnTo>
                    <a:pt x="2520" y="209"/>
                  </a:lnTo>
                  <a:lnTo>
                    <a:pt x="2401" y="164"/>
                  </a:lnTo>
                  <a:lnTo>
                    <a:pt x="2281" y="119"/>
                  </a:lnTo>
                  <a:lnTo>
                    <a:pt x="2147" y="75"/>
                  </a:lnTo>
                  <a:lnTo>
                    <a:pt x="1998" y="45"/>
                  </a:lnTo>
                  <a:lnTo>
                    <a:pt x="1849" y="15"/>
                  </a:lnTo>
                  <a:lnTo>
                    <a:pt x="1700" y="0"/>
                  </a:lnTo>
                  <a:lnTo>
                    <a:pt x="15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3814042" y="2517189"/>
              <a:ext cx="92507" cy="56089"/>
            </a:xfrm>
            <a:custGeom>
              <a:avLst/>
              <a:gdLst/>
              <a:ahLst/>
              <a:cxnLst/>
              <a:rect l="l" t="t" r="r" b="b"/>
              <a:pathLst>
                <a:path w="6099" h="3698" extrusionOk="0">
                  <a:moveTo>
                    <a:pt x="3564" y="1"/>
                  </a:moveTo>
                  <a:lnTo>
                    <a:pt x="3176" y="314"/>
                  </a:lnTo>
                  <a:lnTo>
                    <a:pt x="2773" y="612"/>
                  </a:lnTo>
                  <a:lnTo>
                    <a:pt x="2341" y="895"/>
                  </a:lnTo>
                  <a:lnTo>
                    <a:pt x="1909" y="1178"/>
                  </a:lnTo>
                  <a:lnTo>
                    <a:pt x="1447" y="1447"/>
                  </a:lnTo>
                  <a:lnTo>
                    <a:pt x="984" y="1715"/>
                  </a:lnTo>
                  <a:lnTo>
                    <a:pt x="507" y="1968"/>
                  </a:lnTo>
                  <a:lnTo>
                    <a:pt x="0" y="2207"/>
                  </a:lnTo>
                  <a:lnTo>
                    <a:pt x="75" y="2356"/>
                  </a:lnTo>
                  <a:lnTo>
                    <a:pt x="150" y="2520"/>
                  </a:lnTo>
                  <a:lnTo>
                    <a:pt x="254" y="2654"/>
                  </a:lnTo>
                  <a:lnTo>
                    <a:pt x="388" y="2803"/>
                  </a:lnTo>
                  <a:lnTo>
                    <a:pt x="522" y="2923"/>
                  </a:lnTo>
                  <a:lnTo>
                    <a:pt x="686" y="3057"/>
                  </a:lnTo>
                  <a:lnTo>
                    <a:pt x="865" y="3161"/>
                  </a:lnTo>
                  <a:lnTo>
                    <a:pt x="1059" y="3265"/>
                  </a:lnTo>
                  <a:lnTo>
                    <a:pt x="1268" y="3370"/>
                  </a:lnTo>
                  <a:lnTo>
                    <a:pt x="1491" y="3444"/>
                  </a:lnTo>
                  <a:lnTo>
                    <a:pt x="1715" y="3519"/>
                  </a:lnTo>
                  <a:lnTo>
                    <a:pt x="1953" y="3579"/>
                  </a:lnTo>
                  <a:lnTo>
                    <a:pt x="2207" y="3638"/>
                  </a:lnTo>
                  <a:lnTo>
                    <a:pt x="2475" y="3668"/>
                  </a:lnTo>
                  <a:lnTo>
                    <a:pt x="2744" y="3683"/>
                  </a:lnTo>
                  <a:lnTo>
                    <a:pt x="3027" y="3698"/>
                  </a:lnTo>
                  <a:lnTo>
                    <a:pt x="3340" y="3683"/>
                  </a:lnTo>
                  <a:lnTo>
                    <a:pt x="3638" y="3653"/>
                  </a:lnTo>
                  <a:lnTo>
                    <a:pt x="3936" y="3608"/>
                  </a:lnTo>
                  <a:lnTo>
                    <a:pt x="4220" y="3549"/>
                  </a:lnTo>
                  <a:lnTo>
                    <a:pt x="4488" y="3474"/>
                  </a:lnTo>
                  <a:lnTo>
                    <a:pt x="4741" y="3385"/>
                  </a:lnTo>
                  <a:lnTo>
                    <a:pt x="4980" y="3265"/>
                  </a:lnTo>
                  <a:lnTo>
                    <a:pt x="5204" y="3146"/>
                  </a:lnTo>
                  <a:lnTo>
                    <a:pt x="5397" y="3012"/>
                  </a:lnTo>
                  <a:lnTo>
                    <a:pt x="5576" y="2878"/>
                  </a:lnTo>
                  <a:lnTo>
                    <a:pt x="5725" y="2729"/>
                  </a:lnTo>
                  <a:lnTo>
                    <a:pt x="5859" y="2565"/>
                  </a:lnTo>
                  <a:lnTo>
                    <a:pt x="5964" y="2386"/>
                  </a:lnTo>
                  <a:lnTo>
                    <a:pt x="6038" y="2207"/>
                  </a:lnTo>
                  <a:lnTo>
                    <a:pt x="6083" y="2028"/>
                  </a:lnTo>
                  <a:lnTo>
                    <a:pt x="6098" y="1834"/>
                  </a:lnTo>
                  <a:lnTo>
                    <a:pt x="6083" y="1670"/>
                  </a:lnTo>
                  <a:lnTo>
                    <a:pt x="6053" y="1506"/>
                  </a:lnTo>
                  <a:lnTo>
                    <a:pt x="5994" y="1342"/>
                  </a:lnTo>
                  <a:lnTo>
                    <a:pt x="5904" y="1193"/>
                  </a:lnTo>
                  <a:lnTo>
                    <a:pt x="5800" y="1044"/>
                  </a:lnTo>
                  <a:lnTo>
                    <a:pt x="5681" y="895"/>
                  </a:lnTo>
                  <a:lnTo>
                    <a:pt x="5532" y="761"/>
                  </a:lnTo>
                  <a:lnTo>
                    <a:pt x="5368" y="642"/>
                  </a:lnTo>
                  <a:lnTo>
                    <a:pt x="5189" y="522"/>
                  </a:lnTo>
                  <a:lnTo>
                    <a:pt x="4995" y="418"/>
                  </a:lnTo>
                  <a:lnTo>
                    <a:pt x="4786" y="314"/>
                  </a:lnTo>
                  <a:lnTo>
                    <a:pt x="4577" y="224"/>
                  </a:lnTo>
                  <a:lnTo>
                    <a:pt x="4339" y="150"/>
                  </a:lnTo>
                  <a:lnTo>
                    <a:pt x="4085" y="90"/>
                  </a:lnTo>
                  <a:lnTo>
                    <a:pt x="3832" y="45"/>
                  </a:lnTo>
                  <a:lnTo>
                    <a:pt x="3564" y="1"/>
                  </a:lnTo>
                  <a:close/>
                </a:path>
              </a:pathLst>
            </a:custGeom>
            <a:solidFill>
              <a:srgbClr val="F4BD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3814042" y="2517189"/>
              <a:ext cx="92507" cy="56089"/>
            </a:xfrm>
            <a:custGeom>
              <a:avLst/>
              <a:gdLst/>
              <a:ahLst/>
              <a:cxnLst/>
              <a:rect l="l" t="t" r="r" b="b"/>
              <a:pathLst>
                <a:path w="6099" h="3698" fill="none" extrusionOk="0">
                  <a:moveTo>
                    <a:pt x="3564" y="1"/>
                  </a:moveTo>
                  <a:lnTo>
                    <a:pt x="3564" y="1"/>
                  </a:lnTo>
                  <a:lnTo>
                    <a:pt x="3176" y="314"/>
                  </a:lnTo>
                  <a:lnTo>
                    <a:pt x="2773" y="612"/>
                  </a:lnTo>
                  <a:lnTo>
                    <a:pt x="2341" y="895"/>
                  </a:lnTo>
                  <a:lnTo>
                    <a:pt x="1909" y="1178"/>
                  </a:lnTo>
                  <a:lnTo>
                    <a:pt x="1447" y="1447"/>
                  </a:lnTo>
                  <a:lnTo>
                    <a:pt x="984" y="1715"/>
                  </a:lnTo>
                  <a:lnTo>
                    <a:pt x="507" y="1968"/>
                  </a:lnTo>
                  <a:lnTo>
                    <a:pt x="0" y="2207"/>
                  </a:lnTo>
                  <a:lnTo>
                    <a:pt x="0" y="2207"/>
                  </a:lnTo>
                  <a:lnTo>
                    <a:pt x="75" y="2356"/>
                  </a:lnTo>
                  <a:lnTo>
                    <a:pt x="150" y="2520"/>
                  </a:lnTo>
                  <a:lnTo>
                    <a:pt x="254" y="2654"/>
                  </a:lnTo>
                  <a:lnTo>
                    <a:pt x="388" y="2803"/>
                  </a:lnTo>
                  <a:lnTo>
                    <a:pt x="522" y="2923"/>
                  </a:lnTo>
                  <a:lnTo>
                    <a:pt x="686" y="3057"/>
                  </a:lnTo>
                  <a:lnTo>
                    <a:pt x="865" y="3161"/>
                  </a:lnTo>
                  <a:lnTo>
                    <a:pt x="1059" y="3265"/>
                  </a:lnTo>
                  <a:lnTo>
                    <a:pt x="1268" y="3370"/>
                  </a:lnTo>
                  <a:lnTo>
                    <a:pt x="1491" y="3444"/>
                  </a:lnTo>
                  <a:lnTo>
                    <a:pt x="1715" y="3519"/>
                  </a:lnTo>
                  <a:lnTo>
                    <a:pt x="1953" y="3579"/>
                  </a:lnTo>
                  <a:lnTo>
                    <a:pt x="2207" y="3638"/>
                  </a:lnTo>
                  <a:lnTo>
                    <a:pt x="2475" y="3668"/>
                  </a:lnTo>
                  <a:lnTo>
                    <a:pt x="2744" y="3683"/>
                  </a:lnTo>
                  <a:lnTo>
                    <a:pt x="3027" y="3698"/>
                  </a:lnTo>
                  <a:lnTo>
                    <a:pt x="3027" y="3698"/>
                  </a:lnTo>
                  <a:lnTo>
                    <a:pt x="3340" y="3683"/>
                  </a:lnTo>
                  <a:lnTo>
                    <a:pt x="3638" y="3653"/>
                  </a:lnTo>
                  <a:lnTo>
                    <a:pt x="3936" y="3608"/>
                  </a:lnTo>
                  <a:lnTo>
                    <a:pt x="4220" y="3549"/>
                  </a:lnTo>
                  <a:lnTo>
                    <a:pt x="4488" y="3474"/>
                  </a:lnTo>
                  <a:lnTo>
                    <a:pt x="4741" y="3385"/>
                  </a:lnTo>
                  <a:lnTo>
                    <a:pt x="4980" y="3265"/>
                  </a:lnTo>
                  <a:lnTo>
                    <a:pt x="5204" y="3146"/>
                  </a:lnTo>
                  <a:lnTo>
                    <a:pt x="5397" y="3012"/>
                  </a:lnTo>
                  <a:lnTo>
                    <a:pt x="5576" y="2878"/>
                  </a:lnTo>
                  <a:lnTo>
                    <a:pt x="5725" y="2729"/>
                  </a:lnTo>
                  <a:lnTo>
                    <a:pt x="5859" y="2565"/>
                  </a:lnTo>
                  <a:lnTo>
                    <a:pt x="5964" y="2386"/>
                  </a:lnTo>
                  <a:lnTo>
                    <a:pt x="6038" y="2207"/>
                  </a:lnTo>
                  <a:lnTo>
                    <a:pt x="6083" y="2028"/>
                  </a:lnTo>
                  <a:lnTo>
                    <a:pt x="6098" y="1834"/>
                  </a:lnTo>
                  <a:lnTo>
                    <a:pt x="6098" y="1834"/>
                  </a:lnTo>
                  <a:lnTo>
                    <a:pt x="6083" y="1670"/>
                  </a:lnTo>
                  <a:lnTo>
                    <a:pt x="6053" y="1506"/>
                  </a:lnTo>
                  <a:lnTo>
                    <a:pt x="5994" y="1342"/>
                  </a:lnTo>
                  <a:lnTo>
                    <a:pt x="5904" y="1193"/>
                  </a:lnTo>
                  <a:lnTo>
                    <a:pt x="5800" y="1044"/>
                  </a:lnTo>
                  <a:lnTo>
                    <a:pt x="5681" y="895"/>
                  </a:lnTo>
                  <a:lnTo>
                    <a:pt x="5532" y="761"/>
                  </a:lnTo>
                  <a:lnTo>
                    <a:pt x="5368" y="642"/>
                  </a:lnTo>
                  <a:lnTo>
                    <a:pt x="5189" y="522"/>
                  </a:lnTo>
                  <a:lnTo>
                    <a:pt x="4995" y="418"/>
                  </a:lnTo>
                  <a:lnTo>
                    <a:pt x="4786" y="314"/>
                  </a:lnTo>
                  <a:lnTo>
                    <a:pt x="4577" y="224"/>
                  </a:lnTo>
                  <a:lnTo>
                    <a:pt x="4339" y="150"/>
                  </a:lnTo>
                  <a:lnTo>
                    <a:pt x="4085" y="90"/>
                  </a:lnTo>
                  <a:lnTo>
                    <a:pt x="3832" y="45"/>
                  </a:lnTo>
                  <a:lnTo>
                    <a:pt x="35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3813132" y="2516734"/>
              <a:ext cx="54967" cy="33930"/>
            </a:xfrm>
            <a:custGeom>
              <a:avLst/>
              <a:gdLst/>
              <a:ahLst/>
              <a:cxnLst/>
              <a:rect l="l" t="t" r="r" b="b"/>
              <a:pathLst>
                <a:path w="3624" h="2237" extrusionOk="0">
                  <a:moveTo>
                    <a:pt x="3087" y="1"/>
                  </a:moveTo>
                  <a:lnTo>
                    <a:pt x="2819" y="16"/>
                  </a:lnTo>
                  <a:lnTo>
                    <a:pt x="2550" y="31"/>
                  </a:lnTo>
                  <a:lnTo>
                    <a:pt x="2282" y="75"/>
                  </a:lnTo>
                  <a:lnTo>
                    <a:pt x="2013" y="120"/>
                  </a:lnTo>
                  <a:lnTo>
                    <a:pt x="1775" y="180"/>
                  </a:lnTo>
                  <a:lnTo>
                    <a:pt x="1536" y="254"/>
                  </a:lnTo>
                  <a:lnTo>
                    <a:pt x="1313" y="344"/>
                  </a:lnTo>
                  <a:lnTo>
                    <a:pt x="1104" y="448"/>
                  </a:lnTo>
                  <a:lnTo>
                    <a:pt x="910" y="552"/>
                  </a:lnTo>
                  <a:lnTo>
                    <a:pt x="731" y="672"/>
                  </a:lnTo>
                  <a:lnTo>
                    <a:pt x="567" y="791"/>
                  </a:lnTo>
                  <a:lnTo>
                    <a:pt x="418" y="925"/>
                  </a:lnTo>
                  <a:lnTo>
                    <a:pt x="299" y="1074"/>
                  </a:lnTo>
                  <a:lnTo>
                    <a:pt x="195" y="1223"/>
                  </a:lnTo>
                  <a:lnTo>
                    <a:pt x="105" y="1387"/>
                  </a:lnTo>
                  <a:lnTo>
                    <a:pt x="46" y="1536"/>
                  </a:lnTo>
                  <a:lnTo>
                    <a:pt x="16" y="1715"/>
                  </a:lnTo>
                  <a:lnTo>
                    <a:pt x="1" y="1864"/>
                  </a:lnTo>
                  <a:lnTo>
                    <a:pt x="16" y="2058"/>
                  </a:lnTo>
                  <a:lnTo>
                    <a:pt x="60" y="2237"/>
                  </a:lnTo>
                  <a:lnTo>
                    <a:pt x="567" y="1998"/>
                  </a:lnTo>
                  <a:lnTo>
                    <a:pt x="1044" y="1745"/>
                  </a:lnTo>
                  <a:lnTo>
                    <a:pt x="1507" y="1477"/>
                  </a:lnTo>
                  <a:lnTo>
                    <a:pt x="1969" y="1208"/>
                  </a:lnTo>
                  <a:lnTo>
                    <a:pt x="2401" y="925"/>
                  </a:lnTo>
                  <a:lnTo>
                    <a:pt x="2833" y="642"/>
                  </a:lnTo>
                  <a:lnTo>
                    <a:pt x="3236" y="344"/>
                  </a:lnTo>
                  <a:lnTo>
                    <a:pt x="3624" y="31"/>
                  </a:lnTo>
                  <a:lnTo>
                    <a:pt x="3355" y="16"/>
                  </a:lnTo>
                  <a:lnTo>
                    <a:pt x="3087" y="1"/>
                  </a:lnTo>
                  <a:close/>
                </a:path>
              </a:pathLst>
            </a:custGeom>
            <a:solidFill>
              <a:srgbClr val="F9C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3813132" y="2516734"/>
              <a:ext cx="54967" cy="33930"/>
            </a:xfrm>
            <a:custGeom>
              <a:avLst/>
              <a:gdLst/>
              <a:ahLst/>
              <a:cxnLst/>
              <a:rect l="l" t="t" r="r" b="b"/>
              <a:pathLst>
                <a:path w="3624" h="2237" fill="none" extrusionOk="0">
                  <a:moveTo>
                    <a:pt x="3087" y="1"/>
                  </a:moveTo>
                  <a:lnTo>
                    <a:pt x="3087" y="1"/>
                  </a:lnTo>
                  <a:lnTo>
                    <a:pt x="2819" y="16"/>
                  </a:lnTo>
                  <a:lnTo>
                    <a:pt x="2819" y="16"/>
                  </a:lnTo>
                  <a:lnTo>
                    <a:pt x="2550" y="31"/>
                  </a:lnTo>
                  <a:lnTo>
                    <a:pt x="2282" y="75"/>
                  </a:lnTo>
                  <a:lnTo>
                    <a:pt x="2013" y="120"/>
                  </a:lnTo>
                  <a:lnTo>
                    <a:pt x="1775" y="180"/>
                  </a:lnTo>
                  <a:lnTo>
                    <a:pt x="1536" y="254"/>
                  </a:lnTo>
                  <a:lnTo>
                    <a:pt x="1313" y="344"/>
                  </a:lnTo>
                  <a:lnTo>
                    <a:pt x="1104" y="448"/>
                  </a:lnTo>
                  <a:lnTo>
                    <a:pt x="910" y="552"/>
                  </a:lnTo>
                  <a:lnTo>
                    <a:pt x="731" y="672"/>
                  </a:lnTo>
                  <a:lnTo>
                    <a:pt x="567" y="791"/>
                  </a:lnTo>
                  <a:lnTo>
                    <a:pt x="418" y="925"/>
                  </a:lnTo>
                  <a:lnTo>
                    <a:pt x="299" y="1074"/>
                  </a:lnTo>
                  <a:lnTo>
                    <a:pt x="195" y="1223"/>
                  </a:lnTo>
                  <a:lnTo>
                    <a:pt x="105" y="1387"/>
                  </a:lnTo>
                  <a:lnTo>
                    <a:pt x="46" y="1536"/>
                  </a:lnTo>
                  <a:lnTo>
                    <a:pt x="16" y="1715"/>
                  </a:lnTo>
                  <a:lnTo>
                    <a:pt x="16" y="1715"/>
                  </a:lnTo>
                  <a:lnTo>
                    <a:pt x="1" y="1864"/>
                  </a:lnTo>
                  <a:lnTo>
                    <a:pt x="1" y="1864"/>
                  </a:lnTo>
                  <a:lnTo>
                    <a:pt x="16" y="2058"/>
                  </a:lnTo>
                  <a:lnTo>
                    <a:pt x="60" y="2237"/>
                  </a:lnTo>
                  <a:lnTo>
                    <a:pt x="60" y="2237"/>
                  </a:lnTo>
                  <a:lnTo>
                    <a:pt x="567" y="1998"/>
                  </a:lnTo>
                  <a:lnTo>
                    <a:pt x="1044" y="1745"/>
                  </a:lnTo>
                  <a:lnTo>
                    <a:pt x="1507" y="1477"/>
                  </a:lnTo>
                  <a:lnTo>
                    <a:pt x="1969" y="1208"/>
                  </a:lnTo>
                  <a:lnTo>
                    <a:pt x="2401" y="925"/>
                  </a:lnTo>
                  <a:lnTo>
                    <a:pt x="2833" y="642"/>
                  </a:lnTo>
                  <a:lnTo>
                    <a:pt x="3236" y="344"/>
                  </a:lnTo>
                  <a:lnTo>
                    <a:pt x="3624" y="31"/>
                  </a:lnTo>
                  <a:lnTo>
                    <a:pt x="3624" y="31"/>
                  </a:lnTo>
                  <a:lnTo>
                    <a:pt x="3355" y="16"/>
                  </a:lnTo>
                  <a:lnTo>
                    <a:pt x="30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3393220" y="2443248"/>
              <a:ext cx="70802" cy="42757"/>
            </a:xfrm>
            <a:custGeom>
              <a:avLst/>
              <a:gdLst/>
              <a:ahLst/>
              <a:cxnLst/>
              <a:rect l="l" t="t" r="r" b="b"/>
              <a:pathLst>
                <a:path w="4668" h="2819" extrusionOk="0">
                  <a:moveTo>
                    <a:pt x="2133" y="0"/>
                  </a:moveTo>
                  <a:lnTo>
                    <a:pt x="1924" y="15"/>
                  </a:lnTo>
                  <a:lnTo>
                    <a:pt x="1715" y="45"/>
                  </a:lnTo>
                  <a:lnTo>
                    <a:pt x="1522" y="75"/>
                  </a:lnTo>
                  <a:lnTo>
                    <a:pt x="1343" y="135"/>
                  </a:lnTo>
                  <a:lnTo>
                    <a:pt x="1164" y="179"/>
                  </a:lnTo>
                  <a:lnTo>
                    <a:pt x="985" y="254"/>
                  </a:lnTo>
                  <a:lnTo>
                    <a:pt x="821" y="328"/>
                  </a:lnTo>
                  <a:lnTo>
                    <a:pt x="672" y="403"/>
                  </a:lnTo>
                  <a:lnTo>
                    <a:pt x="538" y="492"/>
                  </a:lnTo>
                  <a:lnTo>
                    <a:pt x="418" y="597"/>
                  </a:lnTo>
                  <a:lnTo>
                    <a:pt x="314" y="701"/>
                  </a:lnTo>
                  <a:lnTo>
                    <a:pt x="210" y="806"/>
                  </a:lnTo>
                  <a:lnTo>
                    <a:pt x="135" y="925"/>
                  </a:lnTo>
                  <a:lnTo>
                    <a:pt x="75" y="1044"/>
                  </a:lnTo>
                  <a:lnTo>
                    <a:pt x="31" y="1163"/>
                  </a:lnTo>
                  <a:lnTo>
                    <a:pt x="1" y="1283"/>
                  </a:lnTo>
                  <a:lnTo>
                    <a:pt x="1" y="1402"/>
                  </a:lnTo>
                  <a:lnTo>
                    <a:pt x="1" y="1551"/>
                  </a:lnTo>
                  <a:lnTo>
                    <a:pt x="46" y="1685"/>
                  </a:lnTo>
                  <a:lnTo>
                    <a:pt x="105" y="1834"/>
                  </a:lnTo>
                  <a:lnTo>
                    <a:pt x="180" y="1953"/>
                  </a:lnTo>
                  <a:lnTo>
                    <a:pt x="269" y="2088"/>
                  </a:lnTo>
                  <a:lnTo>
                    <a:pt x="388" y="2192"/>
                  </a:lnTo>
                  <a:lnTo>
                    <a:pt x="523" y="2311"/>
                  </a:lnTo>
                  <a:lnTo>
                    <a:pt x="672" y="2401"/>
                  </a:lnTo>
                  <a:lnTo>
                    <a:pt x="851" y="2490"/>
                  </a:lnTo>
                  <a:lnTo>
                    <a:pt x="1030" y="2580"/>
                  </a:lnTo>
                  <a:lnTo>
                    <a:pt x="1223" y="2654"/>
                  </a:lnTo>
                  <a:lnTo>
                    <a:pt x="1417" y="2714"/>
                  </a:lnTo>
                  <a:lnTo>
                    <a:pt x="1641" y="2759"/>
                  </a:lnTo>
                  <a:lnTo>
                    <a:pt x="1864" y="2788"/>
                  </a:lnTo>
                  <a:lnTo>
                    <a:pt x="2088" y="2818"/>
                  </a:lnTo>
                  <a:lnTo>
                    <a:pt x="2565" y="2818"/>
                  </a:lnTo>
                  <a:lnTo>
                    <a:pt x="2804" y="2788"/>
                  </a:lnTo>
                  <a:lnTo>
                    <a:pt x="3027" y="2759"/>
                  </a:lnTo>
                  <a:lnTo>
                    <a:pt x="3236" y="2714"/>
                  </a:lnTo>
                  <a:lnTo>
                    <a:pt x="3445" y="2654"/>
                  </a:lnTo>
                  <a:lnTo>
                    <a:pt x="3639" y="2580"/>
                  </a:lnTo>
                  <a:lnTo>
                    <a:pt x="3817" y="2490"/>
                  </a:lnTo>
                  <a:lnTo>
                    <a:pt x="3981" y="2401"/>
                  </a:lnTo>
                  <a:lnTo>
                    <a:pt x="4131" y="2311"/>
                  </a:lnTo>
                  <a:lnTo>
                    <a:pt x="4265" y="2192"/>
                  </a:lnTo>
                  <a:lnTo>
                    <a:pt x="4384" y="2088"/>
                  </a:lnTo>
                  <a:lnTo>
                    <a:pt x="4488" y="1953"/>
                  </a:lnTo>
                  <a:lnTo>
                    <a:pt x="4563" y="1834"/>
                  </a:lnTo>
                  <a:lnTo>
                    <a:pt x="4622" y="1685"/>
                  </a:lnTo>
                  <a:lnTo>
                    <a:pt x="4652" y="1551"/>
                  </a:lnTo>
                  <a:lnTo>
                    <a:pt x="4667" y="1402"/>
                  </a:lnTo>
                  <a:lnTo>
                    <a:pt x="4652" y="1268"/>
                  </a:lnTo>
                  <a:lnTo>
                    <a:pt x="4622" y="1119"/>
                  </a:lnTo>
                  <a:lnTo>
                    <a:pt x="4563" y="984"/>
                  </a:lnTo>
                  <a:lnTo>
                    <a:pt x="4488" y="850"/>
                  </a:lnTo>
                  <a:lnTo>
                    <a:pt x="4384" y="731"/>
                  </a:lnTo>
                  <a:lnTo>
                    <a:pt x="4265" y="612"/>
                  </a:lnTo>
                  <a:lnTo>
                    <a:pt x="4131" y="507"/>
                  </a:lnTo>
                  <a:lnTo>
                    <a:pt x="3981" y="403"/>
                  </a:lnTo>
                  <a:lnTo>
                    <a:pt x="3817" y="314"/>
                  </a:lnTo>
                  <a:lnTo>
                    <a:pt x="3639" y="239"/>
                  </a:lnTo>
                  <a:lnTo>
                    <a:pt x="3445" y="164"/>
                  </a:lnTo>
                  <a:lnTo>
                    <a:pt x="3236" y="105"/>
                  </a:lnTo>
                  <a:lnTo>
                    <a:pt x="3027" y="60"/>
                  </a:lnTo>
                  <a:lnTo>
                    <a:pt x="2804" y="15"/>
                  </a:lnTo>
                  <a:lnTo>
                    <a:pt x="2565" y="0"/>
                  </a:lnTo>
                  <a:close/>
                </a:path>
              </a:pathLst>
            </a:custGeom>
            <a:solidFill>
              <a:srgbClr val="F9C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3393220" y="2443248"/>
              <a:ext cx="70802" cy="42757"/>
            </a:xfrm>
            <a:custGeom>
              <a:avLst/>
              <a:gdLst/>
              <a:ahLst/>
              <a:cxnLst/>
              <a:rect l="l" t="t" r="r" b="b"/>
              <a:pathLst>
                <a:path w="4668" h="2819" fill="none" extrusionOk="0">
                  <a:moveTo>
                    <a:pt x="2327" y="0"/>
                  </a:moveTo>
                  <a:lnTo>
                    <a:pt x="2327" y="0"/>
                  </a:lnTo>
                  <a:lnTo>
                    <a:pt x="2133" y="0"/>
                  </a:lnTo>
                  <a:lnTo>
                    <a:pt x="2133" y="0"/>
                  </a:lnTo>
                  <a:lnTo>
                    <a:pt x="1924" y="15"/>
                  </a:lnTo>
                  <a:lnTo>
                    <a:pt x="1715" y="45"/>
                  </a:lnTo>
                  <a:lnTo>
                    <a:pt x="1522" y="75"/>
                  </a:lnTo>
                  <a:lnTo>
                    <a:pt x="1343" y="135"/>
                  </a:lnTo>
                  <a:lnTo>
                    <a:pt x="1164" y="179"/>
                  </a:lnTo>
                  <a:lnTo>
                    <a:pt x="985" y="254"/>
                  </a:lnTo>
                  <a:lnTo>
                    <a:pt x="821" y="328"/>
                  </a:lnTo>
                  <a:lnTo>
                    <a:pt x="672" y="403"/>
                  </a:lnTo>
                  <a:lnTo>
                    <a:pt x="538" y="492"/>
                  </a:lnTo>
                  <a:lnTo>
                    <a:pt x="418" y="597"/>
                  </a:lnTo>
                  <a:lnTo>
                    <a:pt x="314" y="701"/>
                  </a:lnTo>
                  <a:lnTo>
                    <a:pt x="210" y="806"/>
                  </a:lnTo>
                  <a:lnTo>
                    <a:pt x="135" y="925"/>
                  </a:lnTo>
                  <a:lnTo>
                    <a:pt x="75" y="1044"/>
                  </a:lnTo>
                  <a:lnTo>
                    <a:pt x="31" y="1163"/>
                  </a:lnTo>
                  <a:lnTo>
                    <a:pt x="1" y="1283"/>
                  </a:lnTo>
                  <a:lnTo>
                    <a:pt x="1" y="1283"/>
                  </a:lnTo>
                  <a:lnTo>
                    <a:pt x="1" y="1402"/>
                  </a:lnTo>
                  <a:lnTo>
                    <a:pt x="1" y="1402"/>
                  </a:lnTo>
                  <a:lnTo>
                    <a:pt x="1" y="1551"/>
                  </a:lnTo>
                  <a:lnTo>
                    <a:pt x="46" y="1685"/>
                  </a:lnTo>
                  <a:lnTo>
                    <a:pt x="105" y="1834"/>
                  </a:lnTo>
                  <a:lnTo>
                    <a:pt x="180" y="1953"/>
                  </a:lnTo>
                  <a:lnTo>
                    <a:pt x="269" y="2088"/>
                  </a:lnTo>
                  <a:lnTo>
                    <a:pt x="388" y="2192"/>
                  </a:lnTo>
                  <a:lnTo>
                    <a:pt x="523" y="2311"/>
                  </a:lnTo>
                  <a:lnTo>
                    <a:pt x="672" y="2401"/>
                  </a:lnTo>
                  <a:lnTo>
                    <a:pt x="851" y="2490"/>
                  </a:lnTo>
                  <a:lnTo>
                    <a:pt x="1030" y="2580"/>
                  </a:lnTo>
                  <a:lnTo>
                    <a:pt x="1223" y="2654"/>
                  </a:lnTo>
                  <a:lnTo>
                    <a:pt x="1417" y="2714"/>
                  </a:lnTo>
                  <a:lnTo>
                    <a:pt x="1641" y="2759"/>
                  </a:lnTo>
                  <a:lnTo>
                    <a:pt x="1864" y="2788"/>
                  </a:lnTo>
                  <a:lnTo>
                    <a:pt x="2088" y="2818"/>
                  </a:lnTo>
                  <a:lnTo>
                    <a:pt x="2327" y="2818"/>
                  </a:lnTo>
                  <a:lnTo>
                    <a:pt x="2327" y="2818"/>
                  </a:lnTo>
                  <a:lnTo>
                    <a:pt x="2565" y="2818"/>
                  </a:lnTo>
                  <a:lnTo>
                    <a:pt x="2804" y="2788"/>
                  </a:lnTo>
                  <a:lnTo>
                    <a:pt x="3027" y="2759"/>
                  </a:lnTo>
                  <a:lnTo>
                    <a:pt x="3236" y="2714"/>
                  </a:lnTo>
                  <a:lnTo>
                    <a:pt x="3445" y="2654"/>
                  </a:lnTo>
                  <a:lnTo>
                    <a:pt x="3639" y="2580"/>
                  </a:lnTo>
                  <a:lnTo>
                    <a:pt x="3817" y="2490"/>
                  </a:lnTo>
                  <a:lnTo>
                    <a:pt x="3981" y="2401"/>
                  </a:lnTo>
                  <a:lnTo>
                    <a:pt x="4131" y="2311"/>
                  </a:lnTo>
                  <a:lnTo>
                    <a:pt x="4265" y="2192"/>
                  </a:lnTo>
                  <a:lnTo>
                    <a:pt x="4384" y="2088"/>
                  </a:lnTo>
                  <a:lnTo>
                    <a:pt x="4488" y="1953"/>
                  </a:lnTo>
                  <a:lnTo>
                    <a:pt x="4563" y="1834"/>
                  </a:lnTo>
                  <a:lnTo>
                    <a:pt x="4622" y="1685"/>
                  </a:lnTo>
                  <a:lnTo>
                    <a:pt x="4652" y="1551"/>
                  </a:lnTo>
                  <a:lnTo>
                    <a:pt x="4667" y="1402"/>
                  </a:lnTo>
                  <a:lnTo>
                    <a:pt x="4667" y="1402"/>
                  </a:lnTo>
                  <a:lnTo>
                    <a:pt x="4652" y="1268"/>
                  </a:lnTo>
                  <a:lnTo>
                    <a:pt x="4622" y="1119"/>
                  </a:lnTo>
                  <a:lnTo>
                    <a:pt x="4563" y="984"/>
                  </a:lnTo>
                  <a:lnTo>
                    <a:pt x="4488" y="850"/>
                  </a:lnTo>
                  <a:lnTo>
                    <a:pt x="4384" y="731"/>
                  </a:lnTo>
                  <a:lnTo>
                    <a:pt x="4265" y="612"/>
                  </a:lnTo>
                  <a:lnTo>
                    <a:pt x="4131" y="507"/>
                  </a:lnTo>
                  <a:lnTo>
                    <a:pt x="3981" y="403"/>
                  </a:lnTo>
                  <a:lnTo>
                    <a:pt x="3817" y="314"/>
                  </a:lnTo>
                  <a:lnTo>
                    <a:pt x="3639" y="239"/>
                  </a:lnTo>
                  <a:lnTo>
                    <a:pt x="3445" y="164"/>
                  </a:lnTo>
                  <a:lnTo>
                    <a:pt x="3236" y="105"/>
                  </a:lnTo>
                  <a:lnTo>
                    <a:pt x="3027" y="60"/>
                  </a:lnTo>
                  <a:lnTo>
                    <a:pt x="2804" y="15"/>
                  </a:lnTo>
                  <a:lnTo>
                    <a:pt x="2565" y="0"/>
                  </a:lnTo>
                  <a:lnTo>
                    <a:pt x="232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3913996" y="2284505"/>
              <a:ext cx="180008" cy="180008"/>
            </a:xfrm>
            <a:custGeom>
              <a:avLst/>
              <a:gdLst/>
              <a:ahLst/>
              <a:cxnLst/>
              <a:rect l="l" t="t" r="r" b="b"/>
              <a:pathLst>
                <a:path w="11868" h="11868" extrusionOk="0">
                  <a:moveTo>
                    <a:pt x="5620" y="1"/>
                  </a:moveTo>
                  <a:lnTo>
                    <a:pt x="5322" y="31"/>
                  </a:lnTo>
                  <a:lnTo>
                    <a:pt x="5024" y="75"/>
                  </a:lnTo>
                  <a:lnTo>
                    <a:pt x="4726" y="120"/>
                  </a:lnTo>
                  <a:lnTo>
                    <a:pt x="4443" y="180"/>
                  </a:lnTo>
                  <a:lnTo>
                    <a:pt x="4159" y="269"/>
                  </a:lnTo>
                  <a:lnTo>
                    <a:pt x="3891" y="359"/>
                  </a:lnTo>
                  <a:lnTo>
                    <a:pt x="3623" y="463"/>
                  </a:lnTo>
                  <a:lnTo>
                    <a:pt x="3354" y="582"/>
                  </a:lnTo>
                  <a:lnTo>
                    <a:pt x="3101" y="716"/>
                  </a:lnTo>
                  <a:lnTo>
                    <a:pt x="2848" y="865"/>
                  </a:lnTo>
                  <a:lnTo>
                    <a:pt x="2609" y="1015"/>
                  </a:lnTo>
                  <a:lnTo>
                    <a:pt x="2370" y="1179"/>
                  </a:lnTo>
                  <a:lnTo>
                    <a:pt x="2147" y="1357"/>
                  </a:lnTo>
                  <a:lnTo>
                    <a:pt x="1938" y="1536"/>
                  </a:lnTo>
                  <a:lnTo>
                    <a:pt x="1729" y="1745"/>
                  </a:lnTo>
                  <a:lnTo>
                    <a:pt x="1536" y="1939"/>
                  </a:lnTo>
                  <a:lnTo>
                    <a:pt x="1342" y="2163"/>
                  </a:lnTo>
                  <a:lnTo>
                    <a:pt x="1178" y="2386"/>
                  </a:lnTo>
                  <a:lnTo>
                    <a:pt x="1014" y="2625"/>
                  </a:lnTo>
                  <a:lnTo>
                    <a:pt x="850" y="2863"/>
                  </a:lnTo>
                  <a:lnTo>
                    <a:pt x="716" y="3102"/>
                  </a:lnTo>
                  <a:lnTo>
                    <a:pt x="581" y="3370"/>
                  </a:lnTo>
                  <a:lnTo>
                    <a:pt x="462" y="3624"/>
                  </a:lnTo>
                  <a:lnTo>
                    <a:pt x="358" y="3892"/>
                  </a:lnTo>
                  <a:lnTo>
                    <a:pt x="253" y="4175"/>
                  </a:lnTo>
                  <a:lnTo>
                    <a:pt x="179" y="4458"/>
                  </a:lnTo>
                  <a:lnTo>
                    <a:pt x="119" y="4742"/>
                  </a:lnTo>
                  <a:lnTo>
                    <a:pt x="60" y="5040"/>
                  </a:lnTo>
                  <a:lnTo>
                    <a:pt x="30" y="5323"/>
                  </a:lnTo>
                  <a:lnTo>
                    <a:pt x="0" y="5636"/>
                  </a:lnTo>
                  <a:lnTo>
                    <a:pt x="0" y="5934"/>
                  </a:lnTo>
                  <a:lnTo>
                    <a:pt x="0" y="6218"/>
                  </a:lnTo>
                  <a:lnTo>
                    <a:pt x="15" y="6486"/>
                  </a:lnTo>
                  <a:lnTo>
                    <a:pt x="45" y="6754"/>
                  </a:lnTo>
                  <a:lnTo>
                    <a:pt x="89" y="7023"/>
                  </a:lnTo>
                  <a:lnTo>
                    <a:pt x="149" y="7291"/>
                  </a:lnTo>
                  <a:lnTo>
                    <a:pt x="209" y="7544"/>
                  </a:lnTo>
                  <a:lnTo>
                    <a:pt x="298" y="7798"/>
                  </a:lnTo>
                  <a:lnTo>
                    <a:pt x="388" y="8051"/>
                  </a:lnTo>
                  <a:lnTo>
                    <a:pt x="477" y="8290"/>
                  </a:lnTo>
                  <a:lnTo>
                    <a:pt x="581" y="8528"/>
                  </a:lnTo>
                  <a:lnTo>
                    <a:pt x="716" y="8767"/>
                  </a:lnTo>
                  <a:lnTo>
                    <a:pt x="835" y="8991"/>
                  </a:lnTo>
                  <a:lnTo>
                    <a:pt x="969" y="9214"/>
                  </a:lnTo>
                  <a:lnTo>
                    <a:pt x="1118" y="9423"/>
                  </a:lnTo>
                  <a:lnTo>
                    <a:pt x="1282" y="9632"/>
                  </a:lnTo>
                  <a:lnTo>
                    <a:pt x="1446" y="9825"/>
                  </a:lnTo>
                  <a:lnTo>
                    <a:pt x="1655" y="10064"/>
                  </a:lnTo>
                  <a:lnTo>
                    <a:pt x="1878" y="10273"/>
                  </a:lnTo>
                  <a:lnTo>
                    <a:pt x="2117" y="10481"/>
                  </a:lnTo>
                  <a:lnTo>
                    <a:pt x="2356" y="10675"/>
                  </a:lnTo>
                  <a:lnTo>
                    <a:pt x="2609" y="10854"/>
                  </a:lnTo>
                  <a:lnTo>
                    <a:pt x="2877" y="11033"/>
                  </a:lnTo>
                  <a:lnTo>
                    <a:pt x="3146" y="11182"/>
                  </a:lnTo>
                  <a:lnTo>
                    <a:pt x="3429" y="11316"/>
                  </a:lnTo>
                  <a:lnTo>
                    <a:pt x="3712" y="11450"/>
                  </a:lnTo>
                  <a:lnTo>
                    <a:pt x="4010" y="11555"/>
                  </a:lnTo>
                  <a:lnTo>
                    <a:pt x="4323" y="11644"/>
                  </a:lnTo>
                  <a:lnTo>
                    <a:pt x="4622" y="11734"/>
                  </a:lnTo>
                  <a:lnTo>
                    <a:pt x="4950" y="11793"/>
                  </a:lnTo>
                  <a:lnTo>
                    <a:pt x="5263" y="11838"/>
                  </a:lnTo>
                  <a:lnTo>
                    <a:pt x="5591" y="11868"/>
                  </a:lnTo>
                  <a:lnTo>
                    <a:pt x="6232" y="11868"/>
                  </a:lnTo>
                  <a:lnTo>
                    <a:pt x="6530" y="11838"/>
                  </a:lnTo>
                  <a:lnTo>
                    <a:pt x="6828" y="11808"/>
                  </a:lnTo>
                  <a:lnTo>
                    <a:pt x="7126" y="11749"/>
                  </a:lnTo>
                  <a:lnTo>
                    <a:pt x="7410" y="11689"/>
                  </a:lnTo>
                  <a:lnTo>
                    <a:pt x="7693" y="11600"/>
                  </a:lnTo>
                  <a:lnTo>
                    <a:pt x="7976" y="11510"/>
                  </a:lnTo>
                  <a:lnTo>
                    <a:pt x="8244" y="11406"/>
                  </a:lnTo>
                  <a:lnTo>
                    <a:pt x="8498" y="11286"/>
                  </a:lnTo>
                  <a:lnTo>
                    <a:pt x="8766" y="11152"/>
                  </a:lnTo>
                  <a:lnTo>
                    <a:pt x="9005" y="11018"/>
                  </a:lnTo>
                  <a:lnTo>
                    <a:pt x="9243" y="10854"/>
                  </a:lnTo>
                  <a:lnTo>
                    <a:pt x="9482" y="10690"/>
                  </a:lnTo>
                  <a:lnTo>
                    <a:pt x="9705" y="10511"/>
                  </a:lnTo>
                  <a:lnTo>
                    <a:pt x="9929" y="10332"/>
                  </a:lnTo>
                  <a:lnTo>
                    <a:pt x="10123" y="10138"/>
                  </a:lnTo>
                  <a:lnTo>
                    <a:pt x="10332" y="9930"/>
                  </a:lnTo>
                  <a:lnTo>
                    <a:pt x="10510" y="9706"/>
                  </a:lnTo>
                  <a:lnTo>
                    <a:pt x="10689" y="9483"/>
                  </a:lnTo>
                  <a:lnTo>
                    <a:pt x="10853" y="9259"/>
                  </a:lnTo>
                  <a:lnTo>
                    <a:pt x="11002" y="9020"/>
                  </a:lnTo>
                  <a:lnTo>
                    <a:pt x="11152" y="8767"/>
                  </a:lnTo>
                  <a:lnTo>
                    <a:pt x="11286" y="8513"/>
                  </a:lnTo>
                  <a:lnTo>
                    <a:pt x="11405" y="8245"/>
                  </a:lnTo>
                  <a:lnTo>
                    <a:pt x="11509" y="7977"/>
                  </a:lnTo>
                  <a:lnTo>
                    <a:pt x="11599" y="7708"/>
                  </a:lnTo>
                  <a:lnTo>
                    <a:pt x="11673" y="7425"/>
                  </a:lnTo>
                  <a:lnTo>
                    <a:pt x="11748" y="7127"/>
                  </a:lnTo>
                  <a:lnTo>
                    <a:pt x="11793" y="6844"/>
                  </a:lnTo>
                  <a:lnTo>
                    <a:pt x="11837" y="6546"/>
                  </a:lnTo>
                  <a:lnTo>
                    <a:pt x="11852" y="6247"/>
                  </a:lnTo>
                  <a:lnTo>
                    <a:pt x="11867" y="5934"/>
                  </a:lnTo>
                  <a:lnTo>
                    <a:pt x="11867" y="5666"/>
                  </a:lnTo>
                  <a:lnTo>
                    <a:pt x="11837" y="5383"/>
                  </a:lnTo>
                  <a:lnTo>
                    <a:pt x="11807" y="5114"/>
                  </a:lnTo>
                  <a:lnTo>
                    <a:pt x="11763" y="4846"/>
                  </a:lnTo>
                  <a:lnTo>
                    <a:pt x="11718" y="4593"/>
                  </a:lnTo>
                  <a:lnTo>
                    <a:pt x="11643" y="4324"/>
                  </a:lnTo>
                  <a:lnTo>
                    <a:pt x="11569" y="4071"/>
                  </a:lnTo>
                  <a:lnTo>
                    <a:pt x="11480" y="3832"/>
                  </a:lnTo>
                  <a:lnTo>
                    <a:pt x="11390" y="3579"/>
                  </a:lnTo>
                  <a:lnTo>
                    <a:pt x="11271" y="3340"/>
                  </a:lnTo>
                  <a:lnTo>
                    <a:pt x="11152" y="3117"/>
                  </a:lnTo>
                  <a:lnTo>
                    <a:pt x="11032" y="2893"/>
                  </a:lnTo>
                  <a:lnTo>
                    <a:pt x="10883" y="2669"/>
                  </a:lnTo>
                  <a:lnTo>
                    <a:pt x="10734" y="2461"/>
                  </a:lnTo>
                  <a:lnTo>
                    <a:pt x="10585" y="2252"/>
                  </a:lnTo>
                  <a:lnTo>
                    <a:pt x="10421" y="2058"/>
                  </a:lnTo>
                  <a:lnTo>
                    <a:pt x="10242" y="1864"/>
                  </a:lnTo>
                  <a:lnTo>
                    <a:pt x="10063" y="1671"/>
                  </a:lnTo>
                  <a:lnTo>
                    <a:pt x="9869" y="1507"/>
                  </a:lnTo>
                  <a:lnTo>
                    <a:pt x="9676" y="1328"/>
                  </a:lnTo>
                  <a:lnTo>
                    <a:pt x="9482" y="1179"/>
                  </a:lnTo>
                  <a:lnTo>
                    <a:pt x="9273" y="1029"/>
                  </a:lnTo>
                  <a:lnTo>
                    <a:pt x="9049" y="880"/>
                  </a:lnTo>
                  <a:lnTo>
                    <a:pt x="8826" y="746"/>
                  </a:lnTo>
                  <a:lnTo>
                    <a:pt x="8602" y="627"/>
                  </a:lnTo>
                  <a:lnTo>
                    <a:pt x="8364" y="523"/>
                  </a:lnTo>
                  <a:lnTo>
                    <a:pt x="8110" y="418"/>
                  </a:lnTo>
                  <a:lnTo>
                    <a:pt x="7872" y="329"/>
                  </a:lnTo>
                  <a:lnTo>
                    <a:pt x="7618" y="239"/>
                  </a:lnTo>
                  <a:lnTo>
                    <a:pt x="7365" y="180"/>
                  </a:lnTo>
                  <a:lnTo>
                    <a:pt x="7096" y="120"/>
                  </a:lnTo>
                  <a:lnTo>
                    <a:pt x="6843" y="60"/>
                  </a:lnTo>
                  <a:lnTo>
                    <a:pt x="6381" y="16"/>
                  </a:lnTo>
                  <a:lnTo>
                    <a:pt x="5934"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3913996" y="2284505"/>
              <a:ext cx="125739" cy="150158"/>
            </a:xfrm>
            <a:custGeom>
              <a:avLst/>
              <a:gdLst/>
              <a:ahLst/>
              <a:cxnLst/>
              <a:rect l="l" t="t" r="r" b="b"/>
              <a:pathLst>
                <a:path w="8290" h="9900" extrusionOk="0">
                  <a:moveTo>
                    <a:pt x="5620" y="1"/>
                  </a:moveTo>
                  <a:lnTo>
                    <a:pt x="5322" y="31"/>
                  </a:lnTo>
                  <a:lnTo>
                    <a:pt x="5024" y="75"/>
                  </a:lnTo>
                  <a:lnTo>
                    <a:pt x="4726" y="120"/>
                  </a:lnTo>
                  <a:lnTo>
                    <a:pt x="4443" y="180"/>
                  </a:lnTo>
                  <a:lnTo>
                    <a:pt x="4159" y="269"/>
                  </a:lnTo>
                  <a:lnTo>
                    <a:pt x="3891" y="359"/>
                  </a:lnTo>
                  <a:lnTo>
                    <a:pt x="3623" y="463"/>
                  </a:lnTo>
                  <a:lnTo>
                    <a:pt x="3354" y="582"/>
                  </a:lnTo>
                  <a:lnTo>
                    <a:pt x="3101" y="716"/>
                  </a:lnTo>
                  <a:lnTo>
                    <a:pt x="2848" y="865"/>
                  </a:lnTo>
                  <a:lnTo>
                    <a:pt x="2609" y="1015"/>
                  </a:lnTo>
                  <a:lnTo>
                    <a:pt x="2370" y="1179"/>
                  </a:lnTo>
                  <a:lnTo>
                    <a:pt x="2147" y="1357"/>
                  </a:lnTo>
                  <a:lnTo>
                    <a:pt x="1938" y="1536"/>
                  </a:lnTo>
                  <a:lnTo>
                    <a:pt x="1729" y="1745"/>
                  </a:lnTo>
                  <a:lnTo>
                    <a:pt x="1536" y="1939"/>
                  </a:lnTo>
                  <a:lnTo>
                    <a:pt x="1342" y="2163"/>
                  </a:lnTo>
                  <a:lnTo>
                    <a:pt x="1178" y="2386"/>
                  </a:lnTo>
                  <a:lnTo>
                    <a:pt x="1014" y="2625"/>
                  </a:lnTo>
                  <a:lnTo>
                    <a:pt x="850" y="2863"/>
                  </a:lnTo>
                  <a:lnTo>
                    <a:pt x="716" y="3102"/>
                  </a:lnTo>
                  <a:lnTo>
                    <a:pt x="581" y="3370"/>
                  </a:lnTo>
                  <a:lnTo>
                    <a:pt x="462" y="3624"/>
                  </a:lnTo>
                  <a:lnTo>
                    <a:pt x="358" y="3892"/>
                  </a:lnTo>
                  <a:lnTo>
                    <a:pt x="253" y="4175"/>
                  </a:lnTo>
                  <a:lnTo>
                    <a:pt x="179" y="4458"/>
                  </a:lnTo>
                  <a:lnTo>
                    <a:pt x="119" y="4742"/>
                  </a:lnTo>
                  <a:lnTo>
                    <a:pt x="60" y="5040"/>
                  </a:lnTo>
                  <a:lnTo>
                    <a:pt x="30" y="5323"/>
                  </a:lnTo>
                  <a:lnTo>
                    <a:pt x="0" y="5636"/>
                  </a:lnTo>
                  <a:lnTo>
                    <a:pt x="0" y="5934"/>
                  </a:lnTo>
                  <a:lnTo>
                    <a:pt x="0" y="6218"/>
                  </a:lnTo>
                  <a:lnTo>
                    <a:pt x="15" y="6486"/>
                  </a:lnTo>
                  <a:lnTo>
                    <a:pt x="45" y="6754"/>
                  </a:lnTo>
                  <a:lnTo>
                    <a:pt x="89" y="7023"/>
                  </a:lnTo>
                  <a:lnTo>
                    <a:pt x="149" y="7291"/>
                  </a:lnTo>
                  <a:lnTo>
                    <a:pt x="209" y="7544"/>
                  </a:lnTo>
                  <a:lnTo>
                    <a:pt x="298" y="7798"/>
                  </a:lnTo>
                  <a:lnTo>
                    <a:pt x="388" y="8051"/>
                  </a:lnTo>
                  <a:lnTo>
                    <a:pt x="477" y="8290"/>
                  </a:lnTo>
                  <a:lnTo>
                    <a:pt x="581" y="8528"/>
                  </a:lnTo>
                  <a:lnTo>
                    <a:pt x="716" y="8767"/>
                  </a:lnTo>
                  <a:lnTo>
                    <a:pt x="835" y="8991"/>
                  </a:lnTo>
                  <a:lnTo>
                    <a:pt x="969" y="9214"/>
                  </a:lnTo>
                  <a:lnTo>
                    <a:pt x="1118" y="9423"/>
                  </a:lnTo>
                  <a:lnTo>
                    <a:pt x="1282" y="9632"/>
                  </a:lnTo>
                  <a:lnTo>
                    <a:pt x="1446" y="9825"/>
                  </a:lnTo>
                  <a:lnTo>
                    <a:pt x="1893" y="9885"/>
                  </a:lnTo>
                  <a:lnTo>
                    <a:pt x="2356" y="9900"/>
                  </a:lnTo>
                  <a:lnTo>
                    <a:pt x="2654" y="9885"/>
                  </a:lnTo>
                  <a:lnTo>
                    <a:pt x="2967" y="9870"/>
                  </a:lnTo>
                  <a:lnTo>
                    <a:pt x="3265" y="9825"/>
                  </a:lnTo>
                  <a:lnTo>
                    <a:pt x="3548" y="9781"/>
                  </a:lnTo>
                  <a:lnTo>
                    <a:pt x="3831" y="9706"/>
                  </a:lnTo>
                  <a:lnTo>
                    <a:pt x="4115" y="9632"/>
                  </a:lnTo>
                  <a:lnTo>
                    <a:pt x="4398" y="9542"/>
                  </a:lnTo>
                  <a:lnTo>
                    <a:pt x="4666" y="9423"/>
                  </a:lnTo>
                  <a:lnTo>
                    <a:pt x="4935" y="9304"/>
                  </a:lnTo>
                  <a:lnTo>
                    <a:pt x="5188" y="9184"/>
                  </a:lnTo>
                  <a:lnTo>
                    <a:pt x="5442" y="9035"/>
                  </a:lnTo>
                  <a:lnTo>
                    <a:pt x="5680" y="8886"/>
                  </a:lnTo>
                  <a:lnTo>
                    <a:pt x="5904" y="8722"/>
                  </a:lnTo>
                  <a:lnTo>
                    <a:pt x="6127" y="8543"/>
                  </a:lnTo>
                  <a:lnTo>
                    <a:pt x="6351" y="8349"/>
                  </a:lnTo>
                  <a:lnTo>
                    <a:pt x="6560" y="8156"/>
                  </a:lnTo>
                  <a:lnTo>
                    <a:pt x="6754" y="7947"/>
                  </a:lnTo>
                  <a:lnTo>
                    <a:pt x="6932" y="7738"/>
                  </a:lnTo>
                  <a:lnTo>
                    <a:pt x="7111" y="7515"/>
                  </a:lnTo>
                  <a:lnTo>
                    <a:pt x="7275" y="7276"/>
                  </a:lnTo>
                  <a:lnTo>
                    <a:pt x="7439" y="7038"/>
                  </a:lnTo>
                  <a:lnTo>
                    <a:pt x="7573" y="6784"/>
                  </a:lnTo>
                  <a:lnTo>
                    <a:pt x="7708" y="6531"/>
                  </a:lnTo>
                  <a:lnTo>
                    <a:pt x="7827" y="6277"/>
                  </a:lnTo>
                  <a:lnTo>
                    <a:pt x="7931" y="5994"/>
                  </a:lnTo>
                  <a:lnTo>
                    <a:pt x="8021" y="5726"/>
                  </a:lnTo>
                  <a:lnTo>
                    <a:pt x="8110" y="5442"/>
                  </a:lnTo>
                  <a:lnTo>
                    <a:pt x="8170" y="5159"/>
                  </a:lnTo>
                  <a:lnTo>
                    <a:pt x="8229" y="4861"/>
                  </a:lnTo>
                  <a:lnTo>
                    <a:pt x="8259" y="4563"/>
                  </a:lnTo>
                  <a:lnTo>
                    <a:pt x="8289" y="4265"/>
                  </a:lnTo>
                  <a:lnTo>
                    <a:pt x="8289" y="3952"/>
                  </a:lnTo>
                  <a:lnTo>
                    <a:pt x="8289" y="3683"/>
                  </a:lnTo>
                  <a:lnTo>
                    <a:pt x="8274" y="3400"/>
                  </a:lnTo>
                  <a:lnTo>
                    <a:pt x="8244" y="3132"/>
                  </a:lnTo>
                  <a:lnTo>
                    <a:pt x="8200" y="2863"/>
                  </a:lnTo>
                  <a:lnTo>
                    <a:pt x="8140" y="2610"/>
                  </a:lnTo>
                  <a:lnTo>
                    <a:pt x="8080" y="2341"/>
                  </a:lnTo>
                  <a:lnTo>
                    <a:pt x="7991" y="2088"/>
                  </a:lnTo>
                  <a:lnTo>
                    <a:pt x="7901" y="1849"/>
                  </a:lnTo>
                  <a:lnTo>
                    <a:pt x="7812" y="1596"/>
                  </a:lnTo>
                  <a:lnTo>
                    <a:pt x="7693" y="1357"/>
                  </a:lnTo>
                  <a:lnTo>
                    <a:pt x="7573" y="1134"/>
                  </a:lnTo>
                  <a:lnTo>
                    <a:pt x="7454" y="910"/>
                  </a:lnTo>
                  <a:lnTo>
                    <a:pt x="7305" y="687"/>
                  </a:lnTo>
                  <a:lnTo>
                    <a:pt x="7156" y="478"/>
                  </a:lnTo>
                  <a:lnTo>
                    <a:pt x="7007" y="269"/>
                  </a:lnTo>
                  <a:lnTo>
                    <a:pt x="6843" y="60"/>
                  </a:lnTo>
                  <a:lnTo>
                    <a:pt x="6381" y="16"/>
                  </a:lnTo>
                  <a:lnTo>
                    <a:pt x="59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3763610" y="2464497"/>
              <a:ext cx="180023" cy="180235"/>
            </a:xfrm>
            <a:custGeom>
              <a:avLst/>
              <a:gdLst/>
              <a:ahLst/>
              <a:cxnLst/>
              <a:rect l="l" t="t" r="r" b="b"/>
              <a:pathLst>
                <a:path w="11869" h="11883" extrusionOk="0">
                  <a:moveTo>
                    <a:pt x="5934" y="1"/>
                  </a:moveTo>
                  <a:lnTo>
                    <a:pt x="5636" y="16"/>
                  </a:lnTo>
                  <a:lnTo>
                    <a:pt x="5323" y="31"/>
                  </a:lnTo>
                  <a:lnTo>
                    <a:pt x="5040" y="75"/>
                  </a:lnTo>
                  <a:lnTo>
                    <a:pt x="4742" y="120"/>
                  </a:lnTo>
                  <a:lnTo>
                    <a:pt x="4459" y="195"/>
                  </a:lnTo>
                  <a:lnTo>
                    <a:pt x="4175" y="269"/>
                  </a:lnTo>
                  <a:lnTo>
                    <a:pt x="3892" y="374"/>
                  </a:lnTo>
                  <a:lnTo>
                    <a:pt x="3624" y="478"/>
                  </a:lnTo>
                  <a:lnTo>
                    <a:pt x="3370" y="597"/>
                  </a:lnTo>
                  <a:lnTo>
                    <a:pt x="3102" y="716"/>
                  </a:lnTo>
                  <a:lnTo>
                    <a:pt x="2863" y="866"/>
                  </a:lnTo>
                  <a:lnTo>
                    <a:pt x="2625" y="1015"/>
                  </a:lnTo>
                  <a:lnTo>
                    <a:pt x="2386" y="1194"/>
                  </a:lnTo>
                  <a:lnTo>
                    <a:pt x="2163" y="1358"/>
                  </a:lnTo>
                  <a:lnTo>
                    <a:pt x="1939" y="1551"/>
                  </a:lnTo>
                  <a:lnTo>
                    <a:pt x="1745" y="1745"/>
                  </a:lnTo>
                  <a:lnTo>
                    <a:pt x="1536" y="1954"/>
                  </a:lnTo>
                  <a:lnTo>
                    <a:pt x="1358" y="2163"/>
                  </a:lnTo>
                  <a:lnTo>
                    <a:pt x="1179" y="2386"/>
                  </a:lnTo>
                  <a:lnTo>
                    <a:pt x="1015" y="2625"/>
                  </a:lnTo>
                  <a:lnTo>
                    <a:pt x="866" y="2863"/>
                  </a:lnTo>
                  <a:lnTo>
                    <a:pt x="716" y="3117"/>
                  </a:lnTo>
                  <a:lnTo>
                    <a:pt x="582" y="3370"/>
                  </a:lnTo>
                  <a:lnTo>
                    <a:pt x="463" y="3639"/>
                  </a:lnTo>
                  <a:lnTo>
                    <a:pt x="359" y="3907"/>
                  </a:lnTo>
                  <a:lnTo>
                    <a:pt x="269" y="4175"/>
                  </a:lnTo>
                  <a:lnTo>
                    <a:pt x="195" y="4458"/>
                  </a:lnTo>
                  <a:lnTo>
                    <a:pt x="120" y="4742"/>
                  </a:lnTo>
                  <a:lnTo>
                    <a:pt x="75" y="5040"/>
                  </a:lnTo>
                  <a:lnTo>
                    <a:pt x="31" y="5338"/>
                  </a:lnTo>
                  <a:lnTo>
                    <a:pt x="16" y="5636"/>
                  </a:lnTo>
                  <a:lnTo>
                    <a:pt x="1" y="5949"/>
                  </a:lnTo>
                  <a:lnTo>
                    <a:pt x="1" y="6218"/>
                  </a:lnTo>
                  <a:lnTo>
                    <a:pt x="31" y="6501"/>
                  </a:lnTo>
                  <a:lnTo>
                    <a:pt x="61" y="6769"/>
                  </a:lnTo>
                  <a:lnTo>
                    <a:pt x="105" y="7038"/>
                  </a:lnTo>
                  <a:lnTo>
                    <a:pt x="150" y="7291"/>
                  </a:lnTo>
                  <a:lnTo>
                    <a:pt x="225" y="7559"/>
                  </a:lnTo>
                  <a:lnTo>
                    <a:pt x="299" y="7813"/>
                  </a:lnTo>
                  <a:lnTo>
                    <a:pt x="389" y="8051"/>
                  </a:lnTo>
                  <a:lnTo>
                    <a:pt x="493" y="8305"/>
                  </a:lnTo>
                  <a:lnTo>
                    <a:pt x="597" y="8543"/>
                  </a:lnTo>
                  <a:lnTo>
                    <a:pt x="716" y="8767"/>
                  </a:lnTo>
                  <a:lnTo>
                    <a:pt x="851" y="8991"/>
                  </a:lnTo>
                  <a:lnTo>
                    <a:pt x="985" y="9214"/>
                  </a:lnTo>
                  <a:lnTo>
                    <a:pt x="1134" y="9423"/>
                  </a:lnTo>
                  <a:lnTo>
                    <a:pt x="1283" y="9632"/>
                  </a:lnTo>
                  <a:lnTo>
                    <a:pt x="1462" y="9840"/>
                  </a:lnTo>
                  <a:lnTo>
                    <a:pt x="1671" y="10064"/>
                  </a:lnTo>
                  <a:lnTo>
                    <a:pt x="1894" y="10288"/>
                  </a:lnTo>
                  <a:lnTo>
                    <a:pt x="2118" y="10496"/>
                  </a:lnTo>
                  <a:lnTo>
                    <a:pt x="2371" y="10690"/>
                  </a:lnTo>
                  <a:lnTo>
                    <a:pt x="2610" y="10869"/>
                  </a:lnTo>
                  <a:lnTo>
                    <a:pt x="2878" y="11033"/>
                  </a:lnTo>
                  <a:lnTo>
                    <a:pt x="3147" y="11182"/>
                  </a:lnTo>
                  <a:lnTo>
                    <a:pt x="3430" y="11331"/>
                  </a:lnTo>
                  <a:lnTo>
                    <a:pt x="3728" y="11451"/>
                  </a:lnTo>
                  <a:lnTo>
                    <a:pt x="4026" y="11570"/>
                  </a:lnTo>
                  <a:lnTo>
                    <a:pt x="4324" y="11659"/>
                  </a:lnTo>
                  <a:lnTo>
                    <a:pt x="4637" y="11734"/>
                  </a:lnTo>
                  <a:lnTo>
                    <a:pt x="4950" y="11793"/>
                  </a:lnTo>
                  <a:lnTo>
                    <a:pt x="5278" y="11838"/>
                  </a:lnTo>
                  <a:lnTo>
                    <a:pt x="5606" y="11868"/>
                  </a:lnTo>
                  <a:lnTo>
                    <a:pt x="5934" y="11883"/>
                  </a:lnTo>
                  <a:lnTo>
                    <a:pt x="6248" y="11868"/>
                  </a:lnTo>
                  <a:lnTo>
                    <a:pt x="6546" y="11853"/>
                  </a:lnTo>
                  <a:lnTo>
                    <a:pt x="6844" y="11808"/>
                  </a:lnTo>
                  <a:lnTo>
                    <a:pt x="7127" y="11764"/>
                  </a:lnTo>
                  <a:lnTo>
                    <a:pt x="7425" y="11689"/>
                  </a:lnTo>
                  <a:lnTo>
                    <a:pt x="7709" y="11615"/>
                  </a:lnTo>
                  <a:lnTo>
                    <a:pt x="7977" y="11525"/>
                  </a:lnTo>
                  <a:lnTo>
                    <a:pt x="8245" y="11421"/>
                  </a:lnTo>
                  <a:lnTo>
                    <a:pt x="8514" y="11301"/>
                  </a:lnTo>
                  <a:lnTo>
                    <a:pt x="8767" y="11167"/>
                  </a:lnTo>
                  <a:lnTo>
                    <a:pt x="9020" y="11018"/>
                  </a:lnTo>
                  <a:lnTo>
                    <a:pt x="9259" y="10869"/>
                  </a:lnTo>
                  <a:lnTo>
                    <a:pt x="9498" y="10705"/>
                  </a:lnTo>
                  <a:lnTo>
                    <a:pt x="9721" y="10526"/>
                  </a:lnTo>
                  <a:lnTo>
                    <a:pt x="9930" y="10332"/>
                  </a:lnTo>
                  <a:lnTo>
                    <a:pt x="10139" y="10139"/>
                  </a:lnTo>
                  <a:lnTo>
                    <a:pt x="10332" y="9930"/>
                  </a:lnTo>
                  <a:lnTo>
                    <a:pt x="10526" y="9721"/>
                  </a:lnTo>
                  <a:lnTo>
                    <a:pt x="10690" y="9498"/>
                  </a:lnTo>
                  <a:lnTo>
                    <a:pt x="10854" y="9259"/>
                  </a:lnTo>
                  <a:lnTo>
                    <a:pt x="11018" y="9020"/>
                  </a:lnTo>
                  <a:lnTo>
                    <a:pt x="11152" y="8767"/>
                  </a:lnTo>
                  <a:lnTo>
                    <a:pt x="11287" y="8514"/>
                  </a:lnTo>
                  <a:lnTo>
                    <a:pt x="11406" y="8260"/>
                  </a:lnTo>
                  <a:lnTo>
                    <a:pt x="11510" y="7992"/>
                  </a:lnTo>
                  <a:lnTo>
                    <a:pt x="11615" y="7709"/>
                  </a:lnTo>
                  <a:lnTo>
                    <a:pt x="11689" y="7425"/>
                  </a:lnTo>
                  <a:lnTo>
                    <a:pt x="11749" y="7142"/>
                  </a:lnTo>
                  <a:lnTo>
                    <a:pt x="11808" y="6844"/>
                  </a:lnTo>
                  <a:lnTo>
                    <a:pt x="11838" y="6546"/>
                  </a:lnTo>
                  <a:lnTo>
                    <a:pt x="11868" y="6247"/>
                  </a:lnTo>
                  <a:lnTo>
                    <a:pt x="11868" y="5949"/>
                  </a:lnTo>
                  <a:lnTo>
                    <a:pt x="11868" y="5666"/>
                  </a:lnTo>
                  <a:lnTo>
                    <a:pt x="11853" y="5398"/>
                  </a:lnTo>
                  <a:lnTo>
                    <a:pt x="11823" y="5129"/>
                  </a:lnTo>
                  <a:lnTo>
                    <a:pt x="11779" y="4861"/>
                  </a:lnTo>
                  <a:lnTo>
                    <a:pt x="11719" y="4593"/>
                  </a:lnTo>
                  <a:lnTo>
                    <a:pt x="11659" y="4339"/>
                  </a:lnTo>
                  <a:lnTo>
                    <a:pt x="11570" y="4086"/>
                  </a:lnTo>
                  <a:lnTo>
                    <a:pt x="11495" y="3832"/>
                  </a:lnTo>
                  <a:lnTo>
                    <a:pt x="11391" y="3594"/>
                  </a:lnTo>
                  <a:lnTo>
                    <a:pt x="11287" y="3355"/>
                  </a:lnTo>
                  <a:lnTo>
                    <a:pt x="11167" y="3117"/>
                  </a:lnTo>
                  <a:lnTo>
                    <a:pt x="11033" y="2893"/>
                  </a:lnTo>
                  <a:lnTo>
                    <a:pt x="10899" y="2669"/>
                  </a:lnTo>
                  <a:lnTo>
                    <a:pt x="10750" y="2461"/>
                  </a:lnTo>
                  <a:lnTo>
                    <a:pt x="10586" y="2252"/>
                  </a:lnTo>
                  <a:lnTo>
                    <a:pt x="10422" y="2058"/>
                  </a:lnTo>
                  <a:lnTo>
                    <a:pt x="10258" y="1864"/>
                  </a:lnTo>
                  <a:lnTo>
                    <a:pt x="10079" y="1686"/>
                  </a:lnTo>
                  <a:lnTo>
                    <a:pt x="9885" y="1507"/>
                  </a:lnTo>
                  <a:lnTo>
                    <a:pt x="9691" y="1343"/>
                  </a:lnTo>
                  <a:lnTo>
                    <a:pt x="9483" y="1179"/>
                  </a:lnTo>
                  <a:lnTo>
                    <a:pt x="9274" y="1030"/>
                  </a:lnTo>
                  <a:lnTo>
                    <a:pt x="9050" y="895"/>
                  </a:lnTo>
                  <a:lnTo>
                    <a:pt x="8827" y="761"/>
                  </a:lnTo>
                  <a:lnTo>
                    <a:pt x="8603" y="642"/>
                  </a:lnTo>
                  <a:lnTo>
                    <a:pt x="8365" y="523"/>
                  </a:lnTo>
                  <a:lnTo>
                    <a:pt x="8126" y="418"/>
                  </a:lnTo>
                  <a:lnTo>
                    <a:pt x="7873" y="329"/>
                  </a:lnTo>
                  <a:lnTo>
                    <a:pt x="7634" y="254"/>
                  </a:lnTo>
                  <a:lnTo>
                    <a:pt x="7366" y="180"/>
                  </a:lnTo>
                  <a:lnTo>
                    <a:pt x="7112" y="120"/>
                  </a:lnTo>
                  <a:lnTo>
                    <a:pt x="6844" y="75"/>
                  </a:lnTo>
                  <a:lnTo>
                    <a:pt x="6397" y="31"/>
                  </a:lnTo>
                  <a:lnTo>
                    <a:pt x="5934"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3763610" y="2464497"/>
              <a:ext cx="125966" cy="150173"/>
            </a:xfrm>
            <a:custGeom>
              <a:avLst/>
              <a:gdLst/>
              <a:ahLst/>
              <a:cxnLst/>
              <a:rect l="l" t="t" r="r" b="b"/>
              <a:pathLst>
                <a:path w="8305" h="9901" extrusionOk="0">
                  <a:moveTo>
                    <a:pt x="5934" y="1"/>
                  </a:moveTo>
                  <a:lnTo>
                    <a:pt x="5636" y="16"/>
                  </a:lnTo>
                  <a:lnTo>
                    <a:pt x="5323" y="31"/>
                  </a:lnTo>
                  <a:lnTo>
                    <a:pt x="5040" y="75"/>
                  </a:lnTo>
                  <a:lnTo>
                    <a:pt x="4742" y="120"/>
                  </a:lnTo>
                  <a:lnTo>
                    <a:pt x="4459" y="195"/>
                  </a:lnTo>
                  <a:lnTo>
                    <a:pt x="4175" y="269"/>
                  </a:lnTo>
                  <a:lnTo>
                    <a:pt x="3892" y="374"/>
                  </a:lnTo>
                  <a:lnTo>
                    <a:pt x="3624" y="478"/>
                  </a:lnTo>
                  <a:lnTo>
                    <a:pt x="3370" y="597"/>
                  </a:lnTo>
                  <a:lnTo>
                    <a:pt x="3102" y="716"/>
                  </a:lnTo>
                  <a:lnTo>
                    <a:pt x="2863" y="866"/>
                  </a:lnTo>
                  <a:lnTo>
                    <a:pt x="2625" y="1015"/>
                  </a:lnTo>
                  <a:lnTo>
                    <a:pt x="2386" y="1194"/>
                  </a:lnTo>
                  <a:lnTo>
                    <a:pt x="2163" y="1358"/>
                  </a:lnTo>
                  <a:lnTo>
                    <a:pt x="1939" y="1551"/>
                  </a:lnTo>
                  <a:lnTo>
                    <a:pt x="1745" y="1745"/>
                  </a:lnTo>
                  <a:lnTo>
                    <a:pt x="1536" y="1954"/>
                  </a:lnTo>
                  <a:lnTo>
                    <a:pt x="1358" y="2163"/>
                  </a:lnTo>
                  <a:lnTo>
                    <a:pt x="1179" y="2386"/>
                  </a:lnTo>
                  <a:lnTo>
                    <a:pt x="1015" y="2625"/>
                  </a:lnTo>
                  <a:lnTo>
                    <a:pt x="866" y="2863"/>
                  </a:lnTo>
                  <a:lnTo>
                    <a:pt x="716" y="3117"/>
                  </a:lnTo>
                  <a:lnTo>
                    <a:pt x="582" y="3370"/>
                  </a:lnTo>
                  <a:lnTo>
                    <a:pt x="463" y="3639"/>
                  </a:lnTo>
                  <a:lnTo>
                    <a:pt x="359" y="3907"/>
                  </a:lnTo>
                  <a:lnTo>
                    <a:pt x="269" y="4175"/>
                  </a:lnTo>
                  <a:lnTo>
                    <a:pt x="195" y="4458"/>
                  </a:lnTo>
                  <a:lnTo>
                    <a:pt x="120" y="4742"/>
                  </a:lnTo>
                  <a:lnTo>
                    <a:pt x="75" y="5040"/>
                  </a:lnTo>
                  <a:lnTo>
                    <a:pt x="31" y="5338"/>
                  </a:lnTo>
                  <a:lnTo>
                    <a:pt x="16" y="5636"/>
                  </a:lnTo>
                  <a:lnTo>
                    <a:pt x="1" y="5949"/>
                  </a:lnTo>
                  <a:lnTo>
                    <a:pt x="1" y="6218"/>
                  </a:lnTo>
                  <a:lnTo>
                    <a:pt x="31" y="6501"/>
                  </a:lnTo>
                  <a:lnTo>
                    <a:pt x="61" y="6769"/>
                  </a:lnTo>
                  <a:lnTo>
                    <a:pt x="105" y="7038"/>
                  </a:lnTo>
                  <a:lnTo>
                    <a:pt x="150" y="7291"/>
                  </a:lnTo>
                  <a:lnTo>
                    <a:pt x="225" y="7559"/>
                  </a:lnTo>
                  <a:lnTo>
                    <a:pt x="299" y="7813"/>
                  </a:lnTo>
                  <a:lnTo>
                    <a:pt x="389" y="8051"/>
                  </a:lnTo>
                  <a:lnTo>
                    <a:pt x="493" y="8305"/>
                  </a:lnTo>
                  <a:lnTo>
                    <a:pt x="597" y="8543"/>
                  </a:lnTo>
                  <a:lnTo>
                    <a:pt x="716" y="8767"/>
                  </a:lnTo>
                  <a:lnTo>
                    <a:pt x="851" y="8991"/>
                  </a:lnTo>
                  <a:lnTo>
                    <a:pt x="985" y="9214"/>
                  </a:lnTo>
                  <a:lnTo>
                    <a:pt x="1134" y="9423"/>
                  </a:lnTo>
                  <a:lnTo>
                    <a:pt x="1283" y="9632"/>
                  </a:lnTo>
                  <a:lnTo>
                    <a:pt x="1462" y="9840"/>
                  </a:lnTo>
                  <a:lnTo>
                    <a:pt x="1909" y="9885"/>
                  </a:lnTo>
                  <a:lnTo>
                    <a:pt x="2356" y="9900"/>
                  </a:lnTo>
                  <a:lnTo>
                    <a:pt x="2670" y="9900"/>
                  </a:lnTo>
                  <a:lnTo>
                    <a:pt x="2968" y="9870"/>
                  </a:lnTo>
                  <a:lnTo>
                    <a:pt x="3266" y="9840"/>
                  </a:lnTo>
                  <a:lnTo>
                    <a:pt x="3564" y="9781"/>
                  </a:lnTo>
                  <a:lnTo>
                    <a:pt x="3847" y="9721"/>
                  </a:lnTo>
                  <a:lnTo>
                    <a:pt x="4131" y="9632"/>
                  </a:lnTo>
                  <a:lnTo>
                    <a:pt x="4399" y="9542"/>
                  </a:lnTo>
                  <a:lnTo>
                    <a:pt x="4667" y="9438"/>
                  </a:lnTo>
                  <a:lnTo>
                    <a:pt x="4936" y="9319"/>
                  </a:lnTo>
                  <a:lnTo>
                    <a:pt x="5189" y="9184"/>
                  </a:lnTo>
                  <a:lnTo>
                    <a:pt x="5442" y="9050"/>
                  </a:lnTo>
                  <a:lnTo>
                    <a:pt x="5681" y="8886"/>
                  </a:lnTo>
                  <a:lnTo>
                    <a:pt x="5920" y="8722"/>
                  </a:lnTo>
                  <a:lnTo>
                    <a:pt x="6143" y="8543"/>
                  </a:lnTo>
                  <a:lnTo>
                    <a:pt x="6352" y="8364"/>
                  </a:lnTo>
                  <a:lnTo>
                    <a:pt x="6561" y="8171"/>
                  </a:lnTo>
                  <a:lnTo>
                    <a:pt x="6754" y="7962"/>
                  </a:lnTo>
                  <a:lnTo>
                    <a:pt x="6948" y="7738"/>
                  </a:lnTo>
                  <a:lnTo>
                    <a:pt x="7127" y="7515"/>
                  </a:lnTo>
                  <a:lnTo>
                    <a:pt x="7291" y="7291"/>
                  </a:lnTo>
                  <a:lnTo>
                    <a:pt x="7440" y="7038"/>
                  </a:lnTo>
                  <a:lnTo>
                    <a:pt x="7589" y="6799"/>
                  </a:lnTo>
                  <a:lnTo>
                    <a:pt x="7723" y="6546"/>
                  </a:lnTo>
                  <a:lnTo>
                    <a:pt x="7843" y="6277"/>
                  </a:lnTo>
                  <a:lnTo>
                    <a:pt x="7947" y="6009"/>
                  </a:lnTo>
                  <a:lnTo>
                    <a:pt x="8037" y="5726"/>
                  </a:lnTo>
                  <a:lnTo>
                    <a:pt x="8111" y="5442"/>
                  </a:lnTo>
                  <a:lnTo>
                    <a:pt x="8186" y="5159"/>
                  </a:lnTo>
                  <a:lnTo>
                    <a:pt x="8230" y="4876"/>
                  </a:lnTo>
                  <a:lnTo>
                    <a:pt x="8275" y="4578"/>
                  </a:lnTo>
                  <a:lnTo>
                    <a:pt x="8290" y="4265"/>
                  </a:lnTo>
                  <a:lnTo>
                    <a:pt x="8305" y="3967"/>
                  </a:lnTo>
                  <a:lnTo>
                    <a:pt x="8290" y="3683"/>
                  </a:lnTo>
                  <a:lnTo>
                    <a:pt x="8275" y="3415"/>
                  </a:lnTo>
                  <a:lnTo>
                    <a:pt x="8245" y="3147"/>
                  </a:lnTo>
                  <a:lnTo>
                    <a:pt x="8201" y="2878"/>
                  </a:lnTo>
                  <a:lnTo>
                    <a:pt x="8141" y="2610"/>
                  </a:lnTo>
                  <a:lnTo>
                    <a:pt x="8081" y="2356"/>
                  </a:lnTo>
                  <a:lnTo>
                    <a:pt x="8007" y="2103"/>
                  </a:lnTo>
                  <a:lnTo>
                    <a:pt x="7917" y="1850"/>
                  </a:lnTo>
                  <a:lnTo>
                    <a:pt x="7813" y="1611"/>
                  </a:lnTo>
                  <a:lnTo>
                    <a:pt x="7709" y="1372"/>
                  </a:lnTo>
                  <a:lnTo>
                    <a:pt x="7589" y="1134"/>
                  </a:lnTo>
                  <a:lnTo>
                    <a:pt x="7455" y="910"/>
                  </a:lnTo>
                  <a:lnTo>
                    <a:pt x="7321" y="687"/>
                  </a:lnTo>
                  <a:lnTo>
                    <a:pt x="7172" y="478"/>
                  </a:lnTo>
                  <a:lnTo>
                    <a:pt x="7008" y="269"/>
                  </a:lnTo>
                  <a:lnTo>
                    <a:pt x="6844" y="75"/>
                  </a:lnTo>
                  <a:lnTo>
                    <a:pt x="6397" y="31"/>
                  </a:lnTo>
                  <a:lnTo>
                    <a:pt x="59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3819700" y="2255110"/>
              <a:ext cx="154223" cy="154466"/>
            </a:xfrm>
            <a:custGeom>
              <a:avLst/>
              <a:gdLst/>
              <a:ahLst/>
              <a:cxnLst/>
              <a:rect l="l" t="t" r="r" b="b"/>
              <a:pathLst>
                <a:path w="10168" h="10184" extrusionOk="0">
                  <a:moveTo>
                    <a:pt x="4816" y="1"/>
                  </a:moveTo>
                  <a:lnTo>
                    <a:pt x="4562" y="31"/>
                  </a:lnTo>
                  <a:lnTo>
                    <a:pt x="4309" y="60"/>
                  </a:lnTo>
                  <a:lnTo>
                    <a:pt x="4055" y="105"/>
                  </a:lnTo>
                  <a:lnTo>
                    <a:pt x="3817" y="165"/>
                  </a:lnTo>
                  <a:lnTo>
                    <a:pt x="3563" y="224"/>
                  </a:lnTo>
                  <a:lnTo>
                    <a:pt x="3340" y="314"/>
                  </a:lnTo>
                  <a:lnTo>
                    <a:pt x="3101" y="403"/>
                  </a:lnTo>
                  <a:lnTo>
                    <a:pt x="2878" y="508"/>
                  </a:lnTo>
                  <a:lnTo>
                    <a:pt x="2654" y="612"/>
                  </a:lnTo>
                  <a:lnTo>
                    <a:pt x="2445" y="731"/>
                  </a:lnTo>
                  <a:lnTo>
                    <a:pt x="2236" y="865"/>
                  </a:lnTo>
                  <a:lnTo>
                    <a:pt x="2043" y="1014"/>
                  </a:lnTo>
                  <a:lnTo>
                    <a:pt x="1849" y="1164"/>
                  </a:lnTo>
                  <a:lnTo>
                    <a:pt x="1655" y="1328"/>
                  </a:lnTo>
                  <a:lnTo>
                    <a:pt x="1491" y="1492"/>
                  </a:lnTo>
                  <a:lnTo>
                    <a:pt x="1312" y="1670"/>
                  </a:lnTo>
                  <a:lnTo>
                    <a:pt x="1148" y="1849"/>
                  </a:lnTo>
                  <a:lnTo>
                    <a:pt x="999" y="2043"/>
                  </a:lnTo>
                  <a:lnTo>
                    <a:pt x="865" y="2252"/>
                  </a:lnTo>
                  <a:lnTo>
                    <a:pt x="731" y="2446"/>
                  </a:lnTo>
                  <a:lnTo>
                    <a:pt x="611" y="2669"/>
                  </a:lnTo>
                  <a:lnTo>
                    <a:pt x="492" y="2878"/>
                  </a:lnTo>
                  <a:lnTo>
                    <a:pt x="388" y="3117"/>
                  </a:lnTo>
                  <a:lnTo>
                    <a:pt x="298" y="3340"/>
                  </a:lnTo>
                  <a:lnTo>
                    <a:pt x="224" y="3579"/>
                  </a:lnTo>
                  <a:lnTo>
                    <a:pt x="149" y="3817"/>
                  </a:lnTo>
                  <a:lnTo>
                    <a:pt x="90" y="4071"/>
                  </a:lnTo>
                  <a:lnTo>
                    <a:pt x="45" y="4309"/>
                  </a:lnTo>
                  <a:lnTo>
                    <a:pt x="15" y="4578"/>
                  </a:lnTo>
                  <a:lnTo>
                    <a:pt x="0" y="4831"/>
                  </a:lnTo>
                  <a:lnTo>
                    <a:pt x="0" y="5084"/>
                  </a:lnTo>
                  <a:lnTo>
                    <a:pt x="0" y="5323"/>
                  </a:lnTo>
                  <a:lnTo>
                    <a:pt x="15" y="5562"/>
                  </a:lnTo>
                  <a:lnTo>
                    <a:pt x="45" y="5800"/>
                  </a:lnTo>
                  <a:lnTo>
                    <a:pt x="75" y="6024"/>
                  </a:lnTo>
                  <a:lnTo>
                    <a:pt x="119" y="6247"/>
                  </a:lnTo>
                  <a:lnTo>
                    <a:pt x="179" y="6471"/>
                  </a:lnTo>
                  <a:lnTo>
                    <a:pt x="254" y="6695"/>
                  </a:lnTo>
                  <a:lnTo>
                    <a:pt x="328" y="6903"/>
                  </a:lnTo>
                  <a:lnTo>
                    <a:pt x="403" y="7112"/>
                  </a:lnTo>
                  <a:lnTo>
                    <a:pt x="507" y="7321"/>
                  </a:lnTo>
                  <a:lnTo>
                    <a:pt x="611" y="7515"/>
                  </a:lnTo>
                  <a:lnTo>
                    <a:pt x="716" y="7708"/>
                  </a:lnTo>
                  <a:lnTo>
                    <a:pt x="835" y="7902"/>
                  </a:lnTo>
                  <a:lnTo>
                    <a:pt x="969" y="8081"/>
                  </a:lnTo>
                  <a:lnTo>
                    <a:pt x="1103" y="8260"/>
                  </a:lnTo>
                  <a:lnTo>
                    <a:pt x="1238" y="8424"/>
                  </a:lnTo>
                  <a:lnTo>
                    <a:pt x="1416" y="8633"/>
                  </a:lnTo>
                  <a:lnTo>
                    <a:pt x="1610" y="8812"/>
                  </a:lnTo>
                  <a:lnTo>
                    <a:pt x="1804" y="8990"/>
                  </a:lnTo>
                  <a:lnTo>
                    <a:pt x="2013" y="9154"/>
                  </a:lnTo>
                  <a:lnTo>
                    <a:pt x="2236" y="9318"/>
                  </a:lnTo>
                  <a:lnTo>
                    <a:pt x="2460" y="9453"/>
                  </a:lnTo>
                  <a:lnTo>
                    <a:pt x="2699" y="9587"/>
                  </a:lnTo>
                  <a:lnTo>
                    <a:pt x="2937" y="9706"/>
                  </a:lnTo>
                  <a:lnTo>
                    <a:pt x="3191" y="9810"/>
                  </a:lnTo>
                  <a:lnTo>
                    <a:pt x="3444" y="9915"/>
                  </a:lnTo>
                  <a:lnTo>
                    <a:pt x="3697" y="9989"/>
                  </a:lnTo>
                  <a:lnTo>
                    <a:pt x="3966" y="10064"/>
                  </a:lnTo>
                  <a:lnTo>
                    <a:pt x="4234" y="10109"/>
                  </a:lnTo>
                  <a:lnTo>
                    <a:pt x="4517" y="10153"/>
                  </a:lnTo>
                  <a:lnTo>
                    <a:pt x="4801" y="10168"/>
                  </a:lnTo>
                  <a:lnTo>
                    <a:pt x="5084" y="10183"/>
                  </a:lnTo>
                  <a:lnTo>
                    <a:pt x="5352" y="10183"/>
                  </a:lnTo>
                  <a:lnTo>
                    <a:pt x="5606" y="10153"/>
                  </a:lnTo>
                  <a:lnTo>
                    <a:pt x="5859" y="10123"/>
                  </a:lnTo>
                  <a:lnTo>
                    <a:pt x="6113" y="10079"/>
                  </a:lnTo>
                  <a:lnTo>
                    <a:pt x="6351" y="10019"/>
                  </a:lnTo>
                  <a:lnTo>
                    <a:pt x="6605" y="9960"/>
                  </a:lnTo>
                  <a:lnTo>
                    <a:pt x="6828" y="9870"/>
                  </a:lnTo>
                  <a:lnTo>
                    <a:pt x="7067" y="9781"/>
                  </a:lnTo>
                  <a:lnTo>
                    <a:pt x="7290" y="9676"/>
                  </a:lnTo>
                  <a:lnTo>
                    <a:pt x="7514" y="9572"/>
                  </a:lnTo>
                  <a:lnTo>
                    <a:pt x="7723" y="9453"/>
                  </a:lnTo>
                  <a:lnTo>
                    <a:pt x="7931" y="9318"/>
                  </a:lnTo>
                  <a:lnTo>
                    <a:pt x="8125" y="9169"/>
                  </a:lnTo>
                  <a:lnTo>
                    <a:pt x="8319" y="9020"/>
                  </a:lnTo>
                  <a:lnTo>
                    <a:pt x="8513" y="8856"/>
                  </a:lnTo>
                  <a:lnTo>
                    <a:pt x="8692" y="8692"/>
                  </a:lnTo>
                  <a:lnTo>
                    <a:pt x="8856" y="8513"/>
                  </a:lnTo>
                  <a:lnTo>
                    <a:pt x="9020" y="8334"/>
                  </a:lnTo>
                  <a:lnTo>
                    <a:pt x="9169" y="8141"/>
                  </a:lnTo>
                  <a:lnTo>
                    <a:pt x="9303" y="7932"/>
                  </a:lnTo>
                  <a:lnTo>
                    <a:pt x="9437" y="7738"/>
                  </a:lnTo>
                  <a:lnTo>
                    <a:pt x="9556" y="7515"/>
                  </a:lnTo>
                  <a:lnTo>
                    <a:pt x="9676" y="7306"/>
                  </a:lnTo>
                  <a:lnTo>
                    <a:pt x="9780" y="7067"/>
                  </a:lnTo>
                  <a:lnTo>
                    <a:pt x="9870" y="6844"/>
                  </a:lnTo>
                  <a:lnTo>
                    <a:pt x="9944" y="6605"/>
                  </a:lnTo>
                  <a:lnTo>
                    <a:pt x="10019" y="6367"/>
                  </a:lnTo>
                  <a:lnTo>
                    <a:pt x="10078" y="6113"/>
                  </a:lnTo>
                  <a:lnTo>
                    <a:pt x="10123" y="5860"/>
                  </a:lnTo>
                  <a:lnTo>
                    <a:pt x="10153" y="5606"/>
                  </a:lnTo>
                  <a:lnTo>
                    <a:pt x="10168" y="5353"/>
                  </a:lnTo>
                  <a:lnTo>
                    <a:pt x="10168" y="5084"/>
                  </a:lnTo>
                  <a:lnTo>
                    <a:pt x="10168" y="4861"/>
                  </a:lnTo>
                  <a:lnTo>
                    <a:pt x="10153" y="4622"/>
                  </a:lnTo>
                  <a:lnTo>
                    <a:pt x="10123" y="4384"/>
                  </a:lnTo>
                  <a:lnTo>
                    <a:pt x="10093" y="4160"/>
                  </a:lnTo>
                  <a:lnTo>
                    <a:pt x="10048" y="3937"/>
                  </a:lnTo>
                  <a:lnTo>
                    <a:pt x="9989" y="3713"/>
                  </a:lnTo>
                  <a:lnTo>
                    <a:pt x="9914" y="3489"/>
                  </a:lnTo>
                  <a:lnTo>
                    <a:pt x="9840" y="3281"/>
                  </a:lnTo>
                  <a:lnTo>
                    <a:pt x="9765" y="3072"/>
                  </a:lnTo>
                  <a:lnTo>
                    <a:pt x="9661" y="2878"/>
                  </a:lnTo>
                  <a:lnTo>
                    <a:pt x="9571" y="2669"/>
                  </a:lnTo>
                  <a:lnTo>
                    <a:pt x="9452" y="2475"/>
                  </a:lnTo>
                  <a:lnTo>
                    <a:pt x="9333" y="2297"/>
                  </a:lnTo>
                  <a:lnTo>
                    <a:pt x="9214" y="2103"/>
                  </a:lnTo>
                  <a:lnTo>
                    <a:pt x="9079" y="1924"/>
                  </a:lnTo>
                  <a:lnTo>
                    <a:pt x="8930" y="1760"/>
                  </a:lnTo>
                  <a:lnTo>
                    <a:pt x="8781" y="1596"/>
                  </a:lnTo>
                  <a:lnTo>
                    <a:pt x="8632" y="1432"/>
                  </a:lnTo>
                  <a:lnTo>
                    <a:pt x="8468" y="1283"/>
                  </a:lnTo>
                  <a:lnTo>
                    <a:pt x="8304" y="1149"/>
                  </a:lnTo>
                  <a:lnTo>
                    <a:pt x="8125" y="1014"/>
                  </a:lnTo>
                  <a:lnTo>
                    <a:pt x="7946" y="880"/>
                  </a:lnTo>
                  <a:lnTo>
                    <a:pt x="7753" y="761"/>
                  </a:lnTo>
                  <a:lnTo>
                    <a:pt x="7574" y="642"/>
                  </a:lnTo>
                  <a:lnTo>
                    <a:pt x="7365" y="537"/>
                  </a:lnTo>
                  <a:lnTo>
                    <a:pt x="7171" y="448"/>
                  </a:lnTo>
                  <a:lnTo>
                    <a:pt x="6962" y="358"/>
                  </a:lnTo>
                  <a:lnTo>
                    <a:pt x="6754" y="284"/>
                  </a:lnTo>
                  <a:lnTo>
                    <a:pt x="6530" y="209"/>
                  </a:lnTo>
                  <a:lnTo>
                    <a:pt x="6306" y="150"/>
                  </a:lnTo>
                  <a:lnTo>
                    <a:pt x="6083" y="105"/>
                  </a:lnTo>
                  <a:lnTo>
                    <a:pt x="5859" y="60"/>
                  </a:lnTo>
                  <a:lnTo>
                    <a:pt x="5472" y="16"/>
                  </a:lnTo>
                  <a:lnTo>
                    <a:pt x="5084"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3819700" y="2255110"/>
              <a:ext cx="107871" cy="128681"/>
            </a:xfrm>
            <a:custGeom>
              <a:avLst/>
              <a:gdLst/>
              <a:ahLst/>
              <a:cxnLst/>
              <a:rect l="l" t="t" r="r" b="b"/>
              <a:pathLst>
                <a:path w="7112" h="8484" extrusionOk="0">
                  <a:moveTo>
                    <a:pt x="4816" y="1"/>
                  </a:moveTo>
                  <a:lnTo>
                    <a:pt x="4562" y="31"/>
                  </a:lnTo>
                  <a:lnTo>
                    <a:pt x="4309" y="60"/>
                  </a:lnTo>
                  <a:lnTo>
                    <a:pt x="4055" y="105"/>
                  </a:lnTo>
                  <a:lnTo>
                    <a:pt x="3817" y="165"/>
                  </a:lnTo>
                  <a:lnTo>
                    <a:pt x="3563" y="224"/>
                  </a:lnTo>
                  <a:lnTo>
                    <a:pt x="3340" y="314"/>
                  </a:lnTo>
                  <a:lnTo>
                    <a:pt x="3101" y="403"/>
                  </a:lnTo>
                  <a:lnTo>
                    <a:pt x="2878" y="508"/>
                  </a:lnTo>
                  <a:lnTo>
                    <a:pt x="2654" y="612"/>
                  </a:lnTo>
                  <a:lnTo>
                    <a:pt x="2445" y="731"/>
                  </a:lnTo>
                  <a:lnTo>
                    <a:pt x="2236" y="865"/>
                  </a:lnTo>
                  <a:lnTo>
                    <a:pt x="2043" y="1014"/>
                  </a:lnTo>
                  <a:lnTo>
                    <a:pt x="1849" y="1164"/>
                  </a:lnTo>
                  <a:lnTo>
                    <a:pt x="1655" y="1328"/>
                  </a:lnTo>
                  <a:lnTo>
                    <a:pt x="1491" y="1492"/>
                  </a:lnTo>
                  <a:lnTo>
                    <a:pt x="1312" y="1670"/>
                  </a:lnTo>
                  <a:lnTo>
                    <a:pt x="1148" y="1849"/>
                  </a:lnTo>
                  <a:lnTo>
                    <a:pt x="999" y="2043"/>
                  </a:lnTo>
                  <a:lnTo>
                    <a:pt x="865" y="2252"/>
                  </a:lnTo>
                  <a:lnTo>
                    <a:pt x="731" y="2446"/>
                  </a:lnTo>
                  <a:lnTo>
                    <a:pt x="611" y="2669"/>
                  </a:lnTo>
                  <a:lnTo>
                    <a:pt x="492" y="2878"/>
                  </a:lnTo>
                  <a:lnTo>
                    <a:pt x="388" y="3117"/>
                  </a:lnTo>
                  <a:lnTo>
                    <a:pt x="298" y="3340"/>
                  </a:lnTo>
                  <a:lnTo>
                    <a:pt x="224" y="3579"/>
                  </a:lnTo>
                  <a:lnTo>
                    <a:pt x="149" y="3817"/>
                  </a:lnTo>
                  <a:lnTo>
                    <a:pt x="90" y="4071"/>
                  </a:lnTo>
                  <a:lnTo>
                    <a:pt x="45" y="4309"/>
                  </a:lnTo>
                  <a:lnTo>
                    <a:pt x="15" y="4578"/>
                  </a:lnTo>
                  <a:lnTo>
                    <a:pt x="0" y="4831"/>
                  </a:lnTo>
                  <a:lnTo>
                    <a:pt x="0" y="5084"/>
                  </a:lnTo>
                  <a:lnTo>
                    <a:pt x="0" y="5323"/>
                  </a:lnTo>
                  <a:lnTo>
                    <a:pt x="15" y="5562"/>
                  </a:lnTo>
                  <a:lnTo>
                    <a:pt x="45" y="5800"/>
                  </a:lnTo>
                  <a:lnTo>
                    <a:pt x="75" y="6024"/>
                  </a:lnTo>
                  <a:lnTo>
                    <a:pt x="119" y="6247"/>
                  </a:lnTo>
                  <a:lnTo>
                    <a:pt x="179" y="6471"/>
                  </a:lnTo>
                  <a:lnTo>
                    <a:pt x="254" y="6695"/>
                  </a:lnTo>
                  <a:lnTo>
                    <a:pt x="328" y="6903"/>
                  </a:lnTo>
                  <a:lnTo>
                    <a:pt x="403" y="7112"/>
                  </a:lnTo>
                  <a:lnTo>
                    <a:pt x="507" y="7321"/>
                  </a:lnTo>
                  <a:lnTo>
                    <a:pt x="611" y="7515"/>
                  </a:lnTo>
                  <a:lnTo>
                    <a:pt x="716" y="7708"/>
                  </a:lnTo>
                  <a:lnTo>
                    <a:pt x="835" y="7902"/>
                  </a:lnTo>
                  <a:lnTo>
                    <a:pt x="969" y="8081"/>
                  </a:lnTo>
                  <a:lnTo>
                    <a:pt x="1103" y="8260"/>
                  </a:lnTo>
                  <a:lnTo>
                    <a:pt x="1238" y="8424"/>
                  </a:lnTo>
                  <a:lnTo>
                    <a:pt x="1625" y="8469"/>
                  </a:lnTo>
                  <a:lnTo>
                    <a:pt x="2013" y="8484"/>
                  </a:lnTo>
                  <a:lnTo>
                    <a:pt x="2281" y="8484"/>
                  </a:lnTo>
                  <a:lnTo>
                    <a:pt x="2535" y="8454"/>
                  </a:lnTo>
                  <a:lnTo>
                    <a:pt x="2788" y="8424"/>
                  </a:lnTo>
                  <a:lnTo>
                    <a:pt x="3042" y="8379"/>
                  </a:lnTo>
                  <a:lnTo>
                    <a:pt x="3295" y="8320"/>
                  </a:lnTo>
                  <a:lnTo>
                    <a:pt x="3533" y="8260"/>
                  </a:lnTo>
                  <a:lnTo>
                    <a:pt x="3772" y="8170"/>
                  </a:lnTo>
                  <a:lnTo>
                    <a:pt x="3996" y="8081"/>
                  </a:lnTo>
                  <a:lnTo>
                    <a:pt x="4219" y="7992"/>
                  </a:lnTo>
                  <a:lnTo>
                    <a:pt x="4443" y="7872"/>
                  </a:lnTo>
                  <a:lnTo>
                    <a:pt x="4652" y="7753"/>
                  </a:lnTo>
                  <a:lnTo>
                    <a:pt x="4860" y="7619"/>
                  </a:lnTo>
                  <a:lnTo>
                    <a:pt x="5069" y="7470"/>
                  </a:lnTo>
                  <a:lnTo>
                    <a:pt x="5263" y="7321"/>
                  </a:lnTo>
                  <a:lnTo>
                    <a:pt x="5442" y="7172"/>
                  </a:lnTo>
                  <a:lnTo>
                    <a:pt x="5621" y="6993"/>
                  </a:lnTo>
                  <a:lnTo>
                    <a:pt x="5785" y="6814"/>
                  </a:lnTo>
                  <a:lnTo>
                    <a:pt x="5949" y="6635"/>
                  </a:lnTo>
                  <a:lnTo>
                    <a:pt x="6098" y="6441"/>
                  </a:lnTo>
                  <a:lnTo>
                    <a:pt x="6247" y="6247"/>
                  </a:lnTo>
                  <a:lnTo>
                    <a:pt x="6381" y="6039"/>
                  </a:lnTo>
                  <a:lnTo>
                    <a:pt x="6500" y="5830"/>
                  </a:lnTo>
                  <a:lnTo>
                    <a:pt x="6605" y="5606"/>
                  </a:lnTo>
                  <a:lnTo>
                    <a:pt x="6709" y="5383"/>
                  </a:lnTo>
                  <a:lnTo>
                    <a:pt x="6798" y="5144"/>
                  </a:lnTo>
                  <a:lnTo>
                    <a:pt x="6888" y="4906"/>
                  </a:lnTo>
                  <a:lnTo>
                    <a:pt x="6948" y="4667"/>
                  </a:lnTo>
                  <a:lnTo>
                    <a:pt x="7007" y="4428"/>
                  </a:lnTo>
                  <a:lnTo>
                    <a:pt x="7052" y="4175"/>
                  </a:lnTo>
                  <a:lnTo>
                    <a:pt x="7082" y="3922"/>
                  </a:lnTo>
                  <a:lnTo>
                    <a:pt x="7112" y="3653"/>
                  </a:lnTo>
                  <a:lnTo>
                    <a:pt x="7112" y="3400"/>
                  </a:lnTo>
                  <a:lnTo>
                    <a:pt x="7112" y="3161"/>
                  </a:lnTo>
                  <a:lnTo>
                    <a:pt x="7097" y="2923"/>
                  </a:lnTo>
                  <a:lnTo>
                    <a:pt x="7067" y="2684"/>
                  </a:lnTo>
                  <a:lnTo>
                    <a:pt x="7022" y="2461"/>
                  </a:lnTo>
                  <a:lnTo>
                    <a:pt x="6977" y="2237"/>
                  </a:lnTo>
                  <a:lnTo>
                    <a:pt x="6918" y="2013"/>
                  </a:lnTo>
                  <a:lnTo>
                    <a:pt x="6858" y="1790"/>
                  </a:lnTo>
                  <a:lnTo>
                    <a:pt x="6784" y="1581"/>
                  </a:lnTo>
                  <a:lnTo>
                    <a:pt x="6694" y="1372"/>
                  </a:lnTo>
                  <a:lnTo>
                    <a:pt x="6605" y="1164"/>
                  </a:lnTo>
                  <a:lnTo>
                    <a:pt x="6500" y="970"/>
                  </a:lnTo>
                  <a:lnTo>
                    <a:pt x="6381" y="776"/>
                  </a:lnTo>
                  <a:lnTo>
                    <a:pt x="6262" y="582"/>
                  </a:lnTo>
                  <a:lnTo>
                    <a:pt x="6142" y="403"/>
                  </a:lnTo>
                  <a:lnTo>
                    <a:pt x="6008" y="224"/>
                  </a:lnTo>
                  <a:lnTo>
                    <a:pt x="5859" y="60"/>
                  </a:lnTo>
                  <a:lnTo>
                    <a:pt x="5472" y="16"/>
                  </a:lnTo>
                  <a:lnTo>
                    <a:pt x="5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3703243" y="2357324"/>
              <a:ext cx="154451" cy="154451"/>
            </a:xfrm>
            <a:custGeom>
              <a:avLst/>
              <a:gdLst/>
              <a:ahLst/>
              <a:cxnLst/>
              <a:rect l="l" t="t" r="r" b="b"/>
              <a:pathLst>
                <a:path w="10183" h="10183" extrusionOk="0">
                  <a:moveTo>
                    <a:pt x="5099" y="0"/>
                  </a:moveTo>
                  <a:lnTo>
                    <a:pt x="4831" y="15"/>
                  </a:lnTo>
                  <a:lnTo>
                    <a:pt x="4577" y="30"/>
                  </a:lnTo>
                  <a:lnTo>
                    <a:pt x="4324" y="60"/>
                  </a:lnTo>
                  <a:lnTo>
                    <a:pt x="4070" y="105"/>
                  </a:lnTo>
                  <a:lnTo>
                    <a:pt x="3832" y="164"/>
                  </a:lnTo>
                  <a:lnTo>
                    <a:pt x="3578" y="239"/>
                  </a:lnTo>
                  <a:lnTo>
                    <a:pt x="3355" y="313"/>
                  </a:lnTo>
                  <a:lnTo>
                    <a:pt x="3116" y="403"/>
                  </a:lnTo>
                  <a:lnTo>
                    <a:pt x="2893" y="507"/>
                  </a:lnTo>
                  <a:lnTo>
                    <a:pt x="2669" y="612"/>
                  </a:lnTo>
                  <a:lnTo>
                    <a:pt x="2460" y="746"/>
                  </a:lnTo>
                  <a:lnTo>
                    <a:pt x="2252" y="880"/>
                  </a:lnTo>
                  <a:lnTo>
                    <a:pt x="2058" y="1014"/>
                  </a:lnTo>
                  <a:lnTo>
                    <a:pt x="1864" y="1163"/>
                  </a:lnTo>
                  <a:lnTo>
                    <a:pt x="1670" y="1327"/>
                  </a:lnTo>
                  <a:lnTo>
                    <a:pt x="1491" y="1491"/>
                  </a:lnTo>
                  <a:lnTo>
                    <a:pt x="1327" y="1670"/>
                  </a:lnTo>
                  <a:lnTo>
                    <a:pt x="1163" y="1864"/>
                  </a:lnTo>
                  <a:lnTo>
                    <a:pt x="1014" y="2043"/>
                  </a:lnTo>
                  <a:lnTo>
                    <a:pt x="880" y="2251"/>
                  </a:lnTo>
                  <a:lnTo>
                    <a:pt x="746" y="2460"/>
                  </a:lnTo>
                  <a:lnTo>
                    <a:pt x="626" y="2669"/>
                  </a:lnTo>
                  <a:lnTo>
                    <a:pt x="507" y="2893"/>
                  </a:lnTo>
                  <a:lnTo>
                    <a:pt x="403" y="3116"/>
                  </a:lnTo>
                  <a:lnTo>
                    <a:pt x="313" y="3340"/>
                  </a:lnTo>
                  <a:lnTo>
                    <a:pt x="239" y="3578"/>
                  </a:lnTo>
                  <a:lnTo>
                    <a:pt x="164" y="3817"/>
                  </a:lnTo>
                  <a:lnTo>
                    <a:pt x="105" y="4070"/>
                  </a:lnTo>
                  <a:lnTo>
                    <a:pt x="60" y="4324"/>
                  </a:lnTo>
                  <a:lnTo>
                    <a:pt x="30" y="4577"/>
                  </a:lnTo>
                  <a:lnTo>
                    <a:pt x="15" y="4831"/>
                  </a:lnTo>
                  <a:lnTo>
                    <a:pt x="0" y="5099"/>
                  </a:lnTo>
                  <a:lnTo>
                    <a:pt x="15" y="5337"/>
                  </a:lnTo>
                  <a:lnTo>
                    <a:pt x="30" y="5561"/>
                  </a:lnTo>
                  <a:lnTo>
                    <a:pt x="60" y="5800"/>
                  </a:lnTo>
                  <a:lnTo>
                    <a:pt x="90" y="6023"/>
                  </a:lnTo>
                  <a:lnTo>
                    <a:pt x="135" y="6247"/>
                  </a:lnTo>
                  <a:lnTo>
                    <a:pt x="194" y="6471"/>
                  </a:lnTo>
                  <a:lnTo>
                    <a:pt x="269" y="6694"/>
                  </a:lnTo>
                  <a:lnTo>
                    <a:pt x="343" y="6903"/>
                  </a:lnTo>
                  <a:lnTo>
                    <a:pt x="418" y="7112"/>
                  </a:lnTo>
                  <a:lnTo>
                    <a:pt x="522" y="7320"/>
                  </a:lnTo>
                  <a:lnTo>
                    <a:pt x="626" y="7514"/>
                  </a:lnTo>
                  <a:lnTo>
                    <a:pt x="731" y="7708"/>
                  </a:lnTo>
                  <a:lnTo>
                    <a:pt x="850" y="7902"/>
                  </a:lnTo>
                  <a:lnTo>
                    <a:pt x="984" y="8081"/>
                  </a:lnTo>
                  <a:lnTo>
                    <a:pt x="1118" y="8260"/>
                  </a:lnTo>
                  <a:lnTo>
                    <a:pt x="1253" y="8438"/>
                  </a:lnTo>
                  <a:lnTo>
                    <a:pt x="1432" y="8632"/>
                  </a:lnTo>
                  <a:lnTo>
                    <a:pt x="1625" y="8811"/>
                  </a:lnTo>
                  <a:lnTo>
                    <a:pt x="1819" y="8990"/>
                  </a:lnTo>
                  <a:lnTo>
                    <a:pt x="2028" y="9154"/>
                  </a:lnTo>
                  <a:lnTo>
                    <a:pt x="2252" y="9318"/>
                  </a:lnTo>
                  <a:lnTo>
                    <a:pt x="2475" y="9452"/>
                  </a:lnTo>
                  <a:lnTo>
                    <a:pt x="2714" y="9586"/>
                  </a:lnTo>
                  <a:lnTo>
                    <a:pt x="2952" y="9706"/>
                  </a:lnTo>
                  <a:lnTo>
                    <a:pt x="3206" y="9825"/>
                  </a:lnTo>
                  <a:lnTo>
                    <a:pt x="3459" y="9914"/>
                  </a:lnTo>
                  <a:lnTo>
                    <a:pt x="3713" y="9989"/>
                  </a:lnTo>
                  <a:lnTo>
                    <a:pt x="3981" y="10063"/>
                  </a:lnTo>
                  <a:lnTo>
                    <a:pt x="4249" y="10123"/>
                  </a:lnTo>
                  <a:lnTo>
                    <a:pt x="4533" y="10153"/>
                  </a:lnTo>
                  <a:lnTo>
                    <a:pt x="4816" y="10183"/>
                  </a:lnTo>
                  <a:lnTo>
                    <a:pt x="5367" y="10183"/>
                  </a:lnTo>
                  <a:lnTo>
                    <a:pt x="5621" y="10153"/>
                  </a:lnTo>
                  <a:lnTo>
                    <a:pt x="5874" y="10123"/>
                  </a:lnTo>
                  <a:lnTo>
                    <a:pt x="6128" y="10078"/>
                  </a:lnTo>
                  <a:lnTo>
                    <a:pt x="6366" y="10019"/>
                  </a:lnTo>
                  <a:lnTo>
                    <a:pt x="6620" y="9959"/>
                  </a:lnTo>
                  <a:lnTo>
                    <a:pt x="6843" y="9870"/>
                  </a:lnTo>
                  <a:lnTo>
                    <a:pt x="7082" y="9780"/>
                  </a:lnTo>
                  <a:lnTo>
                    <a:pt x="7305" y="9691"/>
                  </a:lnTo>
                  <a:lnTo>
                    <a:pt x="7529" y="9571"/>
                  </a:lnTo>
                  <a:lnTo>
                    <a:pt x="7738" y="9452"/>
                  </a:lnTo>
                  <a:lnTo>
                    <a:pt x="7947" y="9318"/>
                  </a:lnTo>
                  <a:lnTo>
                    <a:pt x="8140" y="9169"/>
                  </a:lnTo>
                  <a:lnTo>
                    <a:pt x="8334" y="9020"/>
                  </a:lnTo>
                  <a:lnTo>
                    <a:pt x="8528" y="8871"/>
                  </a:lnTo>
                  <a:lnTo>
                    <a:pt x="8692" y="8692"/>
                  </a:lnTo>
                  <a:lnTo>
                    <a:pt x="8871" y="8513"/>
                  </a:lnTo>
                  <a:lnTo>
                    <a:pt x="9035" y="8334"/>
                  </a:lnTo>
                  <a:lnTo>
                    <a:pt x="9184" y="8140"/>
                  </a:lnTo>
                  <a:lnTo>
                    <a:pt x="9318" y="7946"/>
                  </a:lnTo>
                  <a:lnTo>
                    <a:pt x="9452" y="7738"/>
                  </a:lnTo>
                  <a:lnTo>
                    <a:pt x="9572" y="7529"/>
                  </a:lnTo>
                  <a:lnTo>
                    <a:pt x="9691" y="7305"/>
                  </a:lnTo>
                  <a:lnTo>
                    <a:pt x="9795" y="7082"/>
                  </a:lnTo>
                  <a:lnTo>
                    <a:pt x="9885" y="6843"/>
                  </a:lnTo>
                  <a:lnTo>
                    <a:pt x="9959" y="6605"/>
                  </a:lnTo>
                  <a:lnTo>
                    <a:pt x="10034" y="6366"/>
                  </a:lnTo>
                  <a:lnTo>
                    <a:pt x="10093" y="6128"/>
                  </a:lnTo>
                  <a:lnTo>
                    <a:pt x="10138" y="5874"/>
                  </a:lnTo>
                  <a:lnTo>
                    <a:pt x="10168" y="5621"/>
                  </a:lnTo>
                  <a:lnTo>
                    <a:pt x="10183" y="5352"/>
                  </a:lnTo>
                  <a:lnTo>
                    <a:pt x="10183" y="5099"/>
                  </a:lnTo>
                  <a:lnTo>
                    <a:pt x="10183" y="4860"/>
                  </a:lnTo>
                  <a:lnTo>
                    <a:pt x="10168" y="4622"/>
                  </a:lnTo>
                  <a:lnTo>
                    <a:pt x="10138" y="4398"/>
                  </a:lnTo>
                  <a:lnTo>
                    <a:pt x="10108" y="4160"/>
                  </a:lnTo>
                  <a:lnTo>
                    <a:pt x="10064" y="3936"/>
                  </a:lnTo>
                  <a:lnTo>
                    <a:pt x="10004" y="3712"/>
                  </a:lnTo>
                  <a:lnTo>
                    <a:pt x="9929" y="3504"/>
                  </a:lnTo>
                  <a:lnTo>
                    <a:pt x="9855" y="3280"/>
                  </a:lnTo>
                  <a:lnTo>
                    <a:pt x="9780" y="3071"/>
                  </a:lnTo>
                  <a:lnTo>
                    <a:pt x="9676" y="2878"/>
                  </a:lnTo>
                  <a:lnTo>
                    <a:pt x="9586" y="2669"/>
                  </a:lnTo>
                  <a:lnTo>
                    <a:pt x="9467" y="2475"/>
                  </a:lnTo>
                  <a:lnTo>
                    <a:pt x="9348" y="2296"/>
                  </a:lnTo>
                  <a:lnTo>
                    <a:pt x="9229" y="2117"/>
                  </a:lnTo>
                  <a:lnTo>
                    <a:pt x="9094" y="1938"/>
                  </a:lnTo>
                  <a:lnTo>
                    <a:pt x="8945" y="1759"/>
                  </a:lnTo>
                  <a:lnTo>
                    <a:pt x="8796" y="1595"/>
                  </a:lnTo>
                  <a:lnTo>
                    <a:pt x="8647" y="1446"/>
                  </a:lnTo>
                  <a:lnTo>
                    <a:pt x="8483" y="1297"/>
                  </a:lnTo>
                  <a:lnTo>
                    <a:pt x="8319" y="1148"/>
                  </a:lnTo>
                  <a:lnTo>
                    <a:pt x="8140" y="1014"/>
                  </a:lnTo>
                  <a:lnTo>
                    <a:pt x="7961" y="880"/>
                  </a:lnTo>
                  <a:lnTo>
                    <a:pt x="7768" y="761"/>
                  </a:lnTo>
                  <a:lnTo>
                    <a:pt x="7574" y="641"/>
                  </a:lnTo>
                  <a:lnTo>
                    <a:pt x="7380" y="537"/>
                  </a:lnTo>
                  <a:lnTo>
                    <a:pt x="7186" y="448"/>
                  </a:lnTo>
                  <a:lnTo>
                    <a:pt x="6977" y="358"/>
                  </a:lnTo>
                  <a:lnTo>
                    <a:pt x="6769" y="284"/>
                  </a:lnTo>
                  <a:lnTo>
                    <a:pt x="6545" y="209"/>
                  </a:lnTo>
                  <a:lnTo>
                    <a:pt x="6322" y="149"/>
                  </a:lnTo>
                  <a:lnTo>
                    <a:pt x="6098" y="105"/>
                  </a:lnTo>
                  <a:lnTo>
                    <a:pt x="5874" y="60"/>
                  </a:lnTo>
                  <a:lnTo>
                    <a:pt x="5487" y="15"/>
                  </a:lnTo>
                  <a:lnTo>
                    <a:pt x="5099"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3703243" y="2357324"/>
              <a:ext cx="108099" cy="128681"/>
            </a:xfrm>
            <a:custGeom>
              <a:avLst/>
              <a:gdLst/>
              <a:ahLst/>
              <a:cxnLst/>
              <a:rect l="l" t="t" r="r" b="b"/>
              <a:pathLst>
                <a:path w="7127" h="8484" extrusionOk="0">
                  <a:moveTo>
                    <a:pt x="5099" y="0"/>
                  </a:moveTo>
                  <a:lnTo>
                    <a:pt x="4831" y="15"/>
                  </a:lnTo>
                  <a:lnTo>
                    <a:pt x="4577" y="30"/>
                  </a:lnTo>
                  <a:lnTo>
                    <a:pt x="4324" y="60"/>
                  </a:lnTo>
                  <a:lnTo>
                    <a:pt x="4070" y="105"/>
                  </a:lnTo>
                  <a:lnTo>
                    <a:pt x="3832" y="164"/>
                  </a:lnTo>
                  <a:lnTo>
                    <a:pt x="3578" y="239"/>
                  </a:lnTo>
                  <a:lnTo>
                    <a:pt x="3355" y="313"/>
                  </a:lnTo>
                  <a:lnTo>
                    <a:pt x="3116" y="403"/>
                  </a:lnTo>
                  <a:lnTo>
                    <a:pt x="2893" y="507"/>
                  </a:lnTo>
                  <a:lnTo>
                    <a:pt x="2669" y="612"/>
                  </a:lnTo>
                  <a:lnTo>
                    <a:pt x="2460" y="746"/>
                  </a:lnTo>
                  <a:lnTo>
                    <a:pt x="2252" y="880"/>
                  </a:lnTo>
                  <a:lnTo>
                    <a:pt x="2058" y="1014"/>
                  </a:lnTo>
                  <a:lnTo>
                    <a:pt x="1864" y="1163"/>
                  </a:lnTo>
                  <a:lnTo>
                    <a:pt x="1670" y="1327"/>
                  </a:lnTo>
                  <a:lnTo>
                    <a:pt x="1491" y="1491"/>
                  </a:lnTo>
                  <a:lnTo>
                    <a:pt x="1327" y="1670"/>
                  </a:lnTo>
                  <a:lnTo>
                    <a:pt x="1163" y="1864"/>
                  </a:lnTo>
                  <a:lnTo>
                    <a:pt x="1014" y="2043"/>
                  </a:lnTo>
                  <a:lnTo>
                    <a:pt x="880" y="2251"/>
                  </a:lnTo>
                  <a:lnTo>
                    <a:pt x="746" y="2460"/>
                  </a:lnTo>
                  <a:lnTo>
                    <a:pt x="626" y="2669"/>
                  </a:lnTo>
                  <a:lnTo>
                    <a:pt x="507" y="2893"/>
                  </a:lnTo>
                  <a:lnTo>
                    <a:pt x="403" y="3116"/>
                  </a:lnTo>
                  <a:lnTo>
                    <a:pt x="313" y="3340"/>
                  </a:lnTo>
                  <a:lnTo>
                    <a:pt x="239" y="3578"/>
                  </a:lnTo>
                  <a:lnTo>
                    <a:pt x="164" y="3817"/>
                  </a:lnTo>
                  <a:lnTo>
                    <a:pt x="105" y="4070"/>
                  </a:lnTo>
                  <a:lnTo>
                    <a:pt x="60" y="4324"/>
                  </a:lnTo>
                  <a:lnTo>
                    <a:pt x="30" y="4577"/>
                  </a:lnTo>
                  <a:lnTo>
                    <a:pt x="15" y="4831"/>
                  </a:lnTo>
                  <a:lnTo>
                    <a:pt x="0" y="5099"/>
                  </a:lnTo>
                  <a:lnTo>
                    <a:pt x="15" y="5337"/>
                  </a:lnTo>
                  <a:lnTo>
                    <a:pt x="30" y="5561"/>
                  </a:lnTo>
                  <a:lnTo>
                    <a:pt x="60" y="5800"/>
                  </a:lnTo>
                  <a:lnTo>
                    <a:pt x="90" y="6023"/>
                  </a:lnTo>
                  <a:lnTo>
                    <a:pt x="135" y="6247"/>
                  </a:lnTo>
                  <a:lnTo>
                    <a:pt x="194" y="6471"/>
                  </a:lnTo>
                  <a:lnTo>
                    <a:pt x="269" y="6694"/>
                  </a:lnTo>
                  <a:lnTo>
                    <a:pt x="343" y="6903"/>
                  </a:lnTo>
                  <a:lnTo>
                    <a:pt x="418" y="7112"/>
                  </a:lnTo>
                  <a:lnTo>
                    <a:pt x="522" y="7320"/>
                  </a:lnTo>
                  <a:lnTo>
                    <a:pt x="626" y="7514"/>
                  </a:lnTo>
                  <a:lnTo>
                    <a:pt x="731" y="7708"/>
                  </a:lnTo>
                  <a:lnTo>
                    <a:pt x="850" y="7902"/>
                  </a:lnTo>
                  <a:lnTo>
                    <a:pt x="984" y="8081"/>
                  </a:lnTo>
                  <a:lnTo>
                    <a:pt x="1118" y="8260"/>
                  </a:lnTo>
                  <a:lnTo>
                    <a:pt x="1253" y="8438"/>
                  </a:lnTo>
                  <a:lnTo>
                    <a:pt x="1640" y="8468"/>
                  </a:lnTo>
                  <a:lnTo>
                    <a:pt x="2028" y="8483"/>
                  </a:lnTo>
                  <a:lnTo>
                    <a:pt x="2296" y="8483"/>
                  </a:lnTo>
                  <a:lnTo>
                    <a:pt x="2550" y="8468"/>
                  </a:lnTo>
                  <a:lnTo>
                    <a:pt x="2803" y="8438"/>
                  </a:lnTo>
                  <a:lnTo>
                    <a:pt x="3057" y="8394"/>
                  </a:lnTo>
                  <a:lnTo>
                    <a:pt x="3310" y="8334"/>
                  </a:lnTo>
                  <a:lnTo>
                    <a:pt x="3549" y="8260"/>
                  </a:lnTo>
                  <a:lnTo>
                    <a:pt x="3787" y="8185"/>
                  </a:lnTo>
                  <a:lnTo>
                    <a:pt x="4011" y="8096"/>
                  </a:lnTo>
                  <a:lnTo>
                    <a:pt x="4234" y="7991"/>
                  </a:lnTo>
                  <a:lnTo>
                    <a:pt x="4458" y="7872"/>
                  </a:lnTo>
                  <a:lnTo>
                    <a:pt x="4667" y="7753"/>
                  </a:lnTo>
                  <a:lnTo>
                    <a:pt x="4875" y="7618"/>
                  </a:lnTo>
                  <a:lnTo>
                    <a:pt x="5084" y="7484"/>
                  </a:lnTo>
                  <a:lnTo>
                    <a:pt x="5278" y="7320"/>
                  </a:lnTo>
                  <a:lnTo>
                    <a:pt x="5457" y="7171"/>
                  </a:lnTo>
                  <a:lnTo>
                    <a:pt x="5636" y="6992"/>
                  </a:lnTo>
                  <a:lnTo>
                    <a:pt x="5800" y="6828"/>
                  </a:lnTo>
                  <a:lnTo>
                    <a:pt x="5964" y="6635"/>
                  </a:lnTo>
                  <a:lnTo>
                    <a:pt x="6113" y="6441"/>
                  </a:lnTo>
                  <a:lnTo>
                    <a:pt x="6262" y="6247"/>
                  </a:lnTo>
                  <a:lnTo>
                    <a:pt x="6396" y="6038"/>
                  </a:lnTo>
                  <a:lnTo>
                    <a:pt x="6515" y="5829"/>
                  </a:lnTo>
                  <a:lnTo>
                    <a:pt x="6620" y="5606"/>
                  </a:lnTo>
                  <a:lnTo>
                    <a:pt x="6724" y="5382"/>
                  </a:lnTo>
                  <a:lnTo>
                    <a:pt x="6813" y="5144"/>
                  </a:lnTo>
                  <a:lnTo>
                    <a:pt x="6903" y="4920"/>
                  </a:lnTo>
                  <a:lnTo>
                    <a:pt x="6963" y="4667"/>
                  </a:lnTo>
                  <a:lnTo>
                    <a:pt x="7022" y="4428"/>
                  </a:lnTo>
                  <a:lnTo>
                    <a:pt x="7067" y="4175"/>
                  </a:lnTo>
                  <a:lnTo>
                    <a:pt x="7097" y="3921"/>
                  </a:lnTo>
                  <a:lnTo>
                    <a:pt x="7127" y="3668"/>
                  </a:lnTo>
                  <a:lnTo>
                    <a:pt x="7127" y="3399"/>
                  </a:lnTo>
                  <a:lnTo>
                    <a:pt x="7127" y="3161"/>
                  </a:lnTo>
                  <a:lnTo>
                    <a:pt x="7112" y="2922"/>
                  </a:lnTo>
                  <a:lnTo>
                    <a:pt x="7082" y="2699"/>
                  </a:lnTo>
                  <a:lnTo>
                    <a:pt x="7037" y="2460"/>
                  </a:lnTo>
                  <a:lnTo>
                    <a:pt x="6992" y="2237"/>
                  </a:lnTo>
                  <a:lnTo>
                    <a:pt x="6933" y="2013"/>
                  </a:lnTo>
                  <a:lnTo>
                    <a:pt x="6873" y="1804"/>
                  </a:lnTo>
                  <a:lnTo>
                    <a:pt x="6799" y="1581"/>
                  </a:lnTo>
                  <a:lnTo>
                    <a:pt x="6709" y="1372"/>
                  </a:lnTo>
                  <a:lnTo>
                    <a:pt x="6620" y="1178"/>
                  </a:lnTo>
                  <a:lnTo>
                    <a:pt x="6515" y="969"/>
                  </a:lnTo>
                  <a:lnTo>
                    <a:pt x="6396" y="776"/>
                  </a:lnTo>
                  <a:lnTo>
                    <a:pt x="6277" y="597"/>
                  </a:lnTo>
                  <a:lnTo>
                    <a:pt x="6158" y="403"/>
                  </a:lnTo>
                  <a:lnTo>
                    <a:pt x="6023" y="239"/>
                  </a:lnTo>
                  <a:lnTo>
                    <a:pt x="5874" y="60"/>
                  </a:lnTo>
                  <a:lnTo>
                    <a:pt x="5487" y="15"/>
                  </a:lnTo>
                  <a:lnTo>
                    <a:pt x="50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3536355" y="2275920"/>
              <a:ext cx="154466" cy="154451"/>
            </a:xfrm>
            <a:custGeom>
              <a:avLst/>
              <a:gdLst/>
              <a:ahLst/>
              <a:cxnLst/>
              <a:rect l="l" t="t" r="r" b="b"/>
              <a:pathLst>
                <a:path w="10184" h="10183" extrusionOk="0">
                  <a:moveTo>
                    <a:pt x="4831" y="0"/>
                  </a:moveTo>
                  <a:lnTo>
                    <a:pt x="4578" y="30"/>
                  </a:lnTo>
                  <a:lnTo>
                    <a:pt x="4324" y="60"/>
                  </a:lnTo>
                  <a:lnTo>
                    <a:pt x="4071" y="105"/>
                  </a:lnTo>
                  <a:lnTo>
                    <a:pt x="3817" y="164"/>
                  </a:lnTo>
                  <a:lnTo>
                    <a:pt x="3579" y="224"/>
                  </a:lnTo>
                  <a:lnTo>
                    <a:pt x="3340" y="313"/>
                  </a:lnTo>
                  <a:lnTo>
                    <a:pt x="3117" y="403"/>
                  </a:lnTo>
                  <a:lnTo>
                    <a:pt x="2893" y="507"/>
                  </a:lnTo>
                  <a:lnTo>
                    <a:pt x="2670" y="612"/>
                  </a:lnTo>
                  <a:lnTo>
                    <a:pt x="2461" y="731"/>
                  </a:lnTo>
                  <a:lnTo>
                    <a:pt x="2252" y="865"/>
                  </a:lnTo>
                  <a:lnTo>
                    <a:pt x="2058" y="1014"/>
                  </a:lnTo>
                  <a:lnTo>
                    <a:pt x="1864" y="1163"/>
                  </a:lnTo>
                  <a:lnTo>
                    <a:pt x="1671" y="1327"/>
                  </a:lnTo>
                  <a:lnTo>
                    <a:pt x="1492" y="1491"/>
                  </a:lnTo>
                  <a:lnTo>
                    <a:pt x="1328" y="1670"/>
                  </a:lnTo>
                  <a:lnTo>
                    <a:pt x="1164" y="1849"/>
                  </a:lnTo>
                  <a:lnTo>
                    <a:pt x="1015" y="2043"/>
                  </a:lnTo>
                  <a:lnTo>
                    <a:pt x="881" y="2251"/>
                  </a:lnTo>
                  <a:lnTo>
                    <a:pt x="746" y="2445"/>
                  </a:lnTo>
                  <a:lnTo>
                    <a:pt x="627" y="2669"/>
                  </a:lnTo>
                  <a:lnTo>
                    <a:pt x="508" y="2878"/>
                  </a:lnTo>
                  <a:lnTo>
                    <a:pt x="403" y="3116"/>
                  </a:lnTo>
                  <a:lnTo>
                    <a:pt x="314" y="3340"/>
                  </a:lnTo>
                  <a:lnTo>
                    <a:pt x="239" y="3578"/>
                  </a:lnTo>
                  <a:lnTo>
                    <a:pt x="165" y="3817"/>
                  </a:lnTo>
                  <a:lnTo>
                    <a:pt x="105" y="4070"/>
                  </a:lnTo>
                  <a:lnTo>
                    <a:pt x="61" y="4309"/>
                  </a:lnTo>
                  <a:lnTo>
                    <a:pt x="31" y="4562"/>
                  </a:lnTo>
                  <a:lnTo>
                    <a:pt x="16" y="4831"/>
                  </a:lnTo>
                  <a:lnTo>
                    <a:pt x="1" y="5084"/>
                  </a:lnTo>
                  <a:lnTo>
                    <a:pt x="16" y="5323"/>
                  </a:lnTo>
                  <a:lnTo>
                    <a:pt x="31" y="5561"/>
                  </a:lnTo>
                  <a:lnTo>
                    <a:pt x="61" y="5800"/>
                  </a:lnTo>
                  <a:lnTo>
                    <a:pt x="90" y="6023"/>
                  </a:lnTo>
                  <a:lnTo>
                    <a:pt x="135" y="6247"/>
                  </a:lnTo>
                  <a:lnTo>
                    <a:pt x="195" y="6471"/>
                  </a:lnTo>
                  <a:lnTo>
                    <a:pt x="269" y="6694"/>
                  </a:lnTo>
                  <a:lnTo>
                    <a:pt x="344" y="6903"/>
                  </a:lnTo>
                  <a:lnTo>
                    <a:pt x="418" y="7112"/>
                  </a:lnTo>
                  <a:lnTo>
                    <a:pt x="523" y="7320"/>
                  </a:lnTo>
                  <a:lnTo>
                    <a:pt x="627" y="7514"/>
                  </a:lnTo>
                  <a:lnTo>
                    <a:pt x="731" y="7708"/>
                  </a:lnTo>
                  <a:lnTo>
                    <a:pt x="851" y="7902"/>
                  </a:lnTo>
                  <a:lnTo>
                    <a:pt x="970" y="8081"/>
                  </a:lnTo>
                  <a:lnTo>
                    <a:pt x="1104" y="8260"/>
                  </a:lnTo>
                  <a:lnTo>
                    <a:pt x="1253" y="8424"/>
                  </a:lnTo>
                  <a:lnTo>
                    <a:pt x="1432" y="8617"/>
                  </a:lnTo>
                  <a:lnTo>
                    <a:pt x="1626" y="8811"/>
                  </a:lnTo>
                  <a:lnTo>
                    <a:pt x="1820" y="8990"/>
                  </a:lnTo>
                  <a:lnTo>
                    <a:pt x="2028" y="9154"/>
                  </a:lnTo>
                  <a:lnTo>
                    <a:pt x="2252" y="9303"/>
                  </a:lnTo>
                  <a:lnTo>
                    <a:pt x="2476" y="9452"/>
                  </a:lnTo>
                  <a:lnTo>
                    <a:pt x="2714" y="9586"/>
                  </a:lnTo>
                  <a:lnTo>
                    <a:pt x="2953" y="9706"/>
                  </a:lnTo>
                  <a:lnTo>
                    <a:pt x="3191" y="9810"/>
                  </a:lnTo>
                  <a:lnTo>
                    <a:pt x="3460" y="9914"/>
                  </a:lnTo>
                  <a:lnTo>
                    <a:pt x="3713" y="9989"/>
                  </a:lnTo>
                  <a:lnTo>
                    <a:pt x="3981" y="10063"/>
                  </a:lnTo>
                  <a:lnTo>
                    <a:pt x="4250" y="10108"/>
                  </a:lnTo>
                  <a:lnTo>
                    <a:pt x="4533" y="10153"/>
                  </a:lnTo>
                  <a:lnTo>
                    <a:pt x="4816" y="10168"/>
                  </a:lnTo>
                  <a:lnTo>
                    <a:pt x="5100" y="10183"/>
                  </a:lnTo>
                  <a:lnTo>
                    <a:pt x="5353" y="10168"/>
                  </a:lnTo>
                  <a:lnTo>
                    <a:pt x="5621" y="10153"/>
                  </a:lnTo>
                  <a:lnTo>
                    <a:pt x="5875" y="10123"/>
                  </a:lnTo>
                  <a:lnTo>
                    <a:pt x="6128" y="10078"/>
                  </a:lnTo>
                  <a:lnTo>
                    <a:pt x="6367" y="10019"/>
                  </a:lnTo>
                  <a:lnTo>
                    <a:pt x="6605" y="9959"/>
                  </a:lnTo>
                  <a:lnTo>
                    <a:pt x="6844" y="9870"/>
                  </a:lnTo>
                  <a:lnTo>
                    <a:pt x="7082" y="9780"/>
                  </a:lnTo>
                  <a:lnTo>
                    <a:pt x="7306" y="9676"/>
                  </a:lnTo>
                  <a:lnTo>
                    <a:pt x="7530" y="9571"/>
                  </a:lnTo>
                  <a:lnTo>
                    <a:pt x="7738" y="9437"/>
                  </a:lnTo>
                  <a:lnTo>
                    <a:pt x="7947" y="9318"/>
                  </a:lnTo>
                  <a:lnTo>
                    <a:pt x="8141" y="9169"/>
                  </a:lnTo>
                  <a:lnTo>
                    <a:pt x="8335" y="9020"/>
                  </a:lnTo>
                  <a:lnTo>
                    <a:pt x="8529" y="8856"/>
                  </a:lnTo>
                  <a:lnTo>
                    <a:pt x="8693" y="8692"/>
                  </a:lnTo>
                  <a:lnTo>
                    <a:pt x="8871" y="8513"/>
                  </a:lnTo>
                  <a:lnTo>
                    <a:pt x="9021" y="8334"/>
                  </a:lnTo>
                  <a:lnTo>
                    <a:pt x="9185" y="8140"/>
                  </a:lnTo>
                  <a:lnTo>
                    <a:pt x="9319" y="7932"/>
                  </a:lnTo>
                  <a:lnTo>
                    <a:pt x="9453" y="7723"/>
                  </a:lnTo>
                  <a:lnTo>
                    <a:pt x="9572" y="7514"/>
                  </a:lnTo>
                  <a:lnTo>
                    <a:pt x="9691" y="7290"/>
                  </a:lnTo>
                  <a:lnTo>
                    <a:pt x="9796" y="7067"/>
                  </a:lnTo>
                  <a:lnTo>
                    <a:pt x="9885" y="6843"/>
                  </a:lnTo>
                  <a:lnTo>
                    <a:pt x="9960" y="6605"/>
                  </a:lnTo>
                  <a:lnTo>
                    <a:pt x="10034" y="6366"/>
                  </a:lnTo>
                  <a:lnTo>
                    <a:pt x="10079" y="6113"/>
                  </a:lnTo>
                  <a:lnTo>
                    <a:pt x="10124" y="5859"/>
                  </a:lnTo>
                  <a:lnTo>
                    <a:pt x="10168" y="5606"/>
                  </a:lnTo>
                  <a:lnTo>
                    <a:pt x="10183" y="5352"/>
                  </a:lnTo>
                  <a:lnTo>
                    <a:pt x="10183" y="5084"/>
                  </a:lnTo>
                  <a:lnTo>
                    <a:pt x="10183" y="4845"/>
                  </a:lnTo>
                  <a:lnTo>
                    <a:pt x="10168" y="4622"/>
                  </a:lnTo>
                  <a:lnTo>
                    <a:pt x="10139" y="4383"/>
                  </a:lnTo>
                  <a:lnTo>
                    <a:pt x="10109" y="4160"/>
                  </a:lnTo>
                  <a:lnTo>
                    <a:pt x="10064" y="3936"/>
                  </a:lnTo>
                  <a:lnTo>
                    <a:pt x="10004" y="3712"/>
                  </a:lnTo>
                  <a:lnTo>
                    <a:pt x="9930" y="3489"/>
                  </a:lnTo>
                  <a:lnTo>
                    <a:pt x="9855" y="3280"/>
                  </a:lnTo>
                  <a:lnTo>
                    <a:pt x="9781" y="3071"/>
                  </a:lnTo>
                  <a:lnTo>
                    <a:pt x="9676" y="2863"/>
                  </a:lnTo>
                  <a:lnTo>
                    <a:pt x="9572" y="2669"/>
                  </a:lnTo>
                  <a:lnTo>
                    <a:pt x="9468" y="2475"/>
                  </a:lnTo>
                  <a:lnTo>
                    <a:pt x="9349" y="2296"/>
                  </a:lnTo>
                  <a:lnTo>
                    <a:pt x="9229" y="2102"/>
                  </a:lnTo>
                  <a:lnTo>
                    <a:pt x="9095" y="1923"/>
                  </a:lnTo>
                  <a:lnTo>
                    <a:pt x="8946" y="1759"/>
                  </a:lnTo>
                  <a:lnTo>
                    <a:pt x="8797" y="1595"/>
                  </a:lnTo>
                  <a:lnTo>
                    <a:pt x="8648" y="1431"/>
                  </a:lnTo>
                  <a:lnTo>
                    <a:pt x="8484" y="1282"/>
                  </a:lnTo>
                  <a:lnTo>
                    <a:pt x="8320" y="1148"/>
                  </a:lnTo>
                  <a:lnTo>
                    <a:pt x="8141" y="999"/>
                  </a:lnTo>
                  <a:lnTo>
                    <a:pt x="7962" y="880"/>
                  </a:lnTo>
                  <a:lnTo>
                    <a:pt x="7768" y="761"/>
                  </a:lnTo>
                  <a:lnTo>
                    <a:pt x="7574" y="641"/>
                  </a:lnTo>
                  <a:lnTo>
                    <a:pt x="7381" y="537"/>
                  </a:lnTo>
                  <a:lnTo>
                    <a:pt x="7187" y="448"/>
                  </a:lnTo>
                  <a:lnTo>
                    <a:pt x="6978" y="358"/>
                  </a:lnTo>
                  <a:lnTo>
                    <a:pt x="6769" y="269"/>
                  </a:lnTo>
                  <a:lnTo>
                    <a:pt x="6546" y="209"/>
                  </a:lnTo>
                  <a:lnTo>
                    <a:pt x="6322" y="149"/>
                  </a:lnTo>
                  <a:lnTo>
                    <a:pt x="6098" y="90"/>
                  </a:lnTo>
                  <a:lnTo>
                    <a:pt x="5875" y="60"/>
                  </a:lnTo>
                  <a:lnTo>
                    <a:pt x="5487" y="15"/>
                  </a:lnTo>
                  <a:lnTo>
                    <a:pt x="5100"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3536355" y="2275920"/>
              <a:ext cx="108114" cy="128681"/>
            </a:xfrm>
            <a:custGeom>
              <a:avLst/>
              <a:gdLst/>
              <a:ahLst/>
              <a:cxnLst/>
              <a:rect l="l" t="t" r="r" b="b"/>
              <a:pathLst>
                <a:path w="7128" h="8484" extrusionOk="0">
                  <a:moveTo>
                    <a:pt x="4831" y="0"/>
                  </a:moveTo>
                  <a:lnTo>
                    <a:pt x="4578" y="30"/>
                  </a:lnTo>
                  <a:lnTo>
                    <a:pt x="4324" y="60"/>
                  </a:lnTo>
                  <a:lnTo>
                    <a:pt x="4071" y="105"/>
                  </a:lnTo>
                  <a:lnTo>
                    <a:pt x="3817" y="164"/>
                  </a:lnTo>
                  <a:lnTo>
                    <a:pt x="3579" y="224"/>
                  </a:lnTo>
                  <a:lnTo>
                    <a:pt x="3340" y="313"/>
                  </a:lnTo>
                  <a:lnTo>
                    <a:pt x="3117" y="403"/>
                  </a:lnTo>
                  <a:lnTo>
                    <a:pt x="2893" y="507"/>
                  </a:lnTo>
                  <a:lnTo>
                    <a:pt x="2670" y="612"/>
                  </a:lnTo>
                  <a:lnTo>
                    <a:pt x="2461" y="731"/>
                  </a:lnTo>
                  <a:lnTo>
                    <a:pt x="2252" y="865"/>
                  </a:lnTo>
                  <a:lnTo>
                    <a:pt x="2058" y="1014"/>
                  </a:lnTo>
                  <a:lnTo>
                    <a:pt x="1864" y="1163"/>
                  </a:lnTo>
                  <a:lnTo>
                    <a:pt x="1671" y="1327"/>
                  </a:lnTo>
                  <a:lnTo>
                    <a:pt x="1492" y="1491"/>
                  </a:lnTo>
                  <a:lnTo>
                    <a:pt x="1328" y="1670"/>
                  </a:lnTo>
                  <a:lnTo>
                    <a:pt x="1164" y="1849"/>
                  </a:lnTo>
                  <a:lnTo>
                    <a:pt x="1015" y="2043"/>
                  </a:lnTo>
                  <a:lnTo>
                    <a:pt x="881" y="2251"/>
                  </a:lnTo>
                  <a:lnTo>
                    <a:pt x="746" y="2445"/>
                  </a:lnTo>
                  <a:lnTo>
                    <a:pt x="627" y="2669"/>
                  </a:lnTo>
                  <a:lnTo>
                    <a:pt x="508" y="2878"/>
                  </a:lnTo>
                  <a:lnTo>
                    <a:pt x="403" y="3116"/>
                  </a:lnTo>
                  <a:lnTo>
                    <a:pt x="314" y="3340"/>
                  </a:lnTo>
                  <a:lnTo>
                    <a:pt x="239" y="3578"/>
                  </a:lnTo>
                  <a:lnTo>
                    <a:pt x="165" y="3817"/>
                  </a:lnTo>
                  <a:lnTo>
                    <a:pt x="105" y="4070"/>
                  </a:lnTo>
                  <a:lnTo>
                    <a:pt x="61" y="4309"/>
                  </a:lnTo>
                  <a:lnTo>
                    <a:pt x="31" y="4562"/>
                  </a:lnTo>
                  <a:lnTo>
                    <a:pt x="16" y="4831"/>
                  </a:lnTo>
                  <a:lnTo>
                    <a:pt x="1" y="5084"/>
                  </a:lnTo>
                  <a:lnTo>
                    <a:pt x="16" y="5323"/>
                  </a:lnTo>
                  <a:lnTo>
                    <a:pt x="31" y="5561"/>
                  </a:lnTo>
                  <a:lnTo>
                    <a:pt x="61" y="5800"/>
                  </a:lnTo>
                  <a:lnTo>
                    <a:pt x="90" y="6023"/>
                  </a:lnTo>
                  <a:lnTo>
                    <a:pt x="135" y="6247"/>
                  </a:lnTo>
                  <a:lnTo>
                    <a:pt x="195" y="6471"/>
                  </a:lnTo>
                  <a:lnTo>
                    <a:pt x="269" y="6694"/>
                  </a:lnTo>
                  <a:lnTo>
                    <a:pt x="344" y="6903"/>
                  </a:lnTo>
                  <a:lnTo>
                    <a:pt x="418" y="7112"/>
                  </a:lnTo>
                  <a:lnTo>
                    <a:pt x="523" y="7320"/>
                  </a:lnTo>
                  <a:lnTo>
                    <a:pt x="627" y="7514"/>
                  </a:lnTo>
                  <a:lnTo>
                    <a:pt x="731" y="7708"/>
                  </a:lnTo>
                  <a:lnTo>
                    <a:pt x="851" y="7902"/>
                  </a:lnTo>
                  <a:lnTo>
                    <a:pt x="970" y="8081"/>
                  </a:lnTo>
                  <a:lnTo>
                    <a:pt x="1104" y="8260"/>
                  </a:lnTo>
                  <a:lnTo>
                    <a:pt x="1253" y="8424"/>
                  </a:lnTo>
                  <a:lnTo>
                    <a:pt x="1641" y="8468"/>
                  </a:lnTo>
                  <a:lnTo>
                    <a:pt x="2028" y="8483"/>
                  </a:lnTo>
                  <a:lnTo>
                    <a:pt x="2297" y="8483"/>
                  </a:lnTo>
                  <a:lnTo>
                    <a:pt x="2550" y="8453"/>
                  </a:lnTo>
                  <a:lnTo>
                    <a:pt x="2804" y="8424"/>
                  </a:lnTo>
                  <a:lnTo>
                    <a:pt x="3057" y="8379"/>
                  </a:lnTo>
                  <a:lnTo>
                    <a:pt x="3311" y="8319"/>
                  </a:lnTo>
                  <a:lnTo>
                    <a:pt x="3549" y="8260"/>
                  </a:lnTo>
                  <a:lnTo>
                    <a:pt x="3788" y="8170"/>
                  </a:lnTo>
                  <a:lnTo>
                    <a:pt x="4011" y="8081"/>
                  </a:lnTo>
                  <a:lnTo>
                    <a:pt x="4235" y="7976"/>
                  </a:lnTo>
                  <a:lnTo>
                    <a:pt x="4459" y="7872"/>
                  </a:lnTo>
                  <a:lnTo>
                    <a:pt x="4667" y="7753"/>
                  </a:lnTo>
                  <a:lnTo>
                    <a:pt x="4876" y="7618"/>
                  </a:lnTo>
                  <a:lnTo>
                    <a:pt x="5085" y="7469"/>
                  </a:lnTo>
                  <a:lnTo>
                    <a:pt x="5279" y="7320"/>
                  </a:lnTo>
                  <a:lnTo>
                    <a:pt x="5457" y="7156"/>
                  </a:lnTo>
                  <a:lnTo>
                    <a:pt x="5636" y="6992"/>
                  </a:lnTo>
                  <a:lnTo>
                    <a:pt x="5800" y="6813"/>
                  </a:lnTo>
                  <a:lnTo>
                    <a:pt x="5964" y="6635"/>
                  </a:lnTo>
                  <a:lnTo>
                    <a:pt x="6113" y="6441"/>
                  </a:lnTo>
                  <a:lnTo>
                    <a:pt x="6262" y="6247"/>
                  </a:lnTo>
                  <a:lnTo>
                    <a:pt x="6382" y="6038"/>
                  </a:lnTo>
                  <a:lnTo>
                    <a:pt x="6516" y="5815"/>
                  </a:lnTo>
                  <a:lnTo>
                    <a:pt x="6620" y="5606"/>
                  </a:lnTo>
                  <a:lnTo>
                    <a:pt x="6725" y="5382"/>
                  </a:lnTo>
                  <a:lnTo>
                    <a:pt x="6814" y="5144"/>
                  </a:lnTo>
                  <a:lnTo>
                    <a:pt x="6904" y="4905"/>
                  </a:lnTo>
                  <a:lnTo>
                    <a:pt x="6963" y="4667"/>
                  </a:lnTo>
                  <a:lnTo>
                    <a:pt x="7023" y="4413"/>
                  </a:lnTo>
                  <a:lnTo>
                    <a:pt x="7068" y="4175"/>
                  </a:lnTo>
                  <a:lnTo>
                    <a:pt x="7097" y="3921"/>
                  </a:lnTo>
                  <a:lnTo>
                    <a:pt x="7112" y="3653"/>
                  </a:lnTo>
                  <a:lnTo>
                    <a:pt x="7127" y="3399"/>
                  </a:lnTo>
                  <a:lnTo>
                    <a:pt x="7127" y="3161"/>
                  </a:lnTo>
                  <a:lnTo>
                    <a:pt x="7097" y="2922"/>
                  </a:lnTo>
                  <a:lnTo>
                    <a:pt x="7082" y="2684"/>
                  </a:lnTo>
                  <a:lnTo>
                    <a:pt x="7038" y="2460"/>
                  </a:lnTo>
                  <a:lnTo>
                    <a:pt x="6993" y="2237"/>
                  </a:lnTo>
                  <a:lnTo>
                    <a:pt x="6933" y="2013"/>
                  </a:lnTo>
                  <a:lnTo>
                    <a:pt x="6874" y="1789"/>
                  </a:lnTo>
                  <a:lnTo>
                    <a:pt x="6799" y="1581"/>
                  </a:lnTo>
                  <a:lnTo>
                    <a:pt x="6710" y="1372"/>
                  </a:lnTo>
                  <a:lnTo>
                    <a:pt x="6605" y="1163"/>
                  </a:lnTo>
                  <a:lnTo>
                    <a:pt x="6516" y="969"/>
                  </a:lnTo>
                  <a:lnTo>
                    <a:pt x="6397" y="776"/>
                  </a:lnTo>
                  <a:lnTo>
                    <a:pt x="6277" y="582"/>
                  </a:lnTo>
                  <a:lnTo>
                    <a:pt x="6158" y="403"/>
                  </a:lnTo>
                  <a:lnTo>
                    <a:pt x="6024" y="224"/>
                  </a:lnTo>
                  <a:lnTo>
                    <a:pt x="5875" y="60"/>
                  </a:lnTo>
                  <a:lnTo>
                    <a:pt x="5487" y="15"/>
                  </a:lnTo>
                  <a:lnTo>
                    <a:pt x="51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3649202" y="2296942"/>
              <a:ext cx="154451" cy="154466"/>
            </a:xfrm>
            <a:custGeom>
              <a:avLst/>
              <a:gdLst/>
              <a:ahLst/>
              <a:cxnLst/>
              <a:rect l="l" t="t" r="r" b="b"/>
              <a:pathLst>
                <a:path w="10183" h="10184" extrusionOk="0">
                  <a:moveTo>
                    <a:pt x="4831" y="1"/>
                  </a:moveTo>
                  <a:lnTo>
                    <a:pt x="4577" y="31"/>
                  </a:lnTo>
                  <a:lnTo>
                    <a:pt x="4324" y="60"/>
                  </a:lnTo>
                  <a:lnTo>
                    <a:pt x="4070" y="105"/>
                  </a:lnTo>
                  <a:lnTo>
                    <a:pt x="3817" y="165"/>
                  </a:lnTo>
                  <a:lnTo>
                    <a:pt x="3578" y="224"/>
                  </a:lnTo>
                  <a:lnTo>
                    <a:pt x="3340" y="314"/>
                  </a:lnTo>
                  <a:lnTo>
                    <a:pt x="3116" y="403"/>
                  </a:lnTo>
                  <a:lnTo>
                    <a:pt x="2892" y="508"/>
                  </a:lnTo>
                  <a:lnTo>
                    <a:pt x="2669" y="612"/>
                  </a:lnTo>
                  <a:lnTo>
                    <a:pt x="2460" y="731"/>
                  </a:lnTo>
                  <a:lnTo>
                    <a:pt x="2251" y="865"/>
                  </a:lnTo>
                  <a:lnTo>
                    <a:pt x="2043" y="1015"/>
                  </a:lnTo>
                  <a:lnTo>
                    <a:pt x="1864" y="1164"/>
                  </a:lnTo>
                  <a:lnTo>
                    <a:pt x="1670" y="1328"/>
                  </a:lnTo>
                  <a:lnTo>
                    <a:pt x="1491" y="1492"/>
                  </a:lnTo>
                  <a:lnTo>
                    <a:pt x="1327" y="1670"/>
                  </a:lnTo>
                  <a:lnTo>
                    <a:pt x="1163" y="1849"/>
                  </a:lnTo>
                  <a:lnTo>
                    <a:pt x="1014" y="2043"/>
                  </a:lnTo>
                  <a:lnTo>
                    <a:pt x="880" y="2252"/>
                  </a:lnTo>
                  <a:lnTo>
                    <a:pt x="746" y="2461"/>
                  </a:lnTo>
                  <a:lnTo>
                    <a:pt x="626" y="2669"/>
                  </a:lnTo>
                  <a:lnTo>
                    <a:pt x="507" y="2893"/>
                  </a:lnTo>
                  <a:lnTo>
                    <a:pt x="403" y="3117"/>
                  </a:lnTo>
                  <a:lnTo>
                    <a:pt x="313" y="3340"/>
                  </a:lnTo>
                  <a:lnTo>
                    <a:pt x="239" y="3579"/>
                  </a:lnTo>
                  <a:lnTo>
                    <a:pt x="164" y="3817"/>
                  </a:lnTo>
                  <a:lnTo>
                    <a:pt x="105" y="4071"/>
                  </a:lnTo>
                  <a:lnTo>
                    <a:pt x="60" y="4324"/>
                  </a:lnTo>
                  <a:lnTo>
                    <a:pt x="30" y="4578"/>
                  </a:lnTo>
                  <a:lnTo>
                    <a:pt x="15" y="4831"/>
                  </a:lnTo>
                  <a:lnTo>
                    <a:pt x="0" y="5099"/>
                  </a:lnTo>
                  <a:lnTo>
                    <a:pt x="15" y="5323"/>
                  </a:lnTo>
                  <a:lnTo>
                    <a:pt x="30" y="5562"/>
                  </a:lnTo>
                  <a:lnTo>
                    <a:pt x="60" y="5800"/>
                  </a:lnTo>
                  <a:lnTo>
                    <a:pt x="90" y="6024"/>
                  </a:lnTo>
                  <a:lnTo>
                    <a:pt x="134" y="6247"/>
                  </a:lnTo>
                  <a:lnTo>
                    <a:pt x="194" y="6471"/>
                  </a:lnTo>
                  <a:lnTo>
                    <a:pt x="269" y="6695"/>
                  </a:lnTo>
                  <a:lnTo>
                    <a:pt x="343" y="6903"/>
                  </a:lnTo>
                  <a:lnTo>
                    <a:pt x="418" y="7112"/>
                  </a:lnTo>
                  <a:lnTo>
                    <a:pt x="522" y="7321"/>
                  </a:lnTo>
                  <a:lnTo>
                    <a:pt x="611" y="7515"/>
                  </a:lnTo>
                  <a:lnTo>
                    <a:pt x="731" y="7708"/>
                  </a:lnTo>
                  <a:lnTo>
                    <a:pt x="850" y="7902"/>
                  </a:lnTo>
                  <a:lnTo>
                    <a:pt x="969" y="8081"/>
                  </a:lnTo>
                  <a:lnTo>
                    <a:pt x="1103" y="8260"/>
                  </a:lnTo>
                  <a:lnTo>
                    <a:pt x="1253" y="8424"/>
                  </a:lnTo>
                  <a:lnTo>
                    <a:pt x="1431" y="8633"/>
                  </a:lnTo>
                  <a:lnTo>
                    <a:pt x="1625" y="8812"/>
                  </a:lnTo>
                  <a:lnTo>
                    <a:pt x="1819" y="8991"/>
                  </a:lnTo>
                  <a:lnTo>
                    <a:pt x="2028" y="9155"/>
                  </a:lnTo>
                  <a:lnTo>
                    <a:pt x="2251" y="9318"/>
                  </a:lnTo>
                  <a:lnTo>
                    <a:pt x="2475" y="9453"/>
                  </a:lnTo>
                  <a:lnTo>
                    <a:pt x="2714" y="9587"/>
                  </a:lnTo>
                  <a:lnTo>
                    <a:pt x="2952" y="9706"/>
                  </a:lnTo>
                  <a:lnTo>
                    <a:pt x="3191" y="9810"/>
                  </a:lnTo>
                  <a:lnTo>
                    <a:pt x="3459" y="9915"/>
                  </a:lnTo>
                  <a:lnTo>
                    <a:pt x="3712" y="9989"/>
                  </a:lnTo>
                  <a:lnTo>
                    <a:pt x="3981" y="10064"/>
                  </a:lnTo>
                  <a:lnTo>
                    <a:pt x="4249" y="10109"/>
                  </a:lnTo>
                  <a:lnTo>
                    <a:pt x="4532" y="10153"/>
                  </a:lnTo>
                  <a:lnTo>
                    <a:pt x="4816" y="10168"/>
                  </a:lnTo>
                  <a:lnTo>
                    <a:pt x="5099" y="10183"/>
                  </a:lnTo>
                  <a:lnTo>
                    <a:pt x="5352" y="10183"/>
                  </a:lnTo>
                  <a:lnTo>
                    <a:pt x="5621" y="10153"/>
                  </a:lnTo>
                  <a:lnTo>
                    <a:pt x="5874" y="10124"/>
                  </a:lnTo>
                  <a:lnTo>
                    <a:pt x="6128" y="10079"/>
                  </a:lnTo>
                  <a:lnTo>
                    <a:pt x="6366" y="10019"/>
                  </a:lnTo>
                  <a:lnTo>
                    <a:pt x="6605" y="9960"/>
                  </a:lnTo>
                  <a:lnTo>
                    <a:pt x="6843" y="9870"/>
                  </a:lnTo>
                  <a:lnTo>
                    <a:pt x="7082" y="9781"/>
                  </a:lnTo>
                  <a:lnTo>
                    <a:pt x="7305" y="9676"/>
                  </a:lnTo>
                  <a:lnTo>
                    <a:pt x="7529" y="9572"/>
                  </a:lnTo>
                  <a:lnTo>
                    <a:pt x="7738" y="9453"/>
                  </a:lnTo>
                  <a:lnTo>
                    <a:pt x="7946" y="9318"/>
                  </a:lnTo>
                  <a:lnTo>
                    <a:pt x="8140" y="9169"/>
                  </a:lnTo>
                  <a:lnTo>
                    <a:pt x="8334" y="9020"/>
                  </a:lnTo>
                  <a:lnTo>
                    <a:pt x="8513" y="8856"/>
                  </a:lnTo>
                  <a:lnTo>
                    <a:pt x="8692" y="8692"/>
                  </a:lnTo>
                  <a:lnTo>
                    <a:pt x="8871" y="8513"/>
                  </a:lnTo>
                  <a:lnTo>
                    <a:pt x="9020" y="8335"/>
                  </a:lnTo>
                  <a:lnTo>
                    <a:pt x="9184" y="8141"/>
                  </a:lnTo>
                  <a:lnTo>
                    <a:pt x="9318" y="7932"/>
                  </a:lnTo>
                  <a:lnTo>
                    <a:pt x="9452" y="7738"/>
                  </a:lnTo>
                  <a:lnTo>
                    <a:pt x="9571" y="7515"/>
                  </a:lnTo>
                  <a:lnTo>
                    <a:pt x="9691" y="7306"/>
                  </a:lnTo>
                  <a:lnTo>
                    <a:pt x="9795" y="7067"/>
                  </a:lnTo>
                  <a:lnTo>
                    <a:pt x="9885" y="6844"/>
                  </a:lnTo>
                  <a:lnTo>
                    <a:pt x="9959" y="6605"/>
                  </a:lnTo>
                  <a:lnTo>
                    <a:pt x="10034" y="6367"/>
                  </a:lnTo>
                  <a:lnTo>
                    <a:pt x="10078" y="6113"/>
                  </a:lnTo>
                  <a:lnTo>
                    <a:pt x="10123" y="5875"/>
                  </a:lnTo>
                  <a:lnTo>
                    <a:pt x="10168" y="5606"/>
                  </a:lnTo>
                  <a:lnTo>
                    <a:pt x="10183" y="5353"/>
                  </a:lnTo>
                  <a:lnTo>
                    <a:pt x="10183" y="5099"/>
                  </a:lnTo>
                  <a:lnTo>
                    <a:pt x="10183" y="4861"/>
                  </a:lnTo>
                  <a:lnTo>
                    <a:pt x="10168" y="4622"/>
                  </a:lnTo>
                  <a:lnTo>
                    <a:pt x="10138" y="4384"/>
                  </a:lnTo>
                  <a:lnTo>
                    <a:pt x="10108" y="4160"/>
                  </a:lnTo>
                  <a:lnTo>
                    <a:pt x="10049" y="3937"/>
                  </a:lnTo>
                  <a:lnTo>
                    <a:pt x="10004" y="3713"/>
                  </a:lnTo>
                  <a:lnTo>
                    <a:pt x="9929" y="3504"/>
                  </a:lnTo>
                  <a:lnTo>
                    <a:pt x="9855" y="3281"/>
                  </a:lnTo>
                  <a:lnTo>
                    <a:pt x="9780" y="3072"/>
                  </a:lnTo>
                  <a:lnTo>
                    <a:pt x="9676" y="2878"/>
                  </a:lnTo>
                  <a:lnTo>
                    <a:pt x="9571" y="2669"/>
                  </a:lnTo>
                  <a:lnTo>
                    <a:pt x="9467" y="2476"/>
                  </a:lnTo>
                  <a:lnTo>
                    <a:pt x="9348" y="2297"/>
                  </a:lnTo>
                  <a:lnTo>
                    <a:pt x="9229" y="2103"/>
                  </a:lnTo>
                  <a:lnTo>
                    <a:pt x="9094" y="1939"/>
                  </a:lnTo>
                  <a:lnTo>
                    <a:pt x="8945" y="1760"/>
                  </a:lnTo>
                  <a:lnTo>
                    <a:pt x="8796" y="1596"/>
                  </a:lnTo>
                  <a:lnTo>
                    <a:pt x="8647" y="1432"/>
                  </a:lnTo>
                  <a:lnTo>
                    <a:pt x="8483" y="1283"/>
                  </a:lnTo>
                  <a:lnTo>
                    <a:pt x="8319" y="1149"/>
                  </a:lnTo>
                  <a:lnTo>
                    <a:pt x="8140" y="1015"/>
                  </a:lnTo>
                  <a:lnTo>
                    <a:pt x="7961" y="880"/>
                  </a:lnTo>
                  <a:lnTo>
                    <a:pt x="7768" y="761"/>
                  </a:lnTo>
                  <a:lnTo>
                    <a:pt x="7574" y="642"/>
                  </a:lnTo>
                  <a:lnTo>
                    <a:pt x="7380" y="537"/>
                  </a:lnTo>
                  <a:lnTo>
                    <a:pt x="7186" y="448"/>
                  </a:lnTo>
                  <a:lnTo>
                    <a:pt x="6977" y="359"/>
                  </a:lnTo>
                  <a:lnTo>
                    <a:pt x="6754" y="284"/>
                  </a:lnTo>
                  <a:lnTo>
                    <a:pt x="6545" y="209"/>
                  </a:lnTo>
                  <a:lnTo>
                    <a:pt x="6321" y="150"/>
                  </a:lnTo>
                  <a:lnTo>
                    <a:pt x="6098" y="105"/>
                  </a:lnTo>
                  <a:lnTo>
                    <a:pt x="5874" y="60"/>
                  </a:lnTo>
                  <a:lnTo>
                    <a:pt x="5487" y="16"/>
                  </a:lnTo>
                  <a:lnTo>
                    <a:pt x="5099"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3649202" y="2296942"/>
              <a:ext cx="108099" cy="128681"/>
            </a:xfrm>
            <a:custGeom>
              <a:avLst/>
              <a:gdLst/>
              <a:ahLst/>
              <a:cxnLst/>
              <a:rect l="l" t="t" r="r" b="b"/>
              <a:pathLst>
                <a:path w="7127" h="8484" extrusionOk="0">
                  <a:moveTo>
                    <a:pt x="4831" y="1"/>
                  </a:moveTo>
                  <a:lnTo>
                    <a:pt x="4577" y="31"/>
                  </a:lnTo>
                  <a:lnTo>
                    <a:pt x="4324" y="60"/>
                  </a:lnTo>
                  <a:lnTo>
                    <a:pt x="4070" y="105"/>
                  </a:lnTo>
                  <a:lnTo>
                    <a:pt x="3817" y="165"/>
                  </a:lnTo>
                  <a:lnTo>
                    <a:pt x="3578" y="224"/>
                  </a:lnTo>
                  <a:lnTo>
                    <a:pt x="3340" y="314"/>
                  </a:lnTo>
                  <a:lnTo>
                    <a:pt x="3116" y="403"/>
                  </a:lnTo>
                  <a:lnTo>
                    <a:pt x="2892" y="508"/>
                  </a:lnTo>
                  <a:lnTo>
                    <a:pt x="2669" y="612"/>
                  </a:lnTo>
                  <a:lnTo>
                    <a:pt x="2460" y="731"/>
                  </a:lnTo>
                  <a:lnTo>
                    <a:pt x="2251" y="865"/>
                  </a:lnTo>
                  <a:lnTo>
                    <a:pt x="2043" y="1015"/>
                  </a:lnTo>
                  <a:lnTo>
                    <a:pt x="1864" y="1164"/>
                  </a:lnTo>
                  <a:lnTo>
                    <a:pt x="1670" y="1328"/>
                  </a:lnTo>
                  <a:lnTo>
                    <a:pt x="1491" y="1492"/>
                  </a:lnTo>
                  <a:lnTo>
                    <a:pt x="1327" y="1670"/>
                  </a:lnTo>
                  <a:lnTo>
                    <a:pt x="1163" y="1849"/>
                  </a:lnTo>
                  <a:lnTo>
                    <a:pt x="1014" y="2043"/>
                  </a:lnTo>
                  <a:lnTo>
                    <a:pt x="880" y="2252"/>
                  </a:lnTo>
                  <a:lnTo>
                    <a:pt x="746" y="2461"/>
                  </a:lnTo>
                  <a:lnTo>
                    <a:pt x="626" y="2669"/>
                  </a:lnTo>
                  <a:lnTo>
                    <a:pt x="507" y="2893"/>
                  </a:lnTo>
                  <a:lnTo>
                    <a:pt x="403" y="3117"/>
                  </a:lnTo>
                  <a:lnTo>
                    <a:pt x="313" y="3340"/>
                  </a:lnTo>
                  <a:lnTo>
                    <a:pt x="239" y="3579"/>
                  </a:lnTo>
                  <a:lnTo>
                    <a:pt x="164" y="3817"/>
                  </a:lnTo>
                  <a:lnTo>
                    <a:pt x="105" y="4071"/>
                  </a:lnTo>
                  <a:lnTo>
                    <a:pt x="60" y="4324"/>
                  </a:lnTo>
                  <a:lnTo>
                    <a:pt x="30" y="4578"/>
                  </a:lnTo>
                  <a:lnTo>
                    <a:pt x="15" y="4831"/>
                  </a:lnTo>
                  <a:lnTo>
                    <a:pt x="0" y="5099"/>
                  </a:lnTo>
                  <a:lnTo>
                    <a:pt x="15" y="5323"/>
                  </a:lnTo>
                  <a:lnTo>
                    <a:pt x="30" y="5562"/>
                  </a:lnTo>
                  <a:lnTo>
                    <a:pt x="60" y="5800"/>
                  </a:lnTo>
                  <a:lnTo>
                    <a:pt x="90" y="6024"/>
                  </a:lnTo>
                  <a:lnTo>
                    <a:pt x="134" y="6247"/>
                  </a:lnTo>
                  <a:lnTo>
                    <a:pt x="194" y="6471"/>
                  </a:lnTo>
                  <a:lnTo>
                    <a:pt x="269" y="6695"/>
                  </a:lnTo>
                  <a:lnTo>
                    <a:pt x="343" y="6903"/>
                  </a:lnTo>
                  <a:lnTo>
                    <a:pt x="418" y="7112"/>
                  </a:lnTo>
                  <a:lnTo>
                    <a:pt x="522" y="7321"/>
                  </a:lnTo>
                  <a:lnTo>
                    <a:pt x="611" y="7515"/>
                  </a:lnTo>
                  <a:lnTo>
                    <a:pt x="731" y="7708"/>
                  </a:lnTo>
                  <a:lnTo>
                    <a:pt x="850" y="7902"/>
                  </a:lnTo>
                  <a:lnTo>
                    <a:pt x="969" y="8081"/>
                  </a:lnTo>
                  <a:lnTo>
                    <a:pt x="1103" y="8260"/>
                  </a:lnTo>
                  <a:lnTo>
                    <a:pt x="1253" y="8424"/>
                  </a:lnTo>
                  <a:lnTo>
                    <a:pt x="1640" y="8469"/>
                  </a:lnTo>
                  <a:lnTo>
                    <a:pt x="2028" y="8484"/>
                  </a:lnTo>
                  <a:lnTo>
                    <a:pt x="2296" y="8484"/>
                  </a:lnTo>
                  <a:lnTo>
                    <a:pt x="2550" y="8454"/>
                  </a:lnTo>
                  <a:lnTo>
                    <a:pt x="2803" y="8424"/>
                  </a:lnTo>
                  <a:lnTo>
                    <a:pt x="3056" y="8379"/>
                  </a:lnTo>
                  <a:lnTo>
                    <a:pt x="3310" y="8335"/>
                  </a:lnTo>
                  <a:lnTo>
                    <a:pt x="3548" y="8260"/>
                  </a:lnTo>
                  <a:lnTo>
                    <a:pt x="3787" y="8185"/>
                  </a:lnTo>
                  <a:lnTo>
                    <a:pt x="4011" y="8081"/>
                  </a:lnTo>
                  <a:lnTo>
                    <a:pt x="4234" y="7992"/>
                  </a:lnTo>
                  <a:lnTo>
                    <a:pt x="4458" y="7872"/>
                  </a:lnTo>
                  <a:lnTo>
                    <a:pt x="4667" y="7753"/>
                  </a:lnTo>
                  <a:lnTo>
                    <a:pt x="4875" y="7619"/>
                  </a:lnTo>
                  <a:lnTo>
                    <a:pt x="5084" y="7470"/>
                  </a:lnTo>
                  <a:lnTo>
                    <a:pt x="5278" y="7321"/>
                  </a:lnTo>
                  <a:lnTo>
                    <a:pt x="5457" y="7172"/>
                  </a:lnTo>
                  <a:lnTo>
                    <a:pt x="5636" y="6993"/>
                  </a:lnTo>
                  <a:lnTo>
                    <a:pt x="5800" y="6814"/>
                  </a:lnTo>
                  <a:lnTo>
                    <a:pt x="5964" y="6635"/>
                  </a:lnTo>
                  <a:lnTo>
                    <a:pt x="6113" y="6441"/>
                  </a:lnTo>
                  <a:lnTo>
                    <a:pt x="6262" y="6247"/>
                  </a:lnTo>
                  <a:lnTo>
                    <a:pt x="6381" y="6039"/>
                  </a:lnTo>
                  <a:lnTo>
                    <a:pt x="6515" y="5830"/>
                  </a:lnTo>
                  <a:lnTo>
                    <a:pt x="6620" y="5606"/>
                  </a:lnTo>
                  <a:lnTo>
                    <a:pt x="6724" y="5383"/>
                  </a:lnTo>
                  <a:lnTo>
                    <a:pt x="6813" y="5144"/>
                  </a:lnTo>
                  <a:lnTo>
                    <a:pt x="6903" y="4906"/>
                  </a:lnTo>
                  <a:lnTo>
                    <a:pt x="6962" y="4667"/>
                  </a:lnTo>
                  <a:lnTo>
                    <a:pt x="7022" y="4429"/>
                  </a:lnTo>
                  <a:lnTo>
                    <a:pt x="7067" y="4175"/>
                  </a:lnTo>
                  <a:lnTo>
                    <a:pt x="7097" y="3922"/>
                  </a:lnTo>
                  <a:lnTo>
                    <a:pt x="7112" y="3653"/>
                  </a:lnTo>
                  <a:lnTo>
                    <a:pt x="7126" y="3400"/>
                  </a:lnTo>
                  <a:lnTo>
                    <a:pt x="7126" y="3161"/>
                  </a:lnTo>
                  <a:lnTo>
                    <a:pt x="7097" y="2923"/>
                  </a:lnTo>
                  <a:lnTo>
                    <a:pt x="7082" y="2684"/>
                  </a:lnTo>
                  <a:lnTo>
                    <a:pt x="7037" y="2461"/>
                  </a:lnTo>
                  <a:lnTo>
                    <a:pt x="6992" y="2237"/>
                  </a:lnTo>
                  <a:lnTo>
                    <a:pt x="6933" y="2013"/>
                  </a:lnTo>
                  <a:lnTo>
                    <a:pt x="6873" y="1790"/>
                  </a:lnTo>
                  <a:lnTo>
                    <a:pt x="6798" y="1581"/>
                  </a:lnTo>
                  <a:lnTo>
                    <a:pt x="6709" y="1372"/>
                  </a:lnTo>
                  <a:lnTo>
                    <a:pt x="6605" y="1179"/>
                  </a:lnTo>
                  <a:lnTo>
                    <a:pt x="6515" y="970"/>
                  </a:lnTo>
                  <a:lnTo>
                    <a:pt x="6396" y="776"/>
                  </a:lnTo>
                  <a:lnTo>
                    <a:pt x="6277" y="597"/>
                  </a:lnTo>
                  <a:lnTo>
                    <a:pt x="6157" y="403"/>
                  </a:lnTo>
                  <a:lnTo>
                    <a:pt x="6023" y="224"/>
                  </a:lnTo>
                  <a:lnTo>
                    <a:pt x="5874" y="60"/>
                  </a:lnTo>
                  <a:lnTo>
                    <a:pt x="5487" y="16"/>
                  </a:lnTo>
                  <a:lnTo>
                    <a:pt x="50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3601030" y="2418828"/>
              <a:ext cx="128909" cy="128909"/>
            </a:xfrm>
            <a:custGeom>
              <a:avLst/>
              <a:gdLst/>
              <a:ahLst/>
              <a:cxnLst/>
              <a:rect l="l" t="t" r="r" b="b"/>
              <a:pathLst>
                <a:path w="8499" h="8499" extrusionOk="0">
                  <a:moveTo>
                    <a:pt x="4250" y="0"/>
                  </a:moveTo>
                  <a:lnTo>
                    <a:pt x="4026" y="15"/>
                  </a:lnTo>
                  <a:lnTo>
                    <a:pt x="3817" y="30"/>
                  </a:lnTo>
                  <a:lnTo>
                    <a:pt x="3609" y="60"/>
                  </a:lnTo>
                  <a:lnTo>
                    <a:pt x="3400" y="90"/>
                  </a:lnTo>
                  <a:lnTo>
                    <a:pt x="3191" y="135"/>
                  </a:lnTo>
                  <a:lnTo>
                    <a:pt x="2982" y="194"/>
                  </a:lnTo>
                  <a:lnTo>
                    <a:pt x="2789" y="269"/>
                  </a:lnTo>
                  <a:lnTo>
                    <a:pt x="2595" y="343"/>
                  </a:lnTo>
                  <a:lnTo>
                    <a:pt x="2416" y="418"/>
                  </a:lnTo>
                  <a:lnTo>
                    <a:pt x="2222" y="522"/>
                  </a:lnTo>
                  <a:lnTo>
                    <a:pt x="2043" y="627"/>
                  </a:lnTo>
                  <a:lnTo>
                    <a:pt x="1879" y="731"/>
                  </a:lnTo>
                  <a:lnTo>
                    <a:pt x="1715" y="850"/>
                  </a:lnTo>
                  <a:lnTo>
                    <a:pt x="1551" y="969"/>
                  </a:lnTo>
                  <a:lnTo>
                    <a:pt x="1402" y="1104"/>
                  </a:lnTo>
                  <a:lnTo>
                    <a:pt x="1253" y="1253"/>
                  </a:lnTo>
                  <a:lnTo>
                    <a:pt x="1104" y="1402"/>
                  </a:lnTo>
                  <a:lnTo>
                    <a:pt x="970" y="1551"/>
                  </a:lnTo>
                  <a:lnTo>
                    <a:pt x="851" y="1715"/>
                  </a:lnTo>
                  <a:lnTo>
                    <a:pt x="731" y="1879"/>
                  </a:lnTo>
                  <a:lnTo>
                    <a:pt x="627" y="2058"/>
                  </a:lnTo>
                  <a:lnTo>
                    <a:pt x="523" y="2222"/>
                  </a:lnTo>
                  <a:lnTo>
                    <a:pt x="418" y="2416"/>
                  </a:lnTo>
                  <a:lnTo>
                    <a:pt x="344" y="2594"/>
                  </a:lnTo>
                  <a:lnTo>
                    <a:pt x="269" y="2788"/>
                  </a:lnTo>
                  <a:lnTo>
                    <a:pt x="195" y="2997"/>
                  </a:lnTo>
                  <a:lnTo>
                    <a:pt x="135" y="3191"/>
                  </a:lnTo>
                  <a:lnTo>
                    <a:pt x="90" y="3399"/>
                  </a:lnTo>
                  <a:lnTo>
                    <a:pt x="60" y="3608"/>
                  </a:lnTo>
                  <a:lnTo>
                    <a:pt x="31" y="3817"/>
                  </a:lnTo>
                  <a:lnTo>
                    <a:pt x="16" y="4026"/>
                  </a:lnTo>
                  <a:lnTo>
                    <a:pt x="1" y="4249"/>
                  </a:lnTo>
                  <a:lnTo>
                    <a:pt x="16" y="4443"/>
                  </a:lnTo>
                  <a:lnTo>
                    <a:pt x="31" y="4652"/>
                  </a:lnTo>
                  <a:lnTo>
                    <a:pt x="75" y="5025"/>
                  </a:lnTo>
                  <a:lnTo>
                    <a:pt x="165" y="5397"/>
                  </a:lnTo>
                  <a:lnTo>
                    <a:pt x="284" y="5755"/>
                  </a:lnTo>
                  <a:lnTo>
                    <a:pt x="433" y="6113"/>
                  </a:lnTo>
                  <a:lnTo>
                    <a:pt x="612" y="6441"/>
                  </a:lnTo>
                  <a:lnTo>
                    <a:pt x="821" y="6739"/>
                  </a:lnTo>
                  <a:lnTo>
                    <a:pt x="1044" y="7037"/>
                  </a:lnTo>
                  <a:lnTo>
                    <a:pt x="1193" y="7201"/>
                  </a:lnTo>
                  <a:lnTo>
                    <a:pt x="1357" y="7350"/>
                  </a:lnTo>
                  <a:lnTo>
                    <a:pt x="1521" y="7499"/>
                  </a:lnTo>
                  <a:lnTo>
                    <a:pt x="1700" y="7633"/>
                  </a:lnTo>
                  <a:lnTo>
                    <a:pt x="1879" y="7768"/>
                  </a:lnTo>
                  <a:lnTo>
                    <a:pt x="2058" y="7887"/>
                  </a:lnTo>
                  <a:lnTo>
                    <a:pt x="2252" y="8006"/>
                  </a:lnTo>
                  <a:lnTo>
                    <a:pt x="2461" y="8096"/>
                  </a:lnTo>
                  <a:lnTo>
                    <a:pt x="2669" y="8185"/>
                  </a:lnTo>
                  <a:lnTo>
                    <a:pt x="2878" y="8275"/>
                  </a:lnTo>
                  <a:lnTo>
                    <a:pt x="3102" y="8334"/>
                  </a:lnTo>
                  <a:lnTo>
                    <a:pt x="3325" y="8394"/>
                  </a:lnTo>
                  <a:lnTo>
                    <a:pt x="3549" y="8439"/>
                  </a:lnTo>
                  <a:lnTo>
                    <a:pt x="3773" y="8468"/>
                  </a:lnTo>
                  <a:lnTo>
                    <a:pt x="4011" y="8483"/>
                  </a:lnTo>
                  <a:lnTo>
                    <a:pt x="4250" y="8498"/>
                  </a:lnTo>
                  <a:lnTo>
                    <a:pt x="4473" y="8483"/>
                  </a:lnTo>
                  <a:lnTo>
                    <a:pt x="4682" y="8468"/>
                  </a:lnTo>
                  <a:lnTo>
                    <a:pt x="4891" y="8453"/>
                  </a:lnTo>
                  <a:lnTo>
                    <a:pt x="5099" y="8409"/>
                  </a:lnTo>
                  <a:lnTo>
                    <a:pt x="5308" y="8364"/>
                  </a:lnTo>
                  <a:lnTo>
                    <a:pt x="5517" y="8304"/>
                  </a:lnTo>
                  <a:lnTo>
                    <a:pt x="5711" y="8245"/>
                  </a:lnTo>
                  <a:lnTo>
                    <a:pt x="5904" y="8155"/>
                  </a:lnTo>
                  <a:lnTo>
                    <a:pt x="6098" y="8081"/>
                  </a:lnTo>
                  <a:lnTo>
                    <a:pt x="6277" y="7976"/>
                  </a:lnTo>
                  <a:lnTo>
                    <a:pt x="6456" y="7887"/>
                  </a:lnTo>
                  <a:lnTo>
                    <a:pt x="6620" y="7768"/>
                  </a:lnTo>
                  <a:lnTo>
                    <a:pt x="6784" y="7648"/>
                  </a:lnTo>
                  <a:lnTo>
                    <a:pt x="6948" y="7529"/>
                  </a:lnTo>
                  <a:lnTo>
                    <a:pt x="7112" y="7395"/>
                  </a:lnTo>
                  <a:lnTo>
                    <a:pt x="7246" y="7246"/>
                  </a:lnTo>
                  <a:lnTo>
                    <a:pt x="7395" y="7112"/>
                  </a:lnTo>
                  <a:lnTo>
                    <a:pt x="7529" y="6948"/>
                  </a:lnTo>
                  <a:lnTo>
                    <a:pt x="7649" y="6799"/>
                  </a:lnTo>
                  <a:lnTo>
                    <a:pt x="7768" y="6620"/>
                  </a:lnTo>
                  <a:lnTo>
                    <a:pt x="7887" y="6456"/>
                  </a:lnTo>
                  <a:lnTo>
                    <a:pt x="7977" y="6277"/>
                  </a:lnTo>
                  <a:lnTo>
                    <a:pt x="8081" y="6098"/>
                  </a:lnTo>
                  <a:lnTo>
                    <a:pt x="8156" y="5904"/>
                  </a:lnTo>
                  <a:lnTo>
                    <a:pt x="8230" y="5710"/>
                  </a:lnTo>
                  <a:lnTo>
                    <a:pt x="8305" y="5516"/>
                  </a:lnTo>
                  <a:lnTo>
                    <a:pt x="8364" y="5308"/>
                  </a:lnTo>
                  <a:lnTo>
                    <a:pt x="8409" y="5114"/>
                  </a:lnTo>
                  <a:lnTo>
                    <a:pt x="8439" y="4905"/>
                  </a:lnTo>
                  <a:lnTo>
                    <a:pt x="8469" y="4682"/>
                  </a:lnTo>
                  <a:lnTo>
                    <a:pt x="8484" y="4473"/>
                  </a:lnTo>
                  <a:lnTo>
                    <a:pt x="8499" y="4249"/>
                  </a:lnTo>
                  <a:lnTo>
                    <a:pt x="8484" y="4055"/>
                  </a:lnTo>
                  <a:lnTo>
                    <a:pt x="8484" y="3862"/>
                  </a:lnTo>
                  <a:lnTo>
                    <a:pt x="8424" y="3474"/>
                  </a:lnTo>
                  <a:lnTo>
                    <a:pt x="8335" y="3101"/>
                  </a:lnTo>
                  <a:lnTo>
                    <a:pt x="8215" y="2744"/>
                  </a:lnTo>
                  <a:lnTo>
                    <a:pt x="8066" y="2401"/>
                  </a:lnTo>
                  <a:lnTo>
                    <a:pt x="7887" y="2073"/>
                  </a:lnTo>
                  <a:lnTo>
                    <a:pt x="7693" y="1760"/>
                  </a:lnTo>
                  <a:lnTo>
                    <a:pt x="7455" y="1476"/>
                  </a:lnTo>
                  <a:lnTo>
                    <a:pt x="7202" y="1208"/>
                  </a:lnTo>
                  <a:lnTo>
                    <a:pt x="6933" y="955"/>
                  </a:lnTo>
                  <a:lnTo>
                    <a:pt x="6635" y="746"/>
                  </a:lnTo>
                  <a:lnTo>
                    <a:pt x="6322" y="537"/>
                  </a:lnTo>
                  <a:lnTo>
                    <a:pt x="5994" y="373"/>
                  </a:lnTo>
                  <a:lnTo>
                    <a:pt x="5636" y="239"/>
                  </a:lnTo>
                  <a:lnTo>
                    <a:pt x="5278" y="135"/>
                  </a:lnTo>
                  <a:lnTo>
                    <a:pt x="4906" y="60"/>
                  </a:lnTo>
                  <a:lnTo>
                    <a:pt x="4578" y="15"/>
                  </a:lnTo>
                  <a:lnTo>
                    <a:pt x="4250"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3601030" y="2418828"/>
              <a:ext cx="90019" cy="107416"/>
            </a:xfrm>
            <a:custGeom>
              <a:avLst/>
              <a:gdLst/>
              <a:ahLst/>
              <a:cxnLst/>
              <a:rect l="l" t="t" r="r" b="b"/>
              <a:pathLst>
                <a:path w="5935" h="7082" extrusionOk="0">
                  <a:moveTo>
                    <a:pt x="4250" y="0"/>
                  </a:moveTo>
                  <a:lnTo>
                    <a:pt x="4026" y="15"/>
                  </a:lnTo>
                  <a:lnTo>
                    <a:pt x="3817" y="30"/>
                  </a:lnTo>
                  <a:lnTo>
                    <a:pt x="3609" y="60"/>
                  </a:lnTo>
                  <a:lnTo>
                    <a:pt x="3400" y="90"/>
                  </a:lnTo>
                  <a:lnTo>
                    <a:pt x="3191" y="135"/>
                  </a:lnTo>
                  <a:lnTo>
                    <a:pt x="2982" y="194"/>
                  </a:lnTo>
                  <a:lnTo>
                    <a:pt x="2789" y="269"/>
                  </a:lnTo>
                  <a:lnTo>
                    <a:pt x="2595" y="343"/>
                  </a:lnTo>
                  <a:lnTo>
                    <a:pt x="2416" y="418"/>
                  </a:lnTo>
                  <a:lnTo>
                    <a:pt x="2222" y="522"/>
                  </a:lnTo>
                  <a:lnTo>
                    <a:pt x="2043" y="627"/>
                  </a:lnTo>
                  <a:lnTo>
                    <a:pt x="1879" y="731"/>
                  </a:lnTo>
                  <a:lnTo>
                    <a:pt x="1715" y="850"/>
                  </a:lnTo>
                  <a:lnTo>
                    <a:pt x="1551" y="969"/>
                  </a:lnTo>
                  <a:lnTo>
                    <a:pt x="1402" y="1104"/>
                  </a:lnTo>
                  <a:lnTo>
                    <a:pt x="1253" y="1253"/>
                  </a:lnTo>
                  <a:lnTo>
                    <a:pt x="1104" y="1402"/>
                  </a:lnTo>
                  <a:lnTo>
                    <a:pt x="970" y="1551"/>
                  </a:lnTo>
                  <a:lnTo>
                    <a:pt x="851" y="1715"/>
                  </a:lnTo>
                  <a:lnTo>
                    <a:pt x="731" y="1879"/>
                  </a:lnTo>
                  <a:lnTo>
                    <a:pt x="627" y="2058"/>
                  </a:lnTo>
                  <a:lnTo>
                    <a:pt x="523" y="2222"/>
                  </a:lnTo>
                  <a:lnTo>
                    <a:pt x="418" y="2416"/>
                  </a:lnTo>
                  <a:lnTo>
                    <a:pt x="344" y="2594"/>
                  </a:lnTo>
                  <a:lnTo>
                    <a:pt x="269" y="2788"/>
                  </a:lnTo>
                  <a:lnTo>
                    <a:pt x="195" y="2997"/>
                  </a:lnTo>
                  <a:lnTo>
                    <a:pt x="135" y="3191"/>
                  </a:lnTo>
                  <a:lnTo>
                    <a:pt x="90" y="3399"/>
                  </a:lnTo>
                  <a:lnTo>
                    <a:pt x="60" y="3608"/>
                  </a:lnTo>
                  <a:lnTo>
                    <a:pt x="31" y="3817"/>
                  </a:lnTo>
                  <a:lnTo>
                    <a:pt x="16" y="4026"/>
                  </a:lnTo>
                  <a:lnTo>
                    <a:pt x="1" y="4249"/>
                  </a:lnTo>
                  <a:lnTo>
                    <a:pt x="16" y="4443"/>
                  </a:lnTo>
                  <a:lnTo>
                    <a:pt x="31" y="4652"/>
                  </a:lnTo>
                  <a:lnTo>
                    <a:pt x="75" y="5025"/>
                  </a:lnTo>
                  <a:lnTo>
                    <a:pt x="165" y="5397"/>
                  </a:lnTo>
                  <a:lnTo>
                    <a:pt x="284" y="5755"/>
                  </a:lnTo>
                  <a:lnTo>
                    <a:pt x="433" y="6113"/>
                  </a:lnTo>
                  <a:lnTo>
                    <a:pt x="612" y="6441"/>
                  </a:lnTo>
                  <a:lnTo>
                    <a:pt x="821" y="6739"/>
                  </a:lnTo>
                  <a:lnTo>
                    <a:pt x="1044" y="7037"/>
                  </a:lnTo>
                  <a:lnTo>
                    <a:pt x="1372" y="7067"/>
                  </a:lnTo>
                  <a:lnTo>
                    <a:pt x="1700" y="7082"/>
                  </a:lnTo>
                  <a:lnTo>
                    <a:pt x="1909" y="7082"/>
                  </a:lnTo>
                  <a:lnTo>
                    <a:pt x="2133" y="7067"/>
                  </a:lnTo>
                  <a:lnTo>
                    <a:pt x="2341" y="7037"/>
                  </a:lnTo>
                  <a:lnTo>
                    <a:pt x="2550" y="6992"/>
                  </a:lnTo>
                  <a:lnTo>
                    <a:pt x="2759" y="6948"/>
                  </a:lnTo>
                  <a:lnTo>
                    <a:pt x="2953" y="6888"/>
                  </a:lnTo>
                  <a:lnTo>
                    <a:pt x="3146" y="6828"/>
                  </a:lnTo>
                  <a:lnTo>
                    <a:pt x="3340" y="6754"/>
                  </a:lnTo>
                  <a:lnTo>
                    <a:pt x="3534" y="6664"/>
                  </a:lnTo>
                  <a:lnTo>
                    <a:pt x="3713" y="6575"/>
                  </a:lnTo>
                  <a:lnTo>
                    <a:pt x="3892" y="6471"/>
                  </a:lnTo>
                  <a:lnTo>
                    <a:pt x="4071" y="6351"/>
                  </a:lnTo>
                  <a:lnTo>
                    <a:pt x="4235" y="6232"/>
                  </a:lnTo>
                  <a:lnTo>
                    <a:pt x="4399" y="6113"/>
                  </a:lnTo>
                  <a:lnTo>
                    <a:pt x="4548" y="5979"/>
                  </a:lnTo>
                  <a:lnTo>
                    <a:pt x="4697" y="5844"/>
                  </a:lnTo>
                  <a:lnTo>
                    <a:pt x="4831" y="5695"/>
                  </a:lnTo>
                  <a:lnTo>
                    <a:pt x="4965" y="5531"/>
                  </a:lnTo>
                  <a:lnTo>
                    <a:pt x="5099" y="5382"/>
                  </a:lnTo>
                  <a:lnTo>
                    <a:pt x="5219" y="5218"/>
                  </a:lnTo>
                  <a:lnTo>
                    <a:pt x="5323" y="5039"/>
                  </a:lnTo>
                  <a:lnTo>
                    <a:pt x="5427" y="4861"/>
                  </a:lnTo>
                  <a:lnTo>
                    <a:pt x="5517" y="4682"/>
                  </a:lnTo>
                  <a:lnTo>
                    <a:pt x="5606" y="4488"/>
                  </a:lnTo>
                  <a:lnTo>
                    <a:pt x="5681" y="4294"/>
                  </a:lnTo>
                  <a:lnTo>
                    <a:pt x="5755" y="4100"/>
                  </a:lnTo>
                  <a:lnTo>
                    <a:pt x="5800" y="3891"/>
                  </a:lnTo>
                  <a:lnTo>
                    <a:pt x="5860" y="3698"/>
                  </a:lnTo>
                  <a:lnTo>
                    <a:pt x="5890" y="3489"/>
                  </a:lnTo>
                  <a:lnTo>
                    <a:pt x="5919" y="3265"/>
                  </a:lnTo>
                  <a:lnTo>
                    <a:pt x="5934" y="3057"/>
                  </a:lnTo>
                  <a:lnTo>
                    <a:pt x="5934" y="2833"/>
                  </a:lnTo>
                  <a:lnTo>
                    <a:pt x="5934" y="2639"/>
                  </a:lnTo>
                  <a:lnTo>
                    <a:pt x="5919" y="2445"/>
                  </a:lnTo>
                  <a:lnTo>
                    <a:pt x="5904" y="2252"/>
                  </a:lnTo>
                  <a:lnTo>
                    <a:pt x="5875" y="2058"/>
                  </a:lnTo>
                  <a:lnTo>
                    <a:pt x="5785" y="1685"/>
                  </a:lnTo>
                  <a:lnTo>
                    <a:pt x="5666" y="1327"/>
                  </a:lnTo>
                  <a:lnTo>
                    <a:pt x="5517" y="984"/>
                  </a:lnTo>
                  <a:lnTo>
                    <a:pt x="5338" y="656"/>
                  </a:lnTo>
                  <a:lnTo>
                    <a:pt x="5129" y="343"/>
                  </a:lnTo>
                  <a:lnTo>
                    <a:pt x="4906" y="60"/>
                  </a:lnTo>
                  <a:lnTo>
                    <a:pt x="4578" y="15"/>
                  </a:lnTo>
                  <a:lnTo>
                    <a:pt x="42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3579553" y="2182761"/>
              <a:ext cx="144728" cy="144728"/>
            </a:xfrm>
            <a:custGeom>
              <a:avLst/>
              <a:gdLst/>
              <a:ahLst/>
              <a:cxnLst/>
              <a:rect l="l" t="t" r="r" b="b"/>
              <a:pathLst>
                <a:path w="9542" h="9542" extrusionOk="0">
                  <a:moveTo>
                    <a:pt x="4518" y="0"/>
                  </a:moveTo>
                  <a:lnTo>
                    <a:pt x="4279" y="30"/>
                  </a:lnTo>
                  <a:lnTo>
                    <a:pt x="4041" y="60"/>
                  </a:lnTo>
                  <a:lnTo>
                    <a:pt x="3802" y="89"/>
                  </a:lnTo>
                  <a:lnTo>
                    <a:pt x="3578" y="149"/>
                  </a:lnTo>
                  <a:lnTo>
                    <a:pt x="3340" y="209"/>
                  </a:lnTo>
                  <a:lnTo>
                    <a:pt x="3116" y="283"/>
                  </a:lnTo>
                  <a:lnTo>
                    <a:pt x="2908" y="373"/>
                  </a:lnTo>
                  <a:lnTo>
                    <a:pt x="2699" y="477"/>
                  </a:lnTo>
                  <a:lnTo>
                    <a:pt x="2490" y="581"/>
                  </a:lnTo>
                  <a:lnTo>
                    <a:pt x="2296" y="686"/>
                  </a:lnTo>
                  <a:lnTo>
                    <a:pt x="2103" y="820"/>
                  </a:lnTo>
                  <a:lnTo>
                    <a:pt x="1909" y="954"/>
                  </a:lnTo>
                  <a:lnTo>
                    <a:pt x="1730" y="1088"/>
                  </a:lnTo>
                  <a:lnTo>
                    <a:pt x="1551" y="1237"/>
                  </a:lnTo>
                  <a:lnTo>
                    <a:pt x="1387" y="1401"/>
                  </a:lnTo>
                  <a:lnTo>
                    <a:pt x="1238" y="1565"/>
                  </a:lnTo>
                  <a:lnTo>
                    <a:pt x="1089" y="1729"/>
                  </a:lnTo>
                  <a:lnTo>
                    <a:pt x="940" y="1923"/>
                  </a:lnTo>
                  <a:lnTo>
                    <a:pt x="805" y="2102"/>
                  </a:lnTo>
                  <a:lnTo>
                    <a:pt x="686" y="2296"/>
                  </a:lnTo>
                  <a:lnTo>
                    <a:pt x="567" y="2505"/>
                  </a:lnTo>
                  <a:lnTo>
                    <a:pt x="463" y="2698"/>
                  </a:lnTo>
                  <a:lnTo>
                    <a:pt x="373" y="2907"/>
                  </a:lnTo>
                  <a:lnTo>
                    <a:pt x="284" y="3131"/>
                  </a:lnTo>
                  <a:lnTo>
                    <a:pt x="209" y="3354"/>
                  </a:lnTo>
                  <a:lnTo>
                    <a:pt x="150" y="3578"/>
                  </a:lnTo>
                  <a:lnTo>
                    <a:pt x="90" y="3817"/>
                  </a:lnTo>
                  <a:lnTo>
                    <a:pt x="45" y="4040"/>
                  </a:lnTo>
                  <a:lnTo>
                    <a:pt x="15" y="4279"/>
                  </a:lnTo>
                  <a:lnTo>
                    <a:pt x="0" y="4532"/>
                  </a:lnTo>
                  <a:lnTo>
                    <a:pt x="0" y="4771"/>
                  </a:lnTo>
                  <a:lnTo>
                    <a:pt x="0" y="4994"/>
                  </a:lnTo>
                  <a:lnTo>
                    <a:pt x="15" y="5218"/>
                  </a:lnTo>
                  <a:lnTo>
                    <a:pt x="45" y="5427"/>
                  </a:lnTo>
                  <a:lnTo>
                    <a:pt x="75" y="5650"/>
                  </a:lnTo>
                  <a:lnTo>
                    <a:pt x="120" y="5859"/>
                  </a:lnTo>
                  <a:lnTo>
                    <a:pt x="164" y="6068"/>
                  </a:lnTo>
                  <a:lnTo>
                    <a:pt x="239" y="6262"/>
                  </a:lnTo>
                  <a:lnTo>
                    <a:pt x="299" y="6470"/>
                  </a:lnTo>
                  <a:lnTo>
                    <a:pt x="388" y="6664"/>
                  </a:lnTo>
                  <a:lnTo>
                    <a:pt x="477" y="6858"/>
                  </a:lnTo>
                  <a:lnTo>
                    <a:pt x="567" y="7037"/>
                  </a:lnTo>
                  <a:lnTo>
                    <a:pt x="671" y="7216"/>
                  </a:lnTo>
                  <a:lnTo>
                    <a:pt x="791" y="7395"/>
                  </a:lnTo>
                  <a:lnTo>
                    <a:pt x="895" y="7573"/>
                  </a:lnTo>
                  <a:lnTo>
                    <a:pt x="1029" y="7737"/>
                  </a:lnTo>
                  <a:lnTo>
                    <a:pt x="1163" y="7901"/>
                  </a:lnTo>
                  <a:lnTo>
                    <a:pt x="1327" y="8080"/>
                  </a:lnTo>
                  <a:lnTo>
                    <a:pt x="1506" y="8259"/>
                  </a:lnTo>
                  <a:lnTo>
                    <a:pt x="1700" y="8423"/>
                  </a:lnTo>
                  <a:lnTo>
                    <a:pt x="1894" y="8572"/>
                  </a:lnTo>
                  <a:lnTo>
                    <a:pt x="2103" y="8721"/>
                  </a:lnTo>
                  <a:lnTo>
                    <a:pt x="2311" y="8856"/>
                  </a:lnTo>
                  <a:lnTo>
                    <a:pt x="2520" y="8990"/>
                  </a:lnTo>
                  <a:lnTo>
                    <a:pt x="2758" y="9094"/>
                  </a:lnTo>
                  <a:lnTo>
                    <a:pt x="2982" y="9198"/>
                  </a:lnTo>
                  <a:lnTo>
                    <a:pt x="3221" y="9288"/>
                  </a:lnTo>
                  <a:lnTo>
                    <a:pt x="3474" y="9362"/>
                  </a:lnTo>
                  <a:lnTo>
                    <a:pt x="3713" y="9422"/>
                  </a:lnTo>
                  <a:lnTo>
                    <a:pt x="3966" y="9482"/>
                  </a:lnTo>
                  <a:lnTo>
                    <a:pt x="4234" y="9512"/>
                  </a:lnTo>
                  <a:lnTo>
                    <a:pt x="4503" y="9526"/>
                  </a:lnTo>
                  <a:lnTo>
                    <a:pt x="4771" y="9541"/>
                  </a:lnTo>
                  <a:lnTo>
                    <a:pt x="5010" y="9541"/>
                  </a:lnTo>
                  <a:lnTo>
                    <a:pt x="5248" y="9512"/>
                  </a:lnTo>
                  <a:lnTo>
                    <a:pt x="5487" y="9482"/>
                  </a:lnTo>
                  <a:lnTo>
                    <a:pt x="5725" y="9437"/>
                  </a:lnTo>
                  <a:lnTo>
                    <a:pt x="5964" y="9392"/>
                  </a:lnTo>
                  <a:lnTo>
                    <a:pt x="6187" y="9333"/>
                  </a:lnTo>
                  <a:lnTo>
                    <a:pt x="6411" y="9258"/>
                  </a:lnTo>
                  <a:lnTo>
                    <a:pt x="6620" y="9169"/>
                  </a:lnTo>
                  <a:lnTo>
                    <a:pt x="6828" y="9064"/>
                  </a:lnTo>
                  <a:lnTo>
                    <a:pt x="7037" y="8960"/>
                  </a:lnTo>
                  <a:lnTo>
                    <a:pt x="7231" y="8856"/>
                  </a:lnTo>
                  <a:lnTo>
                    <a:pt x="7425" y="8721"/>
                  </a:lnTo>
                  <a:lnTo>
                    <a:pt x="7619" y="8587"/>
                  </a:lnTo>
                  <a:lnTo>
                    <a:pt x="7798" y="8453"/>
                  </a:lnTo>
                  <a:lnTo>
                    <a:pt x="7976" y="8304"/>
                  </a:lnTo>
                  <a:lnTo>
                    <a:pt x="8140" y="8140"/>
                  </a:lnTo>
                  <a:lnTo>
                    <a:pt x="8290" y="7976"/>
                  </a:lnTo>
                  <a:lnTo>
                    <a:pt x="8439" y="7812"/>
                  </a:lnTo>
                  <a:lnTo>
                    <a:pt x="8588" y="7618"/>
                  </a:lnTo>
                  <a:lnTo>
                    <a:pt x="8722" y="7439"/>
                  </a:lnTo>
                  <a:lnTo>
                    <a:pt x="8841" y="7245"/>
                  </a:lnTo>
                  <a:lnTo>
                    <a:pt x="8960" y="7052"/>
                  </a:lnTo>
                  <a:lnTo>
                    <a:pt x="9065" y="6843"/>
                  </a:lnTo>
                  <a:lnTo>
                    <a:pt x="9154" y="6634"/>
                  </a:lnTo>
                  <a:lnTo>
                    <a:pt x="9244" y="6411"/>
                  </a:lnTo>
                  <a:lnTo>
                    <a:pt x="9318" y="6187"/>
                  </a:lnTo>
                  <a:lnTo>
                    <a:pt x="9378" y="5963"/>
                  </a:lnTo>
                  <a:lnTo>
                    <a:pt x="9437" y="5725"/>
                  </a:lnTo>
                  <a:lnTo>
                    <a:pt x="9482" y="5501"/>
                  </a:lnTo>
                  <a:lnTo>
                    <a:pt x="9512" y="5263"/>
                  </a:lnTo>
                  <a:lnTo>
                    <a:pt x="9527" y="5009"/>
                  </a:lnTo>
                  <a:lnTo>
                    <a:pt x="9542" y="4771"/>
                  </a:lnTo>
                  <a:lnTo>
                    <a:pt x="9527" y="4547"/>
                  </a:lnTo>
                  <a:lnTo>
                    <a:pt x="9512" y="4323"/>
                  </a:lnTo>
                  <a:lnTo>
                    <a:pt x="9482" y="4115"/>
                  </a:lnTo>
                  <a:lnTo>
                    <a:pt x="9452" y="3891"/>
                  </a:lnTo>
                  <a:lnTo>
                    <a:pt x="9408" y="3682"/>
                  </a:lnTo>
                  <a:lnTo>
                    <a:pt x="9363" y="3474"/>
                  </a:lnTo>
                  <a:lnTo>
                    <a:pt x="9288" y="3280"/>
                  </a:lnTo>
                  <a:lnTo>
                    <a:pt x="9229" y="3071"/>
                  </a:lnTo>
                  <a:lnTo>
                    <a:pt x="9139" y="2877"/>
                  </a:lnTo>
                  <a:lnTo>
                    <a:pt x="9065" y="2684"/>
                  </a:lnTo>
                  <a:lnTo>
                    <a:pt x="8960" y="2505"/>
                  </a:lnTo>
                  <a:lnTo>
                    <a:pt x="8856" y="2326"/>
                  </a:lnTo>
                  <a:lnTo>
                    <a:pt x="8752" y="2147"/>
                  </a:lnTo>
                  <a:lnTo>
                    <a:pt x="8632" y="1968"/>
                  </a:lnTo>
                  <a:lnTo>
                    <a:pt x="8498" y="1804"/>
                  </a:lnTo>
                  <a:lnTo>
                    <a:pt x="8379" y="1655"/>
                  </a:lnTo>
                  <a:lnTo>
                    <a:pt x="8230" y="1491"/>
                  </a:lnTo>
                  <a:lnTo>
                    <a:pt x="8081" y="1342"/>
                  </a:lnTo>
                  <a:lnTo>
                    <a:pt x="7932" y="1208"/>
                  </a:lnTo>
                  <a:lnTo>
                    <a:pt x="7783" y="1073"/>
                  </a:lnTo>
                  <a:lnTo>
                    <a:pt x="7619" y="939"/>
                  </a:lnTo>
                  <a:lnTo>
                    <a:pt x="7440" y="820"/>
                  </a:lnTo>
                  <a:lnTo>
                    <a:pt x="7276" y="716"/>
                  </a:lnTo>
                  <a:lnTo>
                    <a:pt x="7097" y="596"/>
                  </a:lnTo>
                  <a:lnTo>
                    <a:pt x="6903" y="507"/>
                  </a:lnTo>
                  <a:lnTo>
                    <a:pt x="6709" y="417"/>
                  </a:lnTo>
                  <a:lnTo>
                    <a:pt x="6515" y="328"/>
                  </a:lnTo>
                  <a:lnTo>
                    <a:pt x="6322" y="253"/>
                  </a:lnTo>
                  <a:lnTo>
                    <a:pt x="6128" y="194"/>
                  </a:lnTo>
                  <a:lnTo>
                    <a:pt x="5919" y="134"/>
                  </a:lnTo>
                  <a:lnTo>
                    <a:pt x="5710" y="89"/>
                  </a:lnTo>
                  <a:lnTo>
                    <a:pt x="5487" y="60"/>
                  </a:lnTo>
                  <a:lnTo>
                    <a:pt x="5129" y="15"/>
                  </a:lnTo>
                  <a:lnTo>
                    <a:pt x="4771"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3579553" y="2182761"/>
              <a:ext cx="101091" cy="120536"/>
            </a:xfrm>
            <a:custGeom>
              <a:avLst/>
              <a:gdLst/>
              <a:ahLst/>
              <a:cxnLst/>
              <a:rect l="l" t="t" r="r" b="b"/>
              <a:pathLst>
                <a:path w="6665" h="7947" extrusionOk="0">
                  <a:moveTo>
                    <a:pt x="4518" y="0"/>
                  </a:moveTo>
                  <a:lnTo>
                    <a:pt x="4279" y="30"/>
                  </a:lnTo>
                  <a:lnTo>
                    <a:pt x="4041" y="60"/>
                  </a:lnTo>
                  <a:lnTo>
                    <a:pt x="3802" y="89"/>
                  </a:lnTo>
                  <a:lnTo>
                    <a:pt x="3578" y="149"/>
                  </a:lnTo>
                  <a:lnTo>
                    <a:pt x="3340" y="209"/>
                  </a:lnTo>
                  <a:lnTo>
                    <a:pt x="3116" y="283"/>
                  </a:lnTo>
                  <a:lnTo>
                    <a:pt x="2908" y="373"/>
                  </a:lnTo>
                  <a:lnTo>
                    <a:pt x="2699" y="477"/>
                  </a:lnTo>
                  <a:lnTo>
                    <a:pt x="2490" y="581"/>
                  </a:lnTo>
                  <a:lnTo>
                    <a:pt x="2296" y="686"/>
                  </a:lnTo>
                  <a:lnTo>
                    <a:pt x="2103" y="820"/>
                  </a:lnTo>
                  <a:lnTo>
                    <a:pt x="1909" y="954"/>
                  </a:lnTo>
                  <a:lnTo>
                    <a:pt x="1730" y="1088"/>
                  </a:lnTo>
                  <a:lnTo>
                    <a:pt x="1551" y="1237"/>
                  </a:lnTo>
                  <a:lnTo>
                    <a:pt x="1387" y="1401"/>
                  </a:lnTo>
                  <a:lnTo>
                    <a:pt x="1238" y="1565"/>
                  </a:lnTo>
                  <a:lnTo>
                    <a:pt x="1089" y="1729"/>
                  </a:lnTo>
                  <a:lnTo>
                    <a:pt x="940" y="1923"/>
                  </a:lnTo>
                  <a:lnTo>
                    <a:pt x="805" y="2102"/>
                  </a:lnTo>
                  <a:lnTo>
                    <a:pt x="686" y="2296"/>
                  </a:lnTo>
                  <a:lnTo>
                    <a:pt x="567" y="2505"/>
                  </a:lnTo>
                  <a:lnTo>
                    <a:pt x="463" y="2698"/>
                  </a:lnTo>
                  <a:lnTo>
                    <a:pt x="373" y="2907"/>
                  </a:lnTo>
                  <a:lnTo>
                    <a:pt x="284" y="3131"/>
                  </a:lnTo>
                  <a:lnTo>
                    <a:pt x="209" y="3354"/>
                  </a:lnTo>
                  <a:lnTo>
                    <a:pt x="150" y="3578"/>
                  </a:lnTo>
                  <a:lnTo>
                    <a:pt x="90" y="3817"/>
                  </a:lnTo>
                  <a:lnTo>
                    <a:pt x="45" y="4040"/>
                  </a:lnTo>
                  <a:lnTo>
                    <a:pt x="15" y="4279"/>
                  </a:lnTo>
                  <a:lnTo>
                    <a:pt x="0" y="4532"/>
                  </a:lnTo>
                  <a:lnTo>
                    <a:pt x="0" y="4771"/>
                  </a:lnTo>
                  <a:lnTo>
                    <a:pt x="0" y="4994"/>
                  </a:lnTo>
                  <a:lnTo>
                    <a:pt x="15" y="5218"/>
                  </a:lnTo>
                  <a:lnTo>
                    <a:pt x="45" y="5427"/>
                  </a:lnTo>
                  <a:lnTo>
                    <a:pt x="75" y="5650"/>
                  </a:lnTo>
                  <a:lnTo>
                    <a:pt x="120" y="5859"/>
                  </a:lnTo>
                  <a:lnTo>
                    <a:pt x="164" y="6068"/>
                  </a:lnTo>
                  <a:lnTo>
                    <a:pt x="239" y="6262"/>
                  </a:lnTo>
                  <a:lnTo>
                    <a:pt x="299" y="6470"/>
                  </a:lnTo>
                  <a:lnTo>
                    <a:pt x="388" y="6664"/>
                  </a:lnTo>
                  <a:lnTo>
                    <a:pt x="477" y="6858"/>
                  </a:lnTo>
                  <a:lnTo>
                    <a:pt x="567" y="7037"/>
                  </a:lnTo>
                  <a:lnTo>
                    <a:pt x="671" y="7216"/>
                  </a:lnTo>
                  <a:lnTo>
                    <a:pt x="791" y="7395"/>
                  </a:lnTo>
                  <a:lnTo>
                    <a:pt x="895" y="7573"/>
                  </a:lnTo>
                  <a:lnTo>
                    <a:pt x="1029" y="7737"/>
                  </a:lnTo>
                  <a:lnTo>
                    <a:pt x="1163" y="7901"/>
                  </a:lnTo>
                  <a:lnTo>
                    <a:pt x="1521" y="7931"/>
                  </a:lnTo>
                  <a:lnTo>
                    <a:pt x="1894" y="7946"/>
                  </a:lnTo>
                  <a:lnTo>
                    <a:pt x="2132" y="7946"/>
                  </a:lnTo>
                  <a:lnTo>
                    <a:pt x="2386" y="7931"/>
                  </a:lnTo>
                  <a:lnTo>
                    <a:pt x="2624" y="7901"/>
                  </a:lnTo>
                  <a:lnTo>
                    <a:pt x="2848" y="7857"/>
                  </a:lnTo>
                  <a:lnTo>
                    <a:pt x="3086" y="7797"/>
                  </a:lnTo>
                  <a:lnTo>
                    <a:pt x="3310" y="7737"/>
                  </a:lnTo>
                  <a:lnTo>
                    <a:pt x="3534" y="7663"/>
                  </a:lnTo>
                  <a:lnTo>
                    <a:pt x="3742" y="7573"/>
                  </a:lnTo>
                  <a:lnTo>
                    <a:pt x="3966" y="7484"/>
                  </a:lnTo>
                  <a:lnTo>
                    <a:pt x="4160" y="7380"/>
                  </a:lnTo>
                  <a:lnTo>
                    <a:pt x="4369" y="7260"/>
                  </a:lnTo>
                  <a:lnTo>
                    <a:pt x="4562" y="7141"/>
                  </a:lnTo>
                  <a:lnTo>
                    <a:pt x="4741" y="7007"/>
                  </a:lnTo>
                  <a:lnTo>
                    <a:pt x="4920" y="6858"/>
                  </a:lnTo>
                  <a:lnTo>
                    <a:pt x="5099" y="6709"/>
                  </a:lnTo>
                  <a:lnTo>
                    <a:pt x="5263" y="6560"/>
                  </a:lnTo>
                  <a:lnTo>
                    <a:pt x="5427" y="6396"/>
                  </a:lnTo>
                  <a:lnTo>
                    <a:pt x="5576" y="6217"/>
                  </a:lnTo>
                  <a:lnTo>
                    <a:pt x="5710" y="6038"/>
                  </a:lnTo>
                  <a:lnTo>
                    <a:pt x="5845" y="5844"/>
                  </a:lnTo>
                  <a:lnTo>
                    <a:pt x="5979" y="5650"/>
                  </a:lnTo>
                  <a:lnTo>
                    <a:pt x="6083" y="5456"/>
                  </a:lnTo>
                  <a:lnTo>
                    <a:pt x="6187" y="5248"/>
                  </a:lnTo>
                  <a:lnTo>
                    <a:pt x="6292" y="5039"/>
                  </a:lnTo>
                  <a:lnTo>
                    <a:pt x="6381" y="4815"/>
                  </a:lnTo>
                  <a:lnTo>
                    <a:pt x="6456" y="4607"/>
                  </a:lnTo>
                  <a:lnTo>
                    <a:pt x="6515" y="4368"/>
                  </a:lnTo>
                  <a:lnTo>
                    <a:pt x="6560" y="4145"/>
                  </a:lnTo>
                  <a:lnTo>
                    <a:pt x="6605" y="3906"/>
                  </a:lnTo>
                  <a:lnTo>
                    <a:pt x="6635" y="3667"/>
                  </a:lnTo>
                  <a:lnTo>
                    <a:pt x="6664" y="3429"/>
                  </a:lnTo>
                  <a:lnTo>
                    <a:pt x="6664" y="3175"/>
                  </a:lnTo>
                  <a:lnTo>
                    <a:pt x="6664" y="2952"/>
                  </a:lnTo>
                  <a:lnTo>
                    <a:pt x="6650" y="2743"/>
                  </a:lnTo>
                  <a:lnTo>
                    <a:pt x="6620" y="2520"/>
                  </a:lnTo>
                  <a:lnTo>
                    <a:pt x="6590" y="2311"/>
                  </a:lnTo>
                  <a:lnTo>
                    <a:pt x="6545" y="2087"/>
                  </a:lnTo>
                  <a:lnTo>
                    <a:pt x="6486" y="1893"/>
                  </a:lnTo>
                  <a:lnTo>
                    <a:pt x="6426" y="1685"/>
                  </a:lnTo>
                  <a:lnTo>
                    <a:pt x="6351" y="1476"/>
                  </a:lnTo>
                  <a:lnTo>
                    <a:pt x="6277" y="1282"/>
                  </a:lnTo>
                  <a:lnTo>
                    <a:pt x="6187" y="1103"/>
                  </a:lnTo>
                  <a:lnTo>
                    <a:pt x="6083" y="909"/>
                  </a:lnTo>
                  <a:lnTo>
                    <a:pt x="5979" y="731"/>
                  </a:lnTo>
                  <a:lnTo>
                    <a:pt x="5874" y="552"/>
                  </a:lnTo>
                  <a:lnTo>
                    <a:pt x="5755" y="373"/>
                  </a:lnTo>
                  <a:lnTo>
                    <a:pt x="5621" y="209"/>
                  </a:lnTo>
                  <a:lnTo>
                    <a:pt x="5487" y="60"/>
                  </a:lnTo>
                  <a:lnTo>
                    <a:pt x="5129" y="15"/>
                  </a:lnTo>
                  <a:lnTo>
                    <a:pt x="47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3498149" y="2218481"/>
              <a:ext cx="107189" cy="107204"/>
            </a:xfrm>
            <a:custGeom>
              <a:avLst/>
              <a:gdLst/>
              <a:ahLst/>
              <a:cxnLst/>
              <a:rect l="l" t="t" r="r" b="b"/>
              <a:pathLst>
                <a:path w="7067" h="7068" extrusionOk="0">
                  <a:moveTo>
                    <a:pt x="3355" y="1"/>
                  </a:moveTo>
                  <a:lnTo>
                    <a:pt x="3176" y="15"/>
                  </a:lnTo>
                  <a:lnTo>
                    <a:pt x="2997" y="45"/>
                  </a:lnTo>
                  <a:lnTo>
                    <a:pt x="2818" y="75"/>
                  </a:lnTo>
                  <a:lnTo>
                    <a:pt x="2475" y="165"/>
                  </a:lnTo>
                  <a:lnTo>
                    <a:pt x="2162" y="284"/>
                  </a:lnTo>
                  <a:lnTo>
                    <a:pt x="1849" y="433"/>
                  </a:lnTo>
                  <a:lnTo>
                    <a:pt x="1551" y="597"/>
                  </a:lnTo>
                  <a:lnTo>
                    <a:pt x="1283" y="806"/>
                  </a:lnTo>
                  <a:lnTo>
                    <a:pt x="1029" y="1029"/>
                  </a:lnTo>
                  <a:lnTo>
                    <a:pt x="805" y="1283"/>
                  </a:lnTo>
                  <a:lnTo>
                    <a:pt x="597" y="1551"/>
                  </a:lnTo>
                  <a:lnTo>
                    <a:pt x="433" y="1849"/>
                  </a:lnTo>
                  <a:lnTo>
                    <a:pt x="284" y="2162"/>
                  </a:lnTo>
                  <a:lnTo>
                    <a:pt x="164" y="2475"/>
                  </a:lnTo>
                  <a:lnTo>
                    <a:pt x="75" y="2818"/>
                  </a:lnTo>
                  <a:lnTo>
                    <a:pt x="45" y="2997"/>
                  </a:lnTo>
                  <a:lnTo>
                    <a:pt x="15" y="3176"/>
                  </a:lnTo>
                  <a:lnTo>
                    <a:pt x="0" y="3355"/>
                  </a:lnTo>
                  <a:lnTo>
                    <a:pt x="0" y="3534"/>
                  </a:lnTo>
                  <a:lnTo>
                    <a:pt x="15" y="3862"/>
                  </a:lnTo>
                  <a:lnTo>
                    <a:pt x="60" y="4175"/>
                  </a:lnTo>
                  <a:lnTo>
                    <a:pt x="135" y="4488"/>
                  </a:lnTo>
                  <a:lnTo>
                    <a:pt x="224" y="4786"/>
                  </a:lnTo>
                  <a:lnTo>
                    <a:pt x="358" y="5069"/>
                  </a:lnTo>
                  <a:lnTo>
                    <a:pt x="507" y="5353"/>
                  </a:lnTo>
                  <a:lnTo>
                    <a:pt x="671" y="5606"/>
                  </a:lnTo>
                  <a:lnTo>
                    <a:pt x="865" y="5845"/>
                  </a:lnTo>
                  <a:lnTo>
                    <a:pt x="984" y="5979"/>
                  </a:lnTo>
                  <a:lnTo>
                    <a:pt x="1119" y="6113"/>
                  </a:lnTo>
                  <a:lnTo>
                    <a:pt x="1268" y="6232"/>
                  </a:lnTo>
                  <a:lnTo>
                    <a:pt x="1402" y="6352"/>
                  </a:lnTo>
                  <a:lnTo>
                    <a:pt x="1551" y="6456"/>
                  </a:lnTo>
                  <a:lnTo>
                    <a:pt x="1715" y="6560"/>
                  </a:lnTo>
                  <a:lnTo>
                    <a:pt x="1879" y="6650"/>
                  </a:lnTo>
                  <a:lnTo>
                    <a:pt x="2043" y="6739"/>
                  </a:lnTo>
                  <a:lnTo>
                    <a:pt x="2207" y="6814"/>
                  </a:lnTo>
                  <a:lnTo>
                    <a:pt x="2386" y="6873"/>
                  </a:lnTo>
                  <a:lnTo>
                    <a:pt x="2565" y="6933"/>
                  </a:lnTo>
                  <a:lnTo>
                    <a:pt x="2758" y="6978"/>
                  </a:lnTo>
                  <a:lnTo>
                    <a:pt x="2952" y="7007"/>
                  </a:lnTo>
                  <a:lnTo>
                    <a:pt x="3131" y="7037"/>
                  </a:lnTo>
                  <a:lnTo>
                    <a:pt x="3340" y="7052"/>
                  </a:lnTo>
                  <a:lnTo>
                    <a:pt x="3534" y="7067"/>
                  </a:lnTo>
                  <a:lnTo>
                    <a:pt x="3713" y="7052"/>
                  </a:lnTo>
                  <a:lnTo>
                    <a:pt x="3891" y="7037"/>
                  </a:lnTo>
                  <a:lnTo>
                    <a:pt x="4070" y="7022"/>
                  </a:lnTo>
                  <a:lnTo>
                    <a:pt x="4249" y="6993"/>
                  </a:lnTo>
                  <a:lnTo>
                    <a:pt x="4577" y="6903"/>
                  </a:lnTo>
                  <a:lnTo>
                    <a:pt x="4905" y="6784"/>
                  </a:lnTo>
                  <a:lnTo>
                    <a:pt x="5218" y="6635"/>
                  </a:lnTo>
                  <a:lnTo>
                    <a:pt x="5502" y="6456"/>
                  </a:lnTo>
                  <a:lnTo>
                    <a:pt x="5785" y="6262"/>
                  </a:lnTo>
                  <a:lnTo>
                    <a:pt x="6023" y="6024"/>
                  </a:lnTo>
                  <a:lnTo>
                    <a:pt x="6262" y="5770"/>
                  </a:lnTo>
                  <a:lnTo>
                    <a:pt x="6456" y="5502"/>
                  </a:lnTo>
                  <a:lnTo>
                    <a:pt x="6635" y="5218"/>
                  </a:lnTo>
                  <a:lnTo>
                    <a:pt x="6784" y="4905"/>
                  </a:lnTo>
                  <a:lnTo>
                    <a:pt x="6903" y="4577"/>
                  </a:lnTo>
                  <a:lnTo>
                    <a:pt x="6992" y="4249"/>
                  </a:lnTo>
                  <a:lnTo>
                    <a:pt x="7022" y="4071"/>
                  </a:lnTo>
                  <a:lnTo>
                    <a:pt x="7037" y="3892"/>
                  </a:lnTo>
                  <a:lnTo>
                    <a:pt x="7052" y="3713"/>
                  </a:lnTo>
                  <a:lnTo>
                    <a:pt x="7067" y="3534"/>
                  </a:lnTo>
                  <a:lnTo>
                    <a:pt x="7052" y="3206"/>
                  </a:lnTo>
                  <a:lnTo>
                    <a:pt x="7007" y="2878"/>
                  </a:lnTo>
                  <a:lnTo>
                    <a:pt x="6933" y="2580"/>
                  </a:lnTo>
                  <a:lnTo>
                    <a:pt x="6828" y="2282"/>
                  </a:lnTo>
                  <a:lnTo>
                    <a:pt x="6709" y="1998"/>
                  </a:lnTo>
                  <a:lnTo>
                    <a:pt x="6560" y="1715"/>
                  </a:lnTo>
                  <a:lnTo>
                    <a:pt x="6396" y="1462"/>
                  </a:lnTo>
                  <a:lnTo>
                    <a:pt x="6202" y="1223"/>
                  </a:lnTo>
                  <a:lnTo>
                    <a:pt x="5994" y="999"/>
                  </a:lnTo>
                  <a:lnTo>
                    <a:pt x="5755" y="791"/>
                  </a:lnTo>
                  <a:lnTo>
                    <a:pt x="5517" y="612"/>
                  </a:lnTo>
                  <a:lnTo>
                    <a:pt x="5248" y="448"/>
                  </a:lnTo>
                  <a:lnTo>
                    <a:pt x="4980" y="314"/>
                  </a:lnTo>
                  <a:lnTo>
                    <a:pt x="4682" y="194"/>
                  </a:lnTo>
                  <a:lnTo>
                    <a:pt x="4383" y="105"/>
                  </a:lnTo>
                  <a:lnTo>
                    <a:pt x="4070" y="45"/>
                  </a:lnTo>
                  <a:lnTo>
                    <a:pt x="3802" y="15"/>
                  </a:lnTo>
                  <a:lnTo>
                    <a:pt x="3534"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3498149" y="2218481"/>
              <a:ext cx="74867" cy="89337"/>
            </a:xfrm>
            <a:custGeom>
              <a:avLst/>
              <a:gdLst/>
              <a:ahLst/>
              <a:cxnLst/>
              <a:rect l="l" t="t" r="r" b="b"/>
              <a:pathLst>
                <a:path w="4936" h="5890" extrusionOk="0">
                  <a:moveTo>
                    <a:pt x="3355" y="1"/>
                  </a:moveTo>
                  <a:lnTo>
                    <a:pt x="3176" y="15"/>
                  </a:lnTo>
                  <a:lnTo>
                    <a:pt x="2997" y="45"/>
                  </a:lnTo>
                  <a:lnTo>
                    <a:pt x="2818" y="75"/>
                  </a:lnTo>
                  <a:lnTo>
                    <a:pt x="2475" y="165"/>
                  </a:lnTo>
                  <a:lnTo>
                    <a:pt x="2162" y="284"/>
                  </a:lnTo>
                  <a:lnTo>
                    <a:pt x="1849" y="433"/>
                  </a:lnTo>
                  <a:lnTo>
                    <a:pt x="1551" y="597"/>
                  </a:lnTo>
                  <a:lnTo>
                    <a:pt x="1283" y="806"/>
                  </a:lnTo>
                  <a:lnTo>
                    <a:pt x="1029" y="1029"/>
                  </a:lnTo>
                  <a:lnTo>
                    <a:pt x="805" y="1283"/>
                  </a:lnTo>
                  <a:lnTo>
                    <a:pt x="597" y="1551"/>
                  </a:lnTo>
                  <a:lnTo>
                    <a:pt x="433" y="1849"/>
                  </a:lnTo>
                  <a:lnTo>
                    <a:pt x="284" y="2162"/>
                  </a:lnTo>
                  <a:lnTo>
                    <a:pt x="164" y="2475"/>
                  </a:lnTo>
                  <a:lnTo>
                    <a:pt x="75" y="2818"/>
                  </a:lnTo>
                  <a:lnTo>
                    <a:pt x="45" y="2997"/>
                  </a:lnTo>
                  <a:lnTo>
                    <a:pt x="15" y="3176"/>
                  </a:lnTo>
                  <a:lnTo>
                    <a:pt x="0" y="3355"/>
                  </a:lnTo>
                  <a:lnTo>
                    <a:pt x="0" y="3534"/>
                  </a:lnTo>
                  <a:lnTo>
                    <a:pt x="15" y="3862"/>
                  </a:lnTo>
                  <a:lnTo>
                    <a:pt x="60" y="4175"/>
                  </a:lnTo>
                  <a:lnTo>
                    <a:pt x="135" y="4488"/>
                  </a:lnTo>
                  <a:lnTo>
                    <a:pt x="224" y="4786"/>
                  </a:lnTo>
                  <a:lnTo>
                    <a:pt x="358" y="5069"/>
                  </a:lnTo>
                  <a:lnTo>
                    <a:pt x="507" y="5353"/>
                  </a:lnTo>
                  <a:lnTo>
                    <a:pt x="671" y="5606"/>
                  </a:lnTo>
                  <a:lnTo>
                    <a:pt x="865" y="5845"/>
                  </a:lnTo>
                  <a:lnTo>
                    <a:pt x="1133" y="5874"/>
                  </a:lnTo>
                  <a:lnTo>
                    <a:pt x="1402" y="5889"/>
                  </a:lnTo>
                  <a:lnTo>
                    <a:pt x="1581" y="5874"/>
                  </a:lnTo>
                  <a:lnTo>
                    <a:pt x="1760" y="5874"/>
                  </a:lnTo>
                  <a:lnTo>
                    <a:pt x="1938" y="5845"/>
                  </a:lnTo>
                  <a:lnTo>
                    <a:pt x="2117" y="5815"/>
                  </a:lnTo>
                  <a:lnTo>
                    <a:pt x="2460" y="5725"/>
                  </a:lnTo>
                  <a:lnTo>
                    <a:pt x="2773" y="5606"/>
                  </a:lnTo>
                  <a:lnTo>
                    <a:pt x="3086" y="5457"/>
                  </a:lnTo>
                  <a:lnTo>
                    <a:pt x="3385" y="5278"/>
                  </a:lnTo>
                  <a:lnTo>
                    <a:pt x="3653" y="5084"/>
                  </a:lnTo>
                  <a:lnTo>
                    <a:pt x="3906" y="4846"/>
                  </a:lnTo>
                  <a:lnTo>
                    <a:pt x="4130" y="4607"/>
                  </a:lnTo>
                  <a:lnTo>
                    <a:pt x="4339" y="4324"/>
                  </a:lnTo>
                  <a:lnTo>
                    <a:pt x="4518" y="4041"/>
                  </a:lnTo>
                  <a:lnTo>
                    <a:pt x="4667" y="3728"/>
                  </a:lnTo>
                  <a:lnTo>
                    <a:pt x="4786" y="3400"/>
                  </a:lnTo>
                  <a:lnTo>
                    <a:pt x="4861" y="3072"/>
                  </a:lnTo>
                  <a:lnTo>
                    <a:pt x="4890" y="2893"/>
                  </a:lnTo>
                  <a:lnTo>
                    <a:pt x="4920" y="2714"/>
                  </a:lnTo>
                  <a:lnTo>
                    <a:pt x="4935" y="2535"/>
                  </a:lnTo>
                  <a:lnTo>
                    <a:pt x="4935" y="2356"/>
                  </a:lnTo>
                  <a:lnTo>
                    <a:pt x="4920" y="2028"/>
                  </a:lnTo>
                  <a:lnTo>
                    <a:pt x="4875" y="1700"/>
                  </a:lnTo>
                  <a:lnTo>
                    <a:pt x="4801" y="1402"/>
                  </a:lnTo>
                  <a:lnTo>
                    <a:pt x="4711" y="1104"/>
                  </a:lnTo>
                  <a:lnTo>
                    <a:pt x="4577" y="806"/>
                  </a:lnTo>
                  <a:lnTo>
                    <a:pt x="4428" y="537"/>
                  </a:lnTo>
                  <a:lnTo>
                    <a:pt x="4264" y="284"/>
                  </a:lnTo>
                  <a:lnTo>
                    <a:pt x="4070" y="45"/>
                  </a:lnTo>
                  <a:lnTo>
                    <a:pt x="3802" y="15"/>
                  </a:lnTo>
                  <a:lnTo>
                    <a:pt x="3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3450887" y="2243355"/>
              <a:ext cx="76899" cy="76899"/>
            </a:xfrm>
            <a:custGeom>
              <a:avLst/>
              <a:gdLst/>
              <a:ahLst/>
              <a:cxnLst/>
              <a:rect l="l" t="t" r="r" b="b"/>
              <a:pathLst>
                <a:path w="5070" h="5070" extrusionOk="0">
                  <a:moveTo>
                    <a:pt x="2535" y="0"/>
                  </a:moveTo>
                  <a:lnTo>
                    <a:pt x="2267" y="15"/>
                  </a:lnTo>
                  <a:lnTo>
                    <a:pt x="2028" y="60"/>
                  </a:lnTo>
                  <a:lnTo>
                    <a:pt x="1775" y="120"/>
                  </a:lnTo>
                  <a:lnTo>
                    <a:pt x="1551" y="209"/>
                  </a:lnTo>
                  <a:lnTo>
                    <a:pt x="1327" y="314"/>
                  </a:lnTo>
                  <a:lnTo>
                    <a:pt x="1119" y="433"/>
                  </a:lnTo>
                  <a:lnTo>
                    <a:pt x="925" y="582"/>
                  </a:lnTo>
                  <a:lnTo>
                    <a:pt x="746" y="746"/>
                  </a:lnTo>
                  <a:lnTo>
                    <a:pt x="582" y="925"/>
                  </a:lnTo>
                  <a:lnTo>
                    <a:pt x="433" y="1119"/>
                  </a:lnTo>
                  <a:lnTo>
                    <a:pt x="299" y="1327"/>
                  </a:lnTo>
                  <a:lnTo>
                    <a:pt x="194" y="1551"/>
                  </a:lnTo>
                  <a:lnTo>
                    <a:pt x="120" y="1789"/>
                  </a:lnTo>
                  <a:lnTo>
                    <a:pt x="45" y="2028"/>
                  </a:lnTo>
                  <a:lnTo>
                    <a:pt x="15" y="2281"/>
                  </a:lnTo>
                  <a:lnTo>
                    <a:pt x="1" y="2535"/>
                  </a:lnTo>
                  <a:lnTo>
                    <a:pt x="15" y="2773"/>
                  </a:lnTo>
                  <a:lnTo>
                    <a:pt x="45" y="2997"/>
                  </a:lnTo>
                  <a:lnTo>
                    <a:pt x="90" y="3221"/>
                  </a:lnTo>
                  <a:lnTo>
                    <a:pt x="165" y="3444"/>
                  </a:lnTo>
                  <a:lnTo>
                    <a:pt x="254" y="3638"/>
                  </a:lnTo>
                  <a:lnTo>
                    <a:pt x="358" y="3832"/>
                  </a:lnTo>
                  <a:lnTo>
                    <a:pt x="478" y="4026"/>
                  </a:lnTo>
                  <a:lnTo>
                    <a:pt x="612" y="4190"/>
                  </a:lnTo>
                  <a:lnTo>
                    <a:pt x="627" y="4190"/>
                  </a:lnTo>
                  <a:lnTo>
                    <a:pt x="806" y="4384"/>
                  </a:lnTo>
                  <a:lnTo>
                    <a:pt x="999" y="4562"/>
                  </a:lnTo>
                  <a:lnTo>
                    <a:pt x="1223" y="4712"/>
                  </a:lnTo>
                  <a:lnTo>
                    <a:pt x="1462" y="4831"/>
                  </a:lnTo>
                  <a:lnTo>
                    <a:pt x="1715" y="4935"/>
                  </a:lnTo>
                  <a:lnTo>
                    <a:pt x="1968" y="5010"/>
                  </a:lnTo>
                  <a:lnTo>
                    <a:pt x="2252" y="5054"/>
                  </a:lnTo>
                  <a:lnTo>
                    <a:pt x="2535" y="5069"/>
                  </a:lnTo>
                  <a:lnTo>
                    <a:pt x="2788" y="5054"/>
                  </a:lnTo>
                  <a:lnTo>
                    <a:pt x="3042" y="5025"/>
                  </a:lnTo>
                  <a:lnTo>
                    <a:pt x="3280" y="4950"/>
                  </a:lnTo>
                  <a:lnTo>
                    <a:pt x="3519" y="4876"/>
                  </a:lnTo>
                  <a:lnTo>
                    <a:pt x="3743" y="4771"/>
                  </a:lnTo>
                  <a:lnTo>
                    <a:pt x="3951" y="4637"/>
                  </a:lnTo>
                  <a:lnTo>
                    <a:pt x="4145" y="4488"/>
                  </a:lnTo>
                  <a:lnTo>
                    <a:pt x="4324" y="4324"/>
                  </a:lnTo>
                  <a:lnTo>
                    <a:pt x="4488" y="4145"/>
                  </a:lnTo>
                  <a:lnTo>
                    <a:pt x="4637" y="3951"/>
                  </a:lnTo>
                  <a:lnTo>
                    <a:pt x="4756" y="3742"/>
                  </a:lnTo>
                  <a:lnTo>
                    <a:pt x="4861" y="3519"/>
                  </a:lnTo>
                  <a:lnTo>
                    <a:pt x="4950" y="3295"/>
                  </a:lnTo>
                  <a:lnTo>
                    <a:pt x="5010" y="3042"/>
                  </a:lnTo>
                  <a:lnTo>
                    <a:pt x="5054" y="2803"/>
                  </a:lnTo>
                  <a:lnTo>
                    <a:pt x="5069" y="2535"/>
                  </a:lnTo>
                  <a:lnTo>
                    <a:pt x="5054" y="2296"/>
                  </a:lnTo>
                  <a:lnTo>
                    <a:pt x="5025" y="2073"/>
                  </a:lnTo>
                  <a:lnTo>
                    <a:pt x="4965" y="1849"/>
                  </a:lnTo>
                  <a:lnTo>
                    <a:pt x="4905" y="1640"/>
                  </a:lnTo>
                  <a:lnTo>
                    <a:pt x="4816" y="1432"/>
                  </a:lnTo>
                  <a:lnTo>
                    <a:pt x="4712" y="1238"/>
                  </a:lnTo>
                  <a:lnTo>
                    <a:pt x="4577" y="1059"/>
                  </a:lnTo>
                  <a:lnTo>
                    <a:pt x="4443" y="880"/>
                  </a:lnTo>
                  <a:lnTo>
                    <a:pt x="4294" y="716"/>
                  </a:lnTo>
                  <a:lnTo>
                    <a:pt x="4130" y="567"/>
                  </a:lnTo>
                  <a:lnTo>
                    <a:pt x="3951" y="448"/>
                  </a:lnTo>
                  <a:lnTo>
                    <a:pt x="3772" y="328"/>
                  </a:lnTo>
                  <a:lnTo>
                    <a:pt x="3564" y="224"/>
                  </a:lnTo>
                  <a:lnTo>
                    <a:pt x="3355" y="135"/>
                  </a:lnTo>
                  <a:lnTo>
                    <a:pt x="3146" y="75"/>
                  </a:lnTo>
                  <a:lnTo>
                    <a:pt x="2923" y="30"/>
                  </a:lnTo>
                  <a:lnTo>
                    <a:pt x="2729" y="15"/>
                  </a:lnTo>
                  <a:lnTo>
                    <a:pt x="2535"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3450887" y="2243355"/>
              <a:ext cx="53602" cy="64007"/>
            </a:xfrm>
            <a:custGeom>
              <a:avLst/>
              <a:gdLst/>
              <a:ahLst/>
              <a:cxnLst/>
              <a:rect l="l" t="t" r="r" b="b"/>
              <a:pathLst>
                <a:path w="3534" h="4220" extrusionOk="0">
                  <a:moveTo>
                    <a:pt x="2535" y="0"/>
                  </a:moveTo>
                  <a:lnTo>
                    <a:pt x="2267" y="15"/>
                  </a:lnTo>
                  <a:lnTo>
                    <a:pt x="2028" y="60"/>
                  </a:lnTo>
                  <a:lnTo>
                    <a:pt x="1775" y="120"/>
                  </a:lnTo>
                  <a:lnTo>
                    <a:pt x="1551" y="209"/>
                  </a:lnTo>
                  <a:lnTo>
                    <a:pt x="1327" y="314"/>
                  </a:lnTo>
                  <a:lnTo>
                    <a:pt x="1119" y="433"/>
                  </a:lnTo>
                  <a:lnTo>
                    <a:pt x="925" y="582"/>
                  </a:lnTo>
                  <a:lnTo>
                    <a:pt x="746" y="746"/>
                  </a:lnTo>
                  <a:lnTo>
                    <a:pt x="582" y="925"/>
                  </a:lnTo>
                  <a:lnTo>
                    <a:pt x="433" y="1119"/>
                  </a:lnTo>
                  <a:lnTo>
                    <a:pt x="299" y="1327"/>
                  </a:lnTo>
                  <a:lnTo>
                    <a:pt x="194" y="1551"/>
                  </a:lnTo>
                  <a:lnTo>
                    <a:pt x="120" y="1789"/>
                  </a:lnTo>
                  <a:lnTo>
                    <a:pt x="45" y="2028"/>
                  </a:lnTo>
                  <a:lnTo>
                    <a:pt x="15" y="2281"/>
                  </a:lnTo>
                  <a:lnTo>
                    <a:pt x="1" y="2535"/>
                  </a:lnTo>
                  <a:lnTo>
                    <a:pt x="15" y="2773"/>
                  </a:lnTo>
                  <a:lnTo>
                    <a:pt x="45" y="2997"/>
                  </a:lnTo>
                  <a:lnTo>
                    <a:pt x="90" y="3221"/>
                  </a:lnTo>
                  <a:lnTo>
                    <a:pt x="165" y="3444"/>
                  </a:lnTo>
                  <a:lnTo>
                    <a:pt x="254" y="3638"/>
                  </a:lnTo>
                  <a:lnTo>
                    <a:pt x="358" y="3832"/>
                  </a:lnTo>
                  <a:lnTo>
                    <a:pt x="478" y="4026"/>
                  </a:lnTo>
                  <a:lnTo>
                    <a:pt x="612" y="4190"/>
                  </a:lnTo>
                  <a:lnTo>
                    <a:pt x="627" y="4190"/>
                  </a:lnTo>
                  <a:lnTo>
                    <a:pt x="806" y="4220"/>
                  </a:lnTo>
                  <a:lnTo>
                    <a:pt x="1268" y="4220"/>
                  </a:lnTo>
                  <a:lnTo>
                    <a:pt x="1521" y="4175"/>
                  </a:lnTo>
                  <a:lnTo>
                    <a:pt x="1760" y="4115"/>
                  </a:lnTo>
                  <a:lnTo>
                    <a:pt x="1998" y="4026"/>
                  </a:lnTo>
                  <a:lnTo>
                    <a:pt x="2207" y="3921"/>
                  </a:lnTo>
                  <a:lnTo>
                    <a:pt x="2416" y="3787"/>
                  </a:lnTo>
                  <a:lnTo>
                    <a:pt x="2624" y="3653"/>
                  </a:lnTo>
                  <a:lnTo>
                    <a:pt x="2803" y="3489"/>
                  </a:lnTo>
                  <a:lnTo>
                    <a:pt x="2967" y="3310"/>
                  </a:lnTo>
                  <a:lnTo>
                    <a:pt x="3101" y="3116"/>
                  </a:lnTo>
                  <a:lnTo>
                    <a:pt x="3236" y="2908"/>
                  </a:lnTo>
                  <a:lnTo>
                    <a:pt x="3340" y="2684"/>
                  </a:lnTo>
                  <a:lnTo>
                    <a:pt x="3429" y="2445"/>
                  </a:lnTo>
                  <a:lnTo>
                    <a:pt x="3489" y="2207"/>
                  </a:lnTo>
                  <a:lnTo>
                    <a:pt x="3534" y="1953"/>
                  </a:lnTo>
                  <a:lnTo>
                    <a:pt x="3534" y="1700"/>
                  </a:lnTo>
                  <a:lnTo>
                    <a:pt x="3534" y="1461"/>
                  </a:lnTo>
                  <a:lnTo>
                    <a:pt x="3504" y="1223"/>
                  </a:lnTo>
                  <a:lnTo>
                    <a:pt x="3444" y="999"/>
                  </a:lnTo>
                  <a:lnTo>
                    <a:pt x="3370" y="791"/>
                  </a:lnTo>
                  <a:lnTo>
                    <a:pt x="3280" y="582"/>
                  </a:lnTo>
                  <a:lnTo>
                    <a:pt x="3176" y="388"/>
                  </a:lnTo>
                  <a:lnTo>
                    <a:pt x="3057" y="209"/>
                  </a:lnTo>
                  <a:lnTo>
                    <a:pt x="2923" y="30"/>
                  </a:lnTo>
                  <a:lnTo>
                    <a:pt x="2729" y="15"/>
                  </a:lnTo>
                  <a:lnTo>
                    <a:pt x="2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3699618" y="2204693"/>
              <a:ext cx="76899" cy="76884"/>
            </a:xfrm>
            <a:custGeom>
              <a:avLst/>
              <a:gdLst/>
              <a:ahLst/>
              <a:cxnLst/>
              <a:rect l="l" t="t" r="r" b="b"/>
              <a:pathLst>
                <a:path w="5070" h="5069" extrusionOk="0">
                  <a:moveTo>
                    <a:pt x="2535" y="0"/>
                  </a:moveTo>
                  <a:lnTo>
                    <a:pt x="2282" y="15"/>
                  </a:lnTo>
                  <a:lnTo>
                    <a:pt x="2028" y="45"/>
                  </a:lnTo>
                  <a:lnTo>
                    <a:pt x="1775" y="104"/>
                  </a:lnTo>
                  <a:lnTo>
                    <a:pt x="1551" y="194"/>
                  </a:lnTo>
                  <a:lnTo>
                    <a:pt x="1328" y="298"/>
                  </a:lnTo>
                  <a:lnTo>
                    <a:pt x="1119" y="432"/>
                  </a:lnTo>
                  <a:lnTo>
                    <a:pt x="925" y="582"/>
                  </a:lnTo>
                  <a:lnTo>
                    <a:pt x="746" y="746"/>
                  </a:lnTo>
                  <a:lnTo>
                    <a:pt x="582" y="924"/>
                  </a:lnTo>
                  <a:lnTo>
                    <a:pt x="433" y="1118"/>
                  </a:lnTo>
                  <a:lnTo>
                    <a:pt x="314" y="1327"/>
                  </a:lnTo>
                  <a:lnTo>
                    <a:pt x="195" y="1551"/>
                  </a:lnTo>
                  <a:lnTo>
                    <a:pt x="120" y="1774"/>
                  </a:lnTo>
                  <a:lnTo>
                    <a:pt x="46" y="2013"/>
                  </a:lnTo>
                  <a:lnTo>
                    <a:pt x="16" y="2266"/>
                  </a:lnTo>
                  <a:lnTo>
                    <a:pt x="1" y="2535"/>
                  </a:lnTo>
                  <a:lnTo>
                    <a:pt x="16" y="2758"/>
                  </a:lnTo>
                  <a:lnTo>
                    <a:pt x="46" y="2997"/>
                  </a:lnTo>
                  <a:lnTo>
                    <a:pt x="90" y="3220"/>
                  </a:lnTo>
                  <a:lnTo>
                    <a:pt x="165" y="3429"/>
                  </a:lnTo>
                  <a:lnTo>
                    <a:pt x="254" y="3638"/>
                  </a:lnTo>
                  <a:lnTo>
                    <a:pt x="359" y="3832"/>
                  </a:lnTo>
                  <a:lnTo>
                    <a:pt x="478" y="4010"/>
                  </a:lnTo>
                  <a:lnTo>
                    <a:pt x="627" y="4189"/>
                  </a:lnTo>
                  <a:lnTo>
                    <a:pt x="806" y="4383"/>
                  </a:lnTo>
                  <a:lnTo>
                    <a:pt x="1015" y="4547"/>
                  </a:lnTo>
                  <a:lnTo>
                    <a:pt x="1223" y="4696"/>
                  </a:lnTo>
                  <a:lnTo>
                    <a:pt x="1462" y="4830"/>
                  </a:lnTo>
                  <a:lnTo>
                    <a:pt x="1715" y="4935"/>
                  </a:lnTo>
                  <a:lnTo>
                    <a:pt x="1984" y="4994"/>
                  </a:lnTo>
                  <a:lnTo>
                    <a:pt x="2252" y="5054"/>
                  </a:lnTo>
                  <a:lnTo>
                    <a:pt x="2535" y="5069"/>
                  </a:lnTo>
                  <a:lnTo>
                    <a:pt x="2789" y="5054"/>
                  </a:lnTo>
                  <a:lnTo>
                    <a:pt x="3042" y="5009"/>
                  </a:lnTo>
                  <a:lnTo>
                    <a:pt x="3281" y="4950"/>
                  </a:lnTo>
                  <a:lnTo>
                    <a:pt x="3519" y="4860"/>
                  </a:lnTo>
                  <a:lnTo>
                    <a:pt x="3743" y="4756"/>
                  </a:lnTo>
                  <a:lnTo>
                    <a:pt x="3952" y="4637"/>
                  </a:lnTo>
                  <a:lnTo>
                    <a:pt x="4145" y="4488"/>
                  </a:lnTo>
                  <a:lnTo>
                    <a:pt x="4324" y="4324"/>
                  </a:lnTo>
                  <a:lnTo>
                    <a:pt x="4488" y="4145"/>
                  </a:lnTo>
                  <a:lnTo>
                    <a:pt x="4637" y="3951"/>
                  </a:lnTo>
                  <a:lnTo>
                    <a:pt x="4757" y="3742"/>
                  </a:lnTo>
                  <a:lnTo>
                    <a:pt x="4876" y="3519"/>
                  </a:lnTo>
                  <a:lnTo>
                    <a:pt x="4950" y="3280"/>
                  </a:lnTo>
                  <a:lnTo>
                    <a:pt x="5010" y="3041"/>
                  </a:lnTo>
                  <a:lnTo>
                    <a:pt x="5055" y="2788"/>
                  </a:lnTo>
                  <a:lnTo>
                    <a:pt x="5070" y="2535"/>
                  </a:lnTo>
                  <a:lnTo>
                    <a:pt x="5055" y="2296"/>
                  </a:lnTo>
                  <a:lnTo>
                    <a:pt x="5025" y="2072"/>
                  </a:lnTo>
                  <a:lnTo>
                    <a:pt x="4980" y="1849"/>
                  </a:lnTo>
                  <a:lnTo>
                    <a:pt x="4906" y="1625"/>
                  </a:lnTo>
                  <a:lnTo>
                    <a:pt x="4816" y="1431"/>
                  </a:lnTo>
                  <a:lnTo>
                    <a:pt x="4712" y="1223"/>
                  </a:lnTo>
                  <a:lnTo>
                    <a:pt x="4593" y="1044"/>
                  </a:lnTo>
                  <a:lnTo>
                    <a:pt x="4444" y="880"/>
                  </a:lnTo>
                  <a:lnTo>
                    <a:pt x="4294" y="716"/>
                  </a:lnTo>
                  <a:lnTo>
                    <a:pt x="4130" y="567"/>
                  </a:lnTo>
                  <a:lnTo>
                    <a:pt x="3952" y="432"/>
                  </a:lnTo>
                  <a:lnTo>
                    <a:pt x="3773" y="313"/>
                  </a:lnTo>
                  <a:lnTo>
                    <a:pt x="3564" y="224"/>
                  </a:lnTo>
                  <a:lnTo>
                    <a:pt x="3370" y="134"/>
                  </a:lnTo>
                  <a:lnTo>
                    <a:pt x="3146" y="75"/>
                  </a:lnTo>
                  <a:lnTo>
                    <a:pt x="2923" y="30"/>
                  </a:lnTo>
                  <a:lnTo>
                    <a:pt x="2729"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3699618" y="2204693"/>
              <a:ext cx="53845" cy="64007"/>
            </a:xfrm>
            <a:custGeom>
              <a:avLst/>
              <a:gdLst/>
              <a:ahLst/>
              <a:cxnLst/>
              <a:rect l="l" t="t" r="r" b="b"/>
              <a:pathLst>
                <a:path w="3550" h="4220" extrusionOk="0">
                  <a:moveTo>
                    <a:pt x="2535" y="0"/>
                  </a:moveTo>
                  <a:lnTo>
                    <a:pt x="2282" y="15"/>
                  </a:lnTo>
                  <a:lnTo>
                    <a:pt x="2028" y="45"/>
                  </a:lnTo>
                  <a:lnTo>
                    <a:pt x="1775" y="104"/>
                  </a:lnTo>
                  <a:lnTo>
                    <a:pt x="1551" y="194"/>
                  </a:lnTo>
                  <a:lnTo>
                    <a:pt x="1328" y="298"/>
                  </a:lnTo>
                  <a:lnTo>
                    <a:pt x="1119" y="432"/>
                  </a:lnTo>
                  <a:lnTo>
                    <a:pt x="925" y="582"/>
                  </a:lnTo>
                  <a:lnTo>
                    <a:pt x="746" y="746"/>
                  </a:lnTo>
                  <a:lnTo>
                    <a:pt x="582" y="924"/>
                  </a:lnTo>
                  <a:lnTo>
                    <a:pt x="433" y="1118"/>
                  </a:lnTo>
                  <a:lnTo>
                    <a:pt x="314" y="1327"/>
                  </a:lnTo>
                  <a:lnTo>
                    <a:pt x="195" y="1551"/>
                  </a:lnTo>
                  <a:lnTo>
                    <a:pt x="120" y="1774"/>
                  </a:lnTo>
                  <a:lnTo>
                    <a:pt x="46" y="2013"/>
                  </a:lnTo>
                  <a:lnTo>
                    <a:pt x="16" y="2266"/>
                  </a:lnTo>
                  <a:lnTo>
                    <a:pt x="1" y="2535"/>
                  </a:lnTo>
                  <a:lnTo>
                    <a:pt x="16" y="2758"/>
                  </a:lnTo>
                  <a:lnTo>
                    <a:pt x="46" y="2997"/>
                  </a:lnTo>
                  <a:lnTo>
                    <a:pt x="90" y="3220"/>
                  </a:lnTo>
                  <a:lnTo>
                    <a:pt x="165" y="3429"/>
                  </a:lnTo>
                  <a:lnTo>
                    <a:pt x="254" y="3638"/>
                  </a:lnTo>
                  <a:lnTo>
                    <a:pt x="359" y="3832"/>
                  </a:lnTo>
                  <a:lnTo>
                    <a:pt x="478" y="4010"/>
                  </a:lnTo>
                  <a:lnTo>
                    <a:pt x="627" y="4189"/>
                  </a:lnTo>
                  <a:lnTo>
                    <a:pt x="821" y="4204"/>
                  </a:lnTo>
                  <a:lnTo>
                    <a:pt x="1015" y="4219"/>
                  </a:lnTo>
                  <a:lnTo>
                    <a:pt x="1268" y="4204"/>
                  </a:lnTo>
                  <a:lnTo>
                    <a:pt x="1521" y="4174"/>
                  </a:lnTo>
                  <a:lnTo>
                    <a:pt x="1760" y="4100"/>
                  </a:lnTo>
                  <a:lnTo>
                    <a:pt x="1999" y="4025"/>
                  </a:lnTo>
                  <a:lnTo>
                    <a:pt x="2222" y="3906"/>
                  </a:lnTo>
                  <a:lnTo>
                    <a:pt x="2431" y="3787"/>
                  </a:lnTo>
                  <a:lnTo>
                    <a:pt x="2625" y="3638"/>
                  </a:lnTo>
                  <a:lnTo>
                    <a:pt x="2804" y="3474"/>
                  </a:lnTo>
                  <a:lnTo>
                    <a:pt x="2968" y="3295"/>
                  </a:lnTo>
                  <a:lnTo>
                    <a:pt x="3117" y="3101"/>
                  </a:lnTo>
                  <a:lnTo>
                    <a:pt x="3236" y="2892"/>
                  </a:lnTo>
                  <a:lnTo>
                    <a:pt x="3340" y="2669"/>
                  </a:lnTo>
                  <a:lnTo>
                    <a:pt x="3430" y="2445"/>
                  </a:lnTo>
                  <a:lnTo>
                    <a:pt x="3489" y="2192"/>
                  </a:lnTo>
                  <a:lnTo>
                    <a:pt x="3534" y="1938"/>
                  </a:lnTo>
                  <a:lnTo>
                    <a:pt x="3549" y="1685"/>
                  </a:lnTo>
                  <a:lnTo>
                    <a:pt x="3534" y="1446"/>
                  </a:lnTo>
                  <a:lnTo>
                    <a:pt x="3504" y="1223"/>
                  </a:lnTo>
                  <a:lnTo>
                    <a:pt x="3445" y="999"/>
                  </a:lnTo>
                  <a:lnTo>
                    <a:pt x="3385" y="790"/>
                  </a:lnTo>
                  <a:lnTo>
                    <a:pt x="3296" y="582"/>
                  </a:lnTo>
                  <a:lnTo>
                    <a:pt x="3176" y="388"/>
                  </a:lnTo>
                  <a:lnTo>
                    <a:pt x="3057" y="194"/>
                  </a:lnTo>
                  <a:lnTo>
                    <a:pt x="2923" y="30"/>
                  </a:lnTo>
                  <a:lnTo>
                    <a:pt x="27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3750960" y="2206953"/>
              <a:ext cx="76657" cy="76899"/>
            </a:xfrm>
            <a:custGeom>
              <a:avLst/>
              <a:gdLst/>
              <a:ahLst/>
              <a:cxnLst/>
              <a:rect l="l" t="t" r="r" b="b"/>
              <a:pathLst>
                <a:path w="5054" h="5070" extrusionOk="0">
                  <a:moveTo>
                    <a:pt x="2520" y="0"/>
                  </a:moveTo>
                  <a:lnTo>
                    <a:pt x="2266" y="15"/>
                  </a:lnTo>
                  <a:lnTo>
                    <a:pt x="2013" y="45"/>
                  </a:lnTo>
                  <a:lnTo>
                    <a:pt x="1774" y="119"/>
                  </a:lnTo>
                  <a:lnTo>
                    <a:pt x="1536" y="194"/>
                  </a:lnTo>
                  <a:lnTo>
                    <a:pt x="1312" y="298"/>
                  </a:lnTo>
                  <a:lnTo>
                    <a:pt x="1103" y="433"/>
                  </a:lnTo>
                  <a:lnTo>
                    <a:pt x="909" y="582"/>
                  </a:lnTo>
                  <a:lnTo>
                    <a:pt x="731" y="746"/>
                  </a:lnTo>
                  <a:lnTo>
                    <a:pt x="567" y="925"/>
                  </a:lnTo>
                  <a:lnTo>
                    <a:pt x="432" y="1118"/>
                  </a:lnTo>
                  <a:lnTo>
                    <a:pt x="298" y="1327"/>
                  </a:lnTo>
                  <a:lnTo>
                    <a:pt x="194" y="1551"/>
                  </a:lnTo>
                  <a:lnTo>
                    <a:pt x="104" y="1774"/>
                  </a:lnTo>
                  <a:lnTo>
                    <a:pt x="45" y="2028"/>
                  </a:lnTo>
                  <a:lnTo>
                    <a:pt x="0" y="2266"/>
                  </a:lnTo>
                  <a:lnTo>
                    <a:pt x="0" y="2535"/>
                  </a:lnTo>
                  <a:lnTo>
                    <a:pt x="0" y="2773"/>
                  </a:lnTo>
                  <a:lnTo>
                    <a:pt x="30" y="2997"/>
                  </a:lnTo>
                  <a:lnTo>
                    <a:pt x="89" y="3220"/>
                  </a:lnTo>
                  <a:lnTo>
                    <a:pt x="164" y="3429"/>
                  </a:lnTo>
                  <a:lnTo>
                    <a:pt x="253" y="3638"/>
                  </a:lnTo>
                  <a:lnTo>
                    <a:pt x="358" y="3832"/>
                  </a:lnTo>
                  <a:lnTo>
                    <a:pt x="477" y="4025"/>
                  </a:lnTo>
                  <a:lnTo>
                    <a:pt x="611" y="4189"/>
                  </a:lnTo>
                  <a:lnTo>
                    <a:pt x="805" y="4383"/>
                  </a:lnTo>
                  <a:lnTo>
                    <a:pt x="999" y="4547"/>
                  </a:lnTo>
                  <a:lnTo>
                    <a:pt x="1223" y="4696"/>
                  </a:lnTo>
                  <a:lnTo>
                    <a:pt x="1461" y="4831"/>
                  </a:lnTo>
                  <a:lnTo>
                    <a:pt x="1714" y="4935"/>
                  </a:lnTo>
                  <a:lnTo>
                    <a:pt x="1968" y="5009"/>
                  </a:lnTo>
                  <a:lnTo>
                    <a:pt x="2251" y="5054"/>
                  </a:lnTo>
                  <a:lnTo>
                    <a:pt x="2520" y="5069"/>
                  </a:lnTo>
                  <a:lnTo>
                    <a:pt x="2788" y="5054"/>
                  </a:lnTo>
                  <a:lnTo>
                    <a:pt x="3041" y="5009"/>
                  </a:lnTo>
                  <a:lnTo>
                    <a:pt x="3280" y="4950"/>
                  </a:lnTo>
                  <a:lnTo>
                    <a:pt x="3518" y="4860"/>
                  </a:lnTo>
                  <a:lnTo>
                    <a:pt x="3727" y="4756"/>
                  </a:lnTo>
                  <a:lnTo>
                    <a:pt x="3936" y="4637"/>
                  </a:lnTo>
                  <a:lnTo>
                    <a:pt x="4145" y="4488"/>
                  </a:lnTo>
                  <a:lnTo>
                    <a:pt x="4323" y="4324"/>
                  </a:lnTo>
                  <a:lnTo>
                    <a:pt x="4487" y="4145"/>
                  </a:lnTo>
                  <a:lnTo>
                    <a:pt x="4622" y="3951"/>
                  </a:lnTo>
                  <a:lnTo>
                    <a:pt x="4756" y="3742"/>
                  </a:lnTo>
                  <a:lnTo>
                    <a:pt x="4860" y="3519"/>
                  </a:lnTo>
                  <a:lnTo>
                    <a:pt x="4950" y="3280"/>
                  </a:lnTo>
                  <a:lnTo>
                    <a:pt x="5009" y="3042"/>
                  </a:lnTo>
                  <a:lnTo>
                    <a:pt x="5039" y="2788"/>
                  </a:lnTo>
                  <a:lnTo>
                    <a:pt x="5054" y="2535"/>
                  </a:lnTo>
                  <a:lnTo>
                    <a:pt x="5054" y="2296"/>
                  </a:lnTo>
                  <a:lnTo>
                    <a:pt x="5024" y="2072"/>
                  </a:lnTo>
                  <a:lnTo>
                    <a:pt x="4965" y="1849"/>
                  </a:lnTo>
                  <a:lnTo>
                    <a:pt x="4890" y="1625"/>
                  </a:lnTo>
                  <a:lnTo>
                    <a:pt x="4801" y="1431"/>
                  </a:lnTo>
                  <a:lnTo>
                    <a:pt x="4696" y="1238"/>
                  </a:lnTo>
                  <a:lnTo>
                    <a:pt x="4577" y="1044"/>
                  </a:lnTo>
                  <a:lnTo>
                    <a:pt x="4443" y="880"/>
                  </a:lnTo>
                  <a:lnTo>
                    <a:pt x="4294" y="716"/>
                  </a:lnTo>
                  <a:lnTo>
                    <a:pt x="4130" y="567"/>
                  </a:lnTo>
                  <a:lnTo>
                    <a:pt x="3951" y="433"/>
                  </a:lnTo>
                  <a:lnTo>
                    <a:pt x="3757" y="313"/>
                  </a:lnTo>
                  <a:lnTo>
                    <a:pt x="3563" y="224"/>
                  </a:lnTo>
                  <a:lnTo>
                    <a:pt x="3354" y="134"/>
                  </a:lnTo>
                  <a:lnTo>
                    <a:pt x="3131" y="75"/>
                  </a:lnTo>
                  <a:lnTo>
                    <a:pt x="2907" y="30"/>
                  </a:lnTo>
                  <a:lnTo>
                    <a:pt x="2728"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3750960" y="2206953"/>
              <a:ext cx="53602" cy="64007"/>
            </a:xfrm>
            <a:custGeom>
              <a:avLst/>
              <a:gdLst/>
              <a:ahLst/>
              <a:cxnLst/>
              <a:rect l="l" t="t" r="r" b="b"/>
              <a:pathLst>
                <a:path w="3534" h="4220" extrusionOk="0">
                  <a:moveTo>
                    <a:pt x="2520" y="0"/>
                  </a:moveTo>
                  <a:lnTo>
                    <a:pt x="2266" y="15"/>
                  </a:lnTo>
                  <a:lnTo>
                    <a:pt x="2013" y="45"/>
                  </a:lnTo>
                  <a:lnTo>
                    <a:pt x="1774" y="119"/>
                  </a:lnTo>
                  <a:lnTo>
                    <a:pt x="1536" y="194"/>
                  </a:lnTo>
                  <a:lnTo>
                    <a:pt x="1312" y="298"/>
                  </a:lnTo>
                  <a:lnTo>
                    <a:pt x="1103" y="433"/>
                  </a:lnTo>
                  <a:lnTo>
                    <a:pt x="909" y="582"/>
                  </a:lnTo>
                  <a:lnTo>
                    <a:pt x="731" y="746"/>
                  </a:lnTo>
                  <a:lnTo>
                    <a:pt x="567" y="925"/>
                  </a:lnTo>
                  <a:lnTo>
                    <a:pt x="432" y="1118"/>
                  </a:lnTo>
                  <a:lnTo>
                    <a:pt x="298" y="1327"/>
                  </a:lnTo>
                  <a:lnTo>
                    <a:pt x="194" y="1551"/>
                  </a:lnTo>
                  <a:lnTo>
                    <a:pt x="104" y="1774"/>
                  </a:lnTo>
                  <a:lnTo>
                    <a:pt x="45" y="2028"/>
                  </a:lnTo>
                  <a:lnTo>
                    <a:pt x="0" y="2266"/>
                  </a:lnTo>
                  <a:lnTo>
                    <a:pt x="0" y="2535"/>
                  </a:lnTo>
                  <a:lnTo>
                    <a:pt x="0" y="2773"/>
                  </a:lnTo>
                  <a:lnTo>
                    <a:pt x="30" y="2997"/>
                  </a:lnTo>
                  <a:lnTo>
                    <a:pt x="89" y="3220"/>
                  </a:lnTo>
                  <a:lnTo>
                    <a:pt x="164" y="3429"/>
                  </a:lnTo>
                  <a:lnTo>
                    <a:pt x="253" y="3638"/>
                  </a:lnTo>
                  <a:lnTo>
                    <a:pt x="358" y="3832"/>
                  </a:lnTo>
                  <a:lnTo>
                    <a:pt x="477" y="4025"/>
                  </a:lnTo>
                  <a:lnTo>
                    <a:pt x="611" y="4189"/>
                  </a:lnTo>
                  <a:lnTo>
                    <a:pt x="805" y="4219"/>
                  </a:lnTo>
                  <a:lnTo>
                    <a:pt x="999" y="4219"/>
                  </a:lnTo>
                  <a:lnTo>
                    <a:pt x="1252" y="4204"/>
                  </a:lnTo>
                  <a:lnTo>
                    <a:pt x="1506" y="4175"/>
                  </a:lnTo>
                  <a:lnTo>
                    <a:pt x="1759" y="4100"/>
                  </a:lnTo>
                  <a:lnTo>
                    <a:pt x="1983" y="4025"/>
                  </a:lnTo>
                  <a:lnTo>
                    <a:pt x="2206" y="3921"/>
                  </a:lnTo>
                  <a:lnTo>
                    <a:pt x="2415" y="3787"/>
                  </a:lnTo>
                  <a:lnTo>
                    <a:pt x="2609" y="3638"/>
                  </a:lnTo>
                  <a:lnTo>
                    <a:pt x="2788" y="3474"/>
                  </a:lnTo>
                  <a:lnTo>
                    <a:pt x="2952" y="3295"/>
                  </a:lnTo>
                  <a:lnTo>
                    <a:pt x="3101" y="3101"/>
                  </a:lnTo>
                  <a:lnTo>
                    <a:pt x="3235" y="2892"/>
                  </a:lnTo>
                  <a:lnTo>
                    <a:pt x="3340" y="2669"/>
                  </a:lnTo>
                  <a:lnTo>
                    <a:pt x="3414" y="2445"/>
                  </a:lnTo>
                  <a:lnTo>
                    <a:pt x="3489" y="2192"/>
                  </a:lnTo>
                  <a:lnTo>
                    <a:pt x="3518" y="1953"/>
                  </a:lnTo>
                  <a:lnTo>
                    <a:pt x="3533" y="1685"/>
                  </a:lnTo>
                  <a:lnTo>
                    <a:pt x="3518" y="1446"/>
                  </a:lnTo>
                  <a:lnTo>
                    <a:pt x="3489" y="1223"/>
                  </a:lnTo>
                  <a:lnTo>
                    <a:pt x="3444" y="999"/>
                  </a:lnTo>
                  <a:lnTo>
                    <a:pt x="3369" y="790"/>
                  </a:lnTo>
                  <a:lnTo>
                    <a:pt x="3280" y="582"/>
                  </a:lnTo>
                  <a:lnTo>
                    <a:pt x="3176" y="388"/>
                  </a:lnTo>
                  <a:lnTo>
                    <a:pt x="3056" y="194"/>
                  </a:lnTo>
                  <a:lnTo>
                    <a:pt x="2907" y="30"/>
                  </a:lnTo>
                  <a:lnTo>
                    <a:pt x="27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3808840" y="2229340"/>
              <a:ext cx="62429" cy="62414"/>
            </a:xfrm>
            <a:custGeom>
              <a:avLst/>
              <a:gdLst/>
              <a:ahLst/>
              <a:cxnLst/>
              <a:rect l="l" t="t" r="r" b="b"/>
              <a:pathLst>
                <a:path w="4116" h="4115" extrusionOk="0">
                  <a:moveTo>
                    <a:pt x="2058" y="0"/>
                  </a:moveTo>
                  <a:lnTo>
                    <a:pt x="1849" y="15"/>
                  </a:lnTo>
                  <a:lnTo>
                    <a:pt x="1641" y="45"/>
                  </a:lnTo>
                  <a:lnTo>
                    <a:pt x="1447" y="90"/>
                  </a:lnTo>
                  <a:lnTo>
                    <a:pt x="1268" y="164"/>
                  </a:lnTo>
                  <a:lnTo>
                    <a:pt x="1089" y="254"/>
                  </a:lnTo>
                  <a:lnTo>
                    <a:pt x="910" y="358"/>
                  </a:lnTo>
                  <a:lnTo>
                    <a:pt x="761" y="477"/>
                  </a:lnTo>
                  <a:lnTo>
                    <a:pt x="612" y="611"/>
                  </a:lnTo>
                  <a:lnTo>
                    <a:pt x="478" y="746"/>
                  </a:lnTo>
                  <a:lnTo>
                    <a:pt x="358" y="910"/>
                  </a:lnTo>
                  <a:lnTo>
                    <a:pt x="254" y="1074"/>
                  </a:lnTo>
                  <a:lnTo>
                    <a:pt x="165" y="1252"/>
                  </a:lnTo>
                  <a:lnTo>
                    <a:pt x="105" y="1446"/>
                  </a:lnTo>
                  <a:lnTo>
                    <a:pt x="45" y="1640"/>
                  </a:lnTo>
                  <a:lnTo>
                    <a:pt x="15" y="1849"/>
                  </a:lnTo>
                  <a:lnTo>
                    <a:pt x="1" y="2057"/>
                  </a:lnTo>
                  <a:lnTo>
                    <a:pt x="15" y="2251"/>
                  </a:lnTo>
                  <a:lnTo>
                    <a:pt x="45" y="2430"/>
                  </a:lnTo>
                  <a:lnTo>
                    <a:pt x="90" y="2609"/>
                  </a:lnTo>
                  <a:lnTo>
                    <a:pt x="135" y="2788"/>
                  </a:lnTo>
                  <a:lnTo>
                    <a:pt x="209" y="2952"/>
                  </a:lnTo>
                  <a:lnTo>
                    <a:pt x="299" y="3116"/>
                  </a:lnTo>
                  <a:lnTo>
                    <a:pt x="403" y="3265"/>
                  </a:lnTo>
                  <a:lnTo>
                    <a:pt x="507" y="3399"/>
                  </a:lnTo>
                  <a:lnTo>
                    <a:pt x="657" y="3563"/>
                  </a:lnTo>
                  <a:lnTo>
                    <a:pt x="821" y="3697"/>
                  </a:lnTo>
                  <a:lnTo>
                    <a:pt x="999" y="3817"/>
                  </a:lnTo>
                  <a:lnTo>
                    <a:pt x="1193" y="3921"/>
                  </a:lnTo>
                  <a:lnTo>
                    <a:pt x="1402" y="3996"/>
                  </a:lnTo>
                  <a:lnTo>
                    <a:pt x="1611" y="4055"/>
                  </a:lnTo>
                  <a:lnTo>
                    <a:pt x="1834" y="4100"/>
                  </a:lnTo>
                  <a:lnTo>
                    <a:pt x="2058" y="4115"/>
                  </a:lnTo>
                  <a:lnTo>
                    <a:pt x="2267" y="4100"/>
                  </a:lnTo>
                  <a:lnTo>
                    <a:pt x="2475" y="4070"/>
                  </a:lnTo>
                  <a:lnTo>
                    <a:pt x="2669" y="4025"/>
                  </a:lnTo>
                  <a:lnTo>
                    <a:pt x="2863" y="3951"/>
                  </a:lnTo>
                  <a:lnTo>
                    <a:pt x="3042" y="3861"/>
                  </a:lnTo>
                  <a:lnTo>
                    <a:pt x="3206" y="3757"/>
                  </a:lnTo>
                  <a:lnTo>
                    <a:pt x="3370" y="3638"/>
                  </a:lnTo>
                  <a:lnTo>
                    <a:pt x="3519" y="3504"/>
                  </a:lnTo>
                  <a:lnTo>
                    <a:pt x="3653" y="3369"/>
                  </a:lnTo>
                  <a:lnTo>
                    <a:pt x="3758" y="3205"/>
                  </a:lnTo>
                  <a:lnTo>
                    <a:pt x="3862" y="3041"/>
                  </a:lnTo>
                  <a:lnTo>
                    <a:pt x="3951" y="2863"/>
                  </a:lnTo>
                  <a:lnTo>
                    <a:pt x="4026" y="2669"/>
                  </a:lnTo>
                  <a:lnTo>
                    <a:pt x="4071" y="2475"/>
                  </a:lnTo>
                  <a:lnTo>
                    <a:pt x="4100" y="2266"/>
                  </a:lnTo>
                  <a:lnTo>
                    <a:pt x="4115" y="2057"/>
                  </a:lnTo>
                  <a:lnTo>
                    <a:pt x="4100" y="1864"/>
                  </a:lnTo>
                  <a:lnTo>
                    <a:pt x="4085" y="1685"/>
                  </a:lnTo>
                  <a:lnTo>
                    <a:pt x="4041" y="1506"/>
                  </a:lnTo>
                  <a:lnTo>
                    <a:pt x="3981" y="1327"/>
                  </a:lnTo>
                  <a:lnTo>
                    <a:pt x="3907" y="1163"/>
                  </a:lnTo>
                  <a:lnTo>
                    <a:pt x="3832" y="999"/>
                  </a:lnTo>
                  <a:lnTo>
                    <a:pt x="3728" y="850"/>
                  </a:lnTo>
                  <a:lnTo>
                    <a:pt x="3608" y="716"/>
                  </a:lnTo>
                  <a:lnTo>
                    <a:pt x="3489" y="582"/>
                  </a:lnTo>
                  <a:lnTo>
                    <a:pt x="3355" y="462"/>
                  </a:lnTo>
                  <a:lnTo>
                    <a:pt x="3221" y="358"/>
                  </a:lnTo>
                  <a:lnTo>
                    <a:pt x="3057" y="268"/>
                  </a:lnTo>
                  <a:lnTo>
                    <a:pt x="2908" y="179"/>
                  </a:lnTo>
                  <a:lnTo>
                    <a:pt x="2729" y="119"/>
                  </a:lnTo>
                  <a:lnTo>
                    <a:pt x="2565" y="60"/>
                  </a:lnTo>
                  <a:lnTo>
                    <a:pt x="2371" y="30"/>
                  </a:lnTo>
                  <a:lnTo>
                    <a:pt x="2222" y="15"/>
                  </a:lnTo>
                  <a:lnTo>
                    <a:pt x="2058"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3808840" y="2229340"/>
              <a:ext cx="43652" cy="52025"/>
            </a:xfrm>
            <a:custGeom>
              <a:avLst/>
              <a:gdLst/>
              <a:ahLst/>
              <a:cxnLst/>
              <a:rect l="l" t="t" r="r" b="b"/>
              <a:pathLst>
                <a:path w="2878" h="3430" extrusionOk="0">
                  <a:moveTo>
                    <a:pt x="2058" y="0"/>
                  </a:moveTo>
                  <a:lnTo>
                    <a:pt x="1849" y="15"/>
                  </a:lnTo>
                  <a:lnTo>
                    <a:pt x="1641" y="45"/>
                  </a:lnTo>
                  <a:lnTo>
                    <a:pt x="1447" y="90"/>
                  </a:lnTo>
                  <a:lnTo>
                    <a:pt x="1268" y="164"/>
                  </a:lnTo>
                  <a:lnTo>
                    <a:pt x="1089" y="254"/>
                  </a:lnTo>
                  <a:lnTo>
                    <a:pt x="910" y="358"/>
                  </a:lnTo>
                  <a:lnTo>
                    <a:pt x="761" y="477"/>
                  </a:lnTo>
                  <a:lnTo>
                    <a:pt x="612" y="611"/>
                  </a:lnTo>
                  <a:lnTo>
                    <a:pt x="478" y="746"/>
                  </a:lnTo>
                  <a:lnTo>
                    <a:pt x="358" y="910"/>
                  </a:lnTo>
                  <a:lnTo>
                    <a:pt x="254" y="1074"/>
                  </a:lnTo>
                  <a:lnTo>
                    <a:pt x="165" y="1252"/>
                  </a:lnTo>
                  <a:lnTo>
                    <a:pt x="105" y="1446"/>
                  </a:lnTo>
                  <a:lnTo>
                    <a:pt x="45" y="1640"/>
                  </a:lnTo>
                  <a:lnTo>
                    <a:pt x="15" y="1849"/>
                  </a:lnTo>
                  <a:lnTo>
                    <a:pt x="1" y="2057"/>
                  </a:lnTo>
                  <a:lnTo>
                    <a:pt x="15" y="2251"/>
                  </a:lnTo>
                  <a:lnTo>
                    <a:pt x="45" y="2430"/>
                  </a:lnTo>
                  <a:lnTo>
                    <a:pt x="90" y="2609"/>
                  </a:lnTo>
                  <a:lnTo>
                    <a:pt x="135" y="2788"/>
                  </a:lnTo>
                  <a:lnTo>
                    <a:pt x="209" y="2952"/>
                  </a:lnTo>
                  <a:lnTo>
                    <a:pt x="299" y="3116"/>
                  </a:lnTo>
                  <a:lnTo>
                    <a:pt x="403" y="3265"/>
                  </a:lnTo>
                  <a:lnTo>
                    <a:pt x="507" y="3399"/>
                  </a:lnTo>
                  <a:lnTo>
                    <a:pt x="671" y="3414"/>
                  </a:lnTo>
                  <a:lnTo>
                    <a:pt x="821" y="3429"/>
                  </a:lnTo>
                  <a:lnTo>
                    <a:pt x="1029" y="3414"/>
                  </a:lnTo>
                  <a:lnTo>
                    <a:pt x="1238" y="3384"/>
                  </a:lnTo>
                  <a:lnTo>
                    <a:pt x="1432" y="3340"/>
                  </a:lnTo>
                  <a:lnTo>
                    <a:pt x="1626" y="3265"/>
                  </a:lnTo>
                  <a:lnTo>
                    <a:pt x="1805" y="3176"/>
                  </a:lnTo>
                  <a:lnTo>
                    <a:pt x="1968" y="3071"/>
                  </a:lnTo>
                  <a:lnTo>
                    <a:pt x="2132" y="2952"/>
                  </a:lnTo>
                  <a:lnTo>
                    <a:pt x="2282" y="2818"/>
                  </a:lnTo>
                  <a:lnTo>
                    <a:pt x="2416" y="2684"/>
                  </a:lnTo>
                  <a:lnTo>
                    <a:pt x="2535" y="2520"/>
                  </a:lnTo>
                  <a:lnTo>
                    <a:pt x="2624" y="2356"/>
                  </a:lnTo>
                  <a:lnTo>
                    <a:pt x="2714" y="2177"/>
                  </a:lnTo>
                  <a:lnTo>
                    <a:pt x="2788" y="1983"/>
                  </a:lnTo>
                  <a:lnTo>
                    <a:pt x="2833" y="1789"/>
                  </a:lnTo>
                  <a:lnTo>
                    <a:pt x="2863" y="1580"/>
                  </a:lnTo>
                  <a:lnTo>
                    <a:pt x="2878" y="1372"/>
                  </a:lnTo>
                  <a:lnTo>
                    <a:pt x="2878" y="1178"/>
                  </a:lnTo>
                  <a:lnTo>
                    <a:pt x="2848" y="999"/>
                  </a:lnTo>
                  <a:lnTo>
                    <a:pt x="2803" y="820"/>
                  </a:lnTo>
                  <a:lnTo>
                    <a:pt x="2744" y="641"/>
                  </a:lnTo>
                  <a:lnTo>
                    <a:pt x="2669" y="477"/>
                  </a:lnTo>
                  <a:lnTo>
                    <a:pt x="2580" y="313"/>
                  </a:lnTo>
                  <a:lnTo>
                    <a:pt x="2490" y="164"/>
                  </a:lnTo>
                  <a:lnTo>
                    <a:pt x="2371" y="30"/>
                  </a:lnTo>
                  <a:lnTo>
                    <a:pt x="2222" y="15"/>
                  </a:lnTo>
                  <a:lnTo>
                    <a:pt x="20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3537721" y="2512442"/>
              <a:ext cx="182723" cy="182950"/>
            </a:xfrm>
            <a:custGeom>
              <a:avLst/>
              <a:gdLst/>
              <a:ahLst/>
              <a:cxnLst/>
              <a:rect l="l" t="t" r="r" b="b"/>
              <a:pathLst>
                <a:path w="12047" h="12062" extrusionOk="0">
                  <a:moveTo>
                    <a:pt x="6023" y="0"/>
                  </a:moveTo>
                  <a:lnTo>
                    <a:pt x="5710" y="15"/>
                  </a:lnTo>
                  <a:lnTo>
                    <a:pt x="5412" y="30"/>
                  </a:lnTo>
                  <a:lnTo>
                    <a:pt x="5099" y="75"/>
                  </a:lnTo>
                  <a:lnTo>
                    <a:pt x="4816" y="135"/>
                  </a:lnTo>
                  <a:lnTo>
                    <a:pt x="4518" y="194"/>
                  </a:lnTo>
                  <a:lnTo>
                    <a:pt x="4234" y="284"/>
                  </a:lnTo>
                  <a:lnTo>
                    <a:pt x="3951" y="373"/>
                  </a:lnTo>
                  <a:lnTo>
                    <a:pt x="3683" y="478"/>
                  </a:lnTo>
                  <a:lnTo>
                    <a:pt x="3414" y="597"/>
                  </a:lnTo>
                  <a:lnTo>
                    <a:pt x="3146" y="731"/>
                  </a:lnTo>
                  <a:lnTo>
                    <a:pt x="2893" y="880"/>
                  </a:lnTo>
                  <a:lnTo>
                    <a:pt x="2654" y="1029"/>
                  </a:lnTo>
                  <a:lnTo>
                    <a:pt x="2416" y="1208"/>
                  </a:lnTo>
                  <a:lnTo>
                    <a:pt x="2192" y="1387"/>
                  </a:lnTo>
                  <a:lnTo>
                    <a:pt x="1968" y="1566"/>
                  </a:lnTo>
                  <a:lnTo>
                    <a:pt x="1760" y="1775"/>
                  </a:lnTo>
                  <a:lnTo>
                    <a:pt x="1566" y="1983"/>
                  </a:lnTo>
                  <a:lnTo>
                    <a:pt x="1372" y="2207"/>
                  </a:lnTo>
                  <a:lnTo>
                    <a:pt x="1193" y="2431"/>
                  </a:lnTo>
                  <a:lnTo>
                    <a:pt x="1029" y="2669"/>
                  </a:lnTo>
                  <a:lnTo>
                    <a:pt x="865" y="2908"/>
                  </a:lnTo>
                  <a:lnTo>
                    <a:pt x="731" y="3161"/>
                  </a:lnTo>
                  <a:lnTo>
                    <a:pt x="597" y="3414"/>
                  </a:lnTo>
                  <a:lnTo>
                    <a:pt x="477" y="3683"/>
                  </a:lnTo>
                  <a:lnTo>
                    <a:pt x="358" y="3966"/>
                  </a:lnTo>
                  <a:lnTo>
                    <a:pt x="269" y="4234"/>
                  </a:lnTo>
                  <a:lnTo>
                    <a:pt x="179" y="4533"/>
                  </a:lnTo>
                  <a:lnTo>
                    <a:pt x="120" y="4816"/>
                  </a:lnTo>
                  <a:lnTo>
                    <a:pt x="60" y="5114"/>
                  </a:lnTo>
                  <a:lnTo>
                    <a:pt x="30" y="5412"/>
                  </a:lnTo>
                  <a:lnTo>
                    <a:pt x="0" y="5725"/>
                  </a:lnTo>
                  <a:lnTo>
                    <a:pt x="0" y="6038"/>
                  </a:lnTo>
                  <a:lnTo>
                    <a:pt x="0" y="6307"/>
                  </a:lnTo>
                  <a:lnTo>
                    <a:pt x="15" y="6590"/>
                  </a:lnTo>
                  <a:lnTo>
                    <a:pt x="60" y="6873"/>
                  </a:lnTo>
                  <a:lnTo>
                    <a:pt x="105" y="7142"/>
                  </a:lnTo>
                  <a:lnTo>
                    <a:pt x="149" y="7410"/>
                  </a:lnTo>
                  <a:lnTo>
                    <a:pt x="224" y="7663"/>
                  </a:lnTo>
                  <a:lnTo>
                    <a:pt x="299" y="7917"/>
                  </a:lnTo>
                  <a:lnTo>
                    <a:pt x="388" y="8170"/>
                  </a:lnTo>
                  <a:lnTo>
                    <a:pt x="492" y="8424"/>
                  </a:lnTo>
                  <a:lnTo>
                    <a:pt x="597" y="8662"/>
                  </a:lnTo>
                  <a:lnTo>
                    <a:pt x="716" y="8901"/>
                  </a:lnTo>
                  <a:lnTo>
                    <a:pt x="850" y="9124"/>
                  </a:lnTo>
                  <a:lnTo>
                    <a:pt x="999" y="9348"/>
                  </a:lnTo>
                  <a:lnTo>
                    <a:pt x="1148" y="9572"/>
                  </a:lnTo>
                  <a:lnTo>
                    <a:pt x="1297" y="9780"/>
                  </a:lnTo>
                  <a:lnTo>
                    <a:pt x="1476" y="9989"/>
                  </a:lnTo>
                  <a:lnTo>
                    <a:pt x="1685" y="10213"/>
                  </a:lnTo>
                  <a:lnTo>
                    <a:pt x="1909" y="10436"/>
                  </a:lnTo>
                  <a:lnTo>
                    <a:pt x="2147" y="10645"/>
                  </a:lnTo>
                  <a:lnTo>
                    <a:pt x="2401" y="10839"/>
                  </a:lnTo>
                  <a:lnTo>
                    <a:pt x="2654" y="11033"/>
                  </a:lnTo>
                  <a:lnTo>
                    <a:pt x="2922" y="11197"/>
                  </a:lnTo>
                  <a:lnTo>
                    <a:pt x="3191" y="11361"/>
                  </a:lnTo>
                  <a:lnTo>
                    <a:pt x="3474" y="11495"/>
                  </a:lnTo>
                  <a:lnTo>
                    <a:pt x="3772" y="11629"/>
                  </a:lnTo>
                  <a:lnTo>
                    <a:pt x="4070" y="11733"/>
                  </a:lnTo>
                  <a:lnTo>
                    <a:pt x="4383" y="11838"/>
                  </a:lnTo>
                  <a:lnTo>
                    <a:pt x="4697" y="11912"/>
                  </a:lnTo>
                  <a:lnTo>
                    <a:pt x="5025" y="11972"/>
                  </a:lnTo>
                  <a:lnTo>
                    <a:pt x="5352" y="12017"/>
                  </a:lnTo>
                  <a:lnTo>
                    <a:pt x="5680" y="12046"/>
                  </a:lnTo>
                  <a:lnTo>
                    <a:pt x="6023" y="12061"/>
                  </a:lnTo>
                  <a:lnTo>
                    <a:pt x="6336" y="12046"/>
                  </a:lnTo>
                  <a:lnTo>
                    <a:pt x="6635" y="12032"/>
                  </a:lnTo>
                  <a:lnTo>
                    <a:pt x="6948" y="11987"/>
                  </a:lnTo>
                  <a:lnTo>
                    <a:pt x="7231" y="11942"/>
                  </a:lnTo>
                  <a:lnTo>
                    <a:pt x="7529" y="11868"/>
                  </a:lnTo>
                  <a:lnTo>
                    <a:pt x="7812" y="11793"/>
                  </a:lnTo>
                  <a:lnTo>
                    <a:pt x="8096" y="11689"/>
                  </a:lnTo>
                  <a:lnTo>
                    <a:pt x="8364" y="11584"/>
                  </a:lnTo>
                  <a:lnTo>
                    <a:pt x="8632" y="11465"/>
                  </a:lnTo>
                  <a:lnTo>
                    <a:pt x="8901" y="11331"/>
                  </a:lnTo>
                  <a:lnTo>
                    <a:pt x="9154" y="11182"/>
                  </a:lnTo>
                  <a:lnTo>
                    <a:pt x="9393" y="11033"/>
                  </a:lnTo>
                  <a:lnTo>
                    <a:pt x="9631" y="10869"/>
                  </a:lnTo>
                  <a:lnTo>
                    <a:pt x="9855" y="10690"/>
                  </a:lnTo>
                  <a:lnTo>
                    <a:pt x="10078" y="10496"/>
                  </a:lnTo>
                  <a:lnTo>
                    <a:pt x="10287" y="10287"/>
                  </a:lnTo>
                  <a:lnTo>
                    <a:pt x="10481" y="10079"/>
                  </a:lnTo>
                  <a:lnTo>
                    <a:pt x="10675" y="9870"/>
                  </a:lnTo>
                  <a:lnTo>
                    <a:pt x="10854" y="9631"/>
                  </a:lnTo>
                  <a:lnTo>
                    <a:pt x="11018" y="9408"/>
                  </a:lnTo>
                  <a:lnTo>
                    <a:pt x="11182" y="9154"/>
                  </a:lnTo>
                  <a:lnTo>
                    <a:pt x="11316" y="8901"/>
                  </a:lnTo>
                  <a:lnTo>
                    <a:pt x="11450" y="8647"/>
                  </a:lnTo>
                  <a:lnTo>
                    <a:pt x="11569" y="8379"/>
                  </a:lnTo>
                  <a:lnTo>
                    <a:pt x="11689" y="8111"/>
                  </a:lnTo>
                  <a:lnTo>
                    <a:pt x="11778" y="7827"/>
                  </a:lnTo>
                  <a:lnTo>
                    <a:pt x="11867" y="7544"/>
                  </a:lnTo>
                  <a:lnTo>
                    <a:pt x="11927" y="7246"/>
                  </a:lnTo>
                  <a:lnTo>
                    <a:pt x="11987" y="6948"/>
                  </a:lnTo>
                  <a:lnTo>
                    <a:pt x="12017" y="6650"/>
                  </a:lnTo>
                  <a:lnTo>
                    <a:pt x="12046" y="6337"/>
                  </a:lnTo>
                  <a:lnTo>
                    <a:pt x="12046" y="6038"/>
                  </a:lnTo>
                  <a:lnTo>
                    <a:pt x="12046" y="5755"/>
                  </a:lnTo>
                  <a:lnTo>
                    <a:pt x="12031" y="5472"/>
                  </a:lnTo>
                  <a:lnTo>
                    <a:pt x="11987" y="5203"/>
                  </a:lnTo>
                  <a:lnTo>
                    <a:pt x="11942" y="4935"/>
                  </a:lnTo>
                  <a:lnTo>
                    <a:pt x="11897" y="4667"/>
                  </a:lnTo>
                  <a:lnTo>
                    <a:pt x="11823" y="4398"/>
                  </a:lnTo>
                  <a:lnTo>
                    <a:pt x="11748" y="4145"/>
                  </a:lnTo>
                  <a:lnTo>
                    <a:pt x="11659" y="3892"/>
                  </a:lnTo>
                  <a:lnTo>
                    <a:pt x="11554" y="3653"/>
                  </a:lnTo>
                  <a:lnTo>
                    <a:pt x="11450" y="3400"/>
                  </a:lnTo>
                  <a:lnTo>
                    <a:pt x="11331" y="3176"/>
                  </a:lnTo>
                  <a:lnTo>
                    <a:pt x="11197" y="2937"/>
                  </a:lnTo>
                  <a:lnTo>
                    <a:pt x="11062" y="2714"/>
                  </a:lnTo>
                  <a:lnTo>
                    <a:pt x="10913" y="2505"/>
                  </a:lnTo>
                  <a:lnTo>
                    <a:pt x="10749" y="2296"/>
                  </a:lnTo>
                  <a:lnTo>
                    <a:pt x="10585" y="2088"/>
                  </a:lnTo>
                  <a:lnTo>
                    <a:pt x="10406" y="1894"/>
                  </a:lnTo>
                  <a:lnTo>
                    <a:pt x="10228" y="1715"/>
                  </a:lnTo>
                  <a:lnTo>
                    <a:pt x="10034" y="1536"/>
                  </a:lnTo>
                  <a:lnTo>
                    <a:pt x="9825" y="1357"/>
                  </a:lnTo>
                  <a:lnTo>
                    <a:pt x="9616" y="1193"/>
                  </a:lnTo>
                  <a:lnTo>
                    <a:pt x="9408" y="1044"/>
                  </a:lnTo>
                  <a:lnTo>
                    <a:pt x="9184" y="895"/>
                  </a:lnTo>
                  <a:lnTo>
                    <a:pt x="8960" y="776"/>
                  </a:lnTo>
                  <a:lnTo>
                    <a:pt x="8722" y="642"/>
                  </a:lnTo>
                  <a:lnTo>
                    <a:pt x="8483" y="537"/>
                  </a:lnTo>
                  <a:lnTo>
                    <a:pt x="8245" y="433"/>
                  </a:lnTo>
                  <a:lnTo>
                    <a:pt x="7991" y="328"/>
                  </a:lnTo>
                  <a:lnTo>
                    <a:pt x="7738" y="254"/>
                  </a:lnTo>
                  <a:lnTo>
                    <a:pt x="7484" y="179"/>
                  </a:lnTo>
                  <a:lnTo>
                    <a:pt x="7216" y="120"/>
                  </a:lnTo>
                  <a:lnTo>
                    <a:pt x="6948" y="75"/>
                  </a:lnTo>
                  <a:lnTo>
                    <a:pt x="6486" y="30"/>
                  </a:lnTo>
                  <a:lnTo>
                    <a:pt x="6023"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3537721" y="2512442"/>
              <a:ext cx="127771" cy="152418"/>
            </a:xfrm>
            <a:custGeom>
              <a:avLst/>
              <a:gdLst/>
              <a:ahLst/>
              <a:cxnLst/>
              <a:rect l="l" t="t" r="r" b="b"/>
              <a:pathLst>
                <a:path w="8424" h="10049" extrusionOk="0">
                  <a:moveTo>
                    <a:pt x="6023" y="0"/>
                  </a:moveTo>
                  <a:lnTo>
                    <a:pt x="5710" y="15"/>
                  </a:lnTo>
                  <a:lnTo>
                    <a:pt x="5412" y="30"/>
                  </a:lnTo>
                  <a:lnTo>
                    <a:pt x="5099" y="75"/>
                  </a:lnTo>
                  <a:lnTo>
                    <a:pt x="4816" y="135"/>
                  </a:lnTo>
                  <a:lnTo>
                    <a:pt x="4518" y="194"/>
                  </a:lnTo>
                  <a:lnTo>
                    <a:pt x="4234" y="284"/>
                  </a:lnTo>
                  <a:lnTo>
                    <a:pt x="3951" y="373"/>
                  </a:lnTo>
                  <a:lnTo>
                    <a:pt x="3683" y="478"/>
                  </a:lnTo>
                  <a:lnTo>
                    <a:pt x="3414" y="597"/>
                  </a:lnTo>
                  <a:lnTo>
                    <a:pt x="3146" y="731"/>
                  </a:lnTo>
                  <a:lnTo>
                    <a:pt x="2893" y="880"/>
                  </a:lnTo>
                  <a:lnTo>
                    <a:pt x="2654" y="1029"/>
                  </a:lnTo>
                  <a:lnTo>
                    <a:pt x="2416" y="1208"/>
                  </a:lnTo>
                  <a:lnTo>
                    <a:pt x="2192" y="1387"/>
                  </a:lnTo>
                  <a:lnTo>
                    <a:pt x="1968" y="1566"/>
                  </a:lnTo>
                  <a:lnTo>
                    <a:pt x="1760" y="1775"/>
                  </a:lnTo>
                  <a:lnTo>
                    <a:pt x="1566" y="1983"/>
                  </a:lnTo>
                  <a:lnTo>
                    <a:pt x="1372" y="2207"/>
                  </a:lnTo>
                  <a:lnTo>
                    <a:pt x="1193" y="2431"/>
                  </a:lnTo>
                  <a:lnTo>
                    <a:pt x="1029" y="2669"/>
                  </a:lnTo>
                  <a:lnTo>
                    <a:pt x="865" y="2908"/>
                  </a:lnTo>
                  <a:lnTo>
                    <a:pt x="731" y="3161"/>
                  </a:lnTo>
                  <a:lnTo>
                    <a:pt x="597" y="3414"/>
                  </a:lnTo>
                  <a:lnTo>
                    <a:pt x="477" y="3683"/>
                  </a:lnTo>
                  <a:lnTo>
                    <a:pt x="358" y="3966"/>
                  </a:lnTo>
                  <a:lnTo>
                    <a:pt x="269" y="4234"/>
                  </a:lnTo>
                  <a:lnTo>
                    <a:pt x="179" y="4533"/>
                  </a:lnTo>
                  <a:lnTo>
                    <a:pt x="120" y="4816"/>
                  </a:lnTo>
                  <a:lnTo>
                    <a:pt x="60" y="5114"/>
                  </a:lnTo>
                  <a:lnTo>
                    <a:pt x="30" y="5412"/>
                  </a:lnTo>
                  <a:lnTo>
                    <a:pt x="0" y="5725"/>
                  </a:lnTo>
                  <a:lnTo>
                    <a:pt x="0" y="6038"/>
                  </a:lnTo>
                  <a:lnTo>
                    <a:pt x="0" y="6307"/>
                  </a:lnTo>
                  <a:lnTo>
                    <a:pt x="15" y="6590"/>
                  </a:lnTo>
                  <a:lnTo>
                    <a:pt x="60" y="6873"/>
                  </a:lnTo>
                  <a:lnTo>
                    <a:pt x="105" y="7142"/>
                  </a:lnTo>
                  <a:lnTo>
                    <a:pt x="149" y="7410"/>
                  </a:lnTo>
                  <a:lnTo>
                    <a:pt x="224" y="7663"/>
                  </a:lnTo>
                  <a:lnTo>
                    <a:pt x="299" y="7917"/>
                  </a:lnTo>
                  <a:lnTo>
                    <a:pt x="388" y="8170"/>
                  </a:lnTo>
                  <a:lnTo>
                    <a:pt x="492" y="8424"/>
                  </a:lnTo>
                  <a:lnTo>
                    <a:pt x="597" y="8662"/>
                  </a:lnTo>
                  <a:lnTo>
                    <a:pt x="716" y="8901"/>
                  </a:lnTo>
                  <a:lnTo>
                    <a:pt x="850" y="9124"/>
                  </a:lnTo>
                  <a:lnTo>
                    <a:pt x="999" y="9348"/>
                  </a:lnTo>
                  <a:lnTo>
                    <a:pt x="1148" y="9572"/>
                  </a:lnTo>
                  <a:lnTo>
                    <a:pt x="1297" y="9780"/>
                  </a:lnTo>
                  <a:lnTo>
                    <a:pt x="1476" y="9989"/>
                  </a:lnTo>
                  <a:lnTo>
                    <a:pt x="1924" y="10034"/>
                  </a:lnTo>
                  <a:lnTo>
                    <a:pt x="2162" y="10049"/>
                  </a:lnTo>
                  <a:lnTo>
                    <a:pt x="2699" y="10049"/>
                  </a:lnTo>
                  <a:lnTo>
                    <a:pt x="3012" y="10019"/>
                  </a:lnTo>
                  <a:lnTo>
                    <a:pt x="3310" y="9989"/>
                  </a:lnTo>
                  <a:lnTo>
                    <a:pt x="3608" y="9929"/>
                  </a:lnTo>
                  <a:lnTo>
                    <a:pt x="3906" y="9855"/>
                  </a:lnTo>
                  <a:lnTo>
                    <a:pt x="4190" y="9780"/>
                  </a:lnTo>
                  <a:lnTo>
                    <a:pt x="4473" y="9691"/>
                  </a:lnTo>
                  <a:lnTo>
                    <a:pt x="4741" y="9572"/>
                  </a:lnTo>
                  <a:lnTo>
                    <a:pt x="5010" y="9452"/>
                  </a:lnTo>
                  <a:lnTo>
                    <a:pt x="5263" y="9318"/>
                  </a:lnTo>
                  <a:lnTo>
                    <a:pt x="5516" y="9184"/>
                  </a:lnTo>
                  <a:lnTo>
                    <a:pt x="5770" y="9020"/>
                  </a:lnTo>
                  <a:lnTo>
                    <a:pt x="6008" y="8856"/>
                  </a:lnTo>
                  <a:lnTo>
                    <a:pt x="6232" y="8677"/>
                  </a:lnTo>
                  <a:lnTo>
                    <a:pt x="6441" y="8483"/>
                  </a:lnTo>
                  <a:lnTo>
                    <a:pt x="6664" y="8290"/>
                  </a:lnTo>
                  <a:lnTo>
                    <a:pt x="6858" y="8081"/>
                  </a:lnTo>
                  <a:lnTo>
                    <a:pt x="7052" y="7857"/>
                  </a:lnTo>
                  <a:lnTo>
                    <a:pt x="7231" y="7634"/>
                  </a:lnTo>
                  <a:lnTo>
                    <a:pt x="7395" y="7395"/>
                  </a:lnTo>
                  <a:lnTo>
                    <a:pt x="7544" y="7156"/>
                  </a:lnTo>
                  <a:lnTo>
                    <a:pt x="7693" y="6903"/>
                  </a:lnTo>
                  <a:lnTo>
                    <a:pt x="7827" y="6635"/>
                  </a:lnTo>
                  <a:lnTo>
                    <a:pt x="7947" y="6366"/>
                  </a:lnTo>
                  <a:lnTo>
                    <a:pt x="8051" y="6098"/>
                  </a:lnTo>
                  <a:lnTo>
                    <a:pt x="8155" y="5815"/>
                  </a:lnTo>
                  <a:lnTo>
                    <a:pt x="8230" y="5531"/>
                  </a:lnTo>
                  <a:lnTo>
                    <a:pt x="8304" y="5233"/>
                  </a:lnTo>
                  <a:lnTo>
                    <a:pt x="8349" y="4950"/>
                  </a:lnTo>
                  <a:lnTo>
                    <a:pt x="8394" y="4637"/>
                  </a:lnTo>
                  <a:lnTo>
                    <a:pt x="8424" y="4339"/>
                  </a:lnTo>
                  <a:lnTo>
                    <a:pt x="8424" y="4026"/>
                  </a:lnTo>
                  <a:lnTo>
                    <a:pt x="8424" y="3742"/>
                  </a:lnTo>
                  <a:lnTo>
                    <a:pt x="8394" y="3459"/>
                  </a:lnTo>
                  <a:lnTo>
                    <a:pt x="8364" y="3191"/>
                  </a:lnTo>
                  <a:lnTo>
                    <a:pt x="8319" y="2923"/>
                  </a:lnTo>
                  <a:lnTo>
                    <a:pt x="8260" y="2654"/>
                  </a:lnTo>
                  <a:lnTo>
                    <a:pt x="8200" y="2386"/>
                  </a:lnTo>
                  <a:lnTo>
                    <a:pt x="8125" y="2132"/>
                  </a:lnTo>
                  <a:lnTo>
                    <a:pt x="8036" y="1879"/>
                  </a:lnTo>
                  <a:lnTo>
                    <a:pt x="7932" y="1625"/>
                  </a:lnTo>
                  <a:lnTo>
                    <a:pt x="7812" y="1387"/>
                  </a:lnTo>
                  <a:lnTo>
                    <a:pt x="7693" y="1148"/>
                  </a:lnTo>
                  <a:lnTo>
                    <a:pt x="7559" y="925"/>
                  </a:lnTo>
                  <a:lnTo>
                    <a:pt x="7425" y="701"/>
                  </a:lnTo>
                  <a:lnTo>
                    <a:pt x="7276" y="492"/>
                  </a:lnTo>
                  <a:lnTo>
                    <a:pt x="7112" y="284"/>
                  </a:lnTo>
                  <a:lnTo>
                    <a:pt x="6948" y="75"/>
                  </a:lnTo>
                  <a:lnTo>
                    <a:pt x="6486" y="30"/>
                  </a:lnTo>
                  <a:lnTo>
                    <a:pt x="60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3651917" y="2483275"/>
              <a:ext cx="196510" cy="196510"/>
            </a:xfrm>
            <a:custGeom>
              <a:avLst/>
              <a:gdLst/>
              <a:ahLst/>
              <a:cxnLst/>
              <a:rect l="l" t="t" r="r" b="b"/>
              <a:pathLst>
                <a:path w="12956" h="12956" extrusionOk="0">
                  <a:moveTo>
                    <a:pt x="6142" y="0"/>
                  </a:moveTo>
                  <a:lnTo>
                    <a:pt x="5814" y="30"/>
                  </a:lnTo>
                  <a:lnTo>
                    <a:pt x="5486" y="75"/>
                  </a:lnTo>
                  <a:lnTo>
                    <a:pt x="5173" y="134"/>
                  </a:lnTo>
                  <a:lnTo>
                    <a:pt x="4860" y="194"/>
                  </a:lnTo>
                  <a:lnTo>
                    <a:pt x="4547" y="284"/>
                  </a:lnTo>
                  <a:lnTo>
                    <a:pt x="4249" y="388"/>
                  </a:lnTo>
                  <a:lnTo>
                    <a:pt x="3951" y="507"/>
                  </a:lnTo>
                  <a:lnTo>
                    <a:pt x="3668" y="641"/>
                  </a:lnTo>
                  <a:lnTo>
                    <a:pt x="3384" y="776"/>
                  </a:lnTo>
                  <a:lnTo>
                    <a:pt x="3116" y="940"/>
                  </a:lnTo>
                  <a:lnTo>
                    <a:pt x="2848" y="1103"/>
                  </a:lnTo>
                  <a:lnTo>
                    <a:pt x="2594" y="1282"/>
                  </a:lnTo>
                  <a:lnTo>
                    <a:pt x="2356" y="1476"/>
                  </a:lnTo>
                  <a:lnTo>
                    <a:pt x="2117" y="1685"/>
                  </a:lnTo>
                  <a:lnTo>
                    <a:pt x="1893" y="1894"/>
                  </a:lnTo>
                  <a:lnTo>
                    <a:pt x="1670" y="2117"/>
                  </a:lnTo>
                  <a:lnTo>
                    <a:pt x="1476" y="2356"/>
                  </a:lnTo>
                  <a:lnTo>
                    <a:pt x="1282" y="2594"/>
                  </a:lnTo>
                  <a:lnTo>
                    <a:pt x="1103" y="2863"/>
                  </a:lnTo>
                  <a:lnTo>
                    <a:pt x="924" y="3116"/>
                  </a:lnTo>
                  <a:lnTo>
                    <a:pt x="775" y="3384"/>
                  </a:lnTo>
                  <a:lnTo>
                    <a:pt x="626" y="3668"/>
                  </a:lnTo>
                  <a:lnTo>
                    <a:pt x="507" y="3951"/>
                  </a:lnTo>
                  <a:lnTo>
                    <a:pt x="388" y="4249"/>
                  </a:lnTo>
                  <a:lnTo>
                    <a:pt x="283" y="4547"/>
                  </a:lnTo>
                  <a:lnTo>
                    <a:pt x="194" y="4860"/>
                  </a:lnTo>
                  <a:lnTo>
                    <a:pt x="119" y="5173"/>
                  </a:lnTo>
                  <a:lnTo>
                    <a:pt x="75" y="5487"/>
                  </a:lnTo>
                  <a:lnTo>
                    <a:pt x="30" y="5815"/>
                  </a:lnTo>
                  <a:lnTo>
                    <a:pt x="0" y="6143"/>
                  </a:lnTo>
                  <a:lnTo>
                    <a:pt x="0" y="6485"/>
                  </a:lnTo>
                  <a:lnTo>
                    <a:pt x="0" y="6784"/>
                  </a:lnTo>
                  <a:lnTo>
                    <a:pt x="15" y="7082"/>
                  </a:lnTo>
                  <a:lnTo>
                    <a:pt x="60" y="7380"/>
                  </a:lnTo>
                  <a:lnTo>
                    <a:pt x="104" y="7663"/>
                  </a:lnTo>
                  <a:lnTo>
                    <a:pt x="164" y="7946"/>
                  </a:lnTo>
                  <a:lnTo>
                    <a:pt x="239" y="8230"/>
                  </a:lnTo>
                  <a:lnTo>
                    <a:pt x="313" y="8513"/>
                  </a:lnTo>
                  <a:lnTo>
                    <a:pt x="418" y="8781"/>
                  </a:lnTo>
                  <a:lnTo>
                    <a:pt x="522" y="9050"/>
                  </a:lnTo>
                  <a:lnTo>
                    <a:pt x="641" y="9303"/>
                  </a:lnTo>
                  <a:lnTo>
                    <a:pt x="775" y="9557"/>
                  </a:lnTo>
                  <a:lnTo>
                    <a:pt x="910" y="9810"/>
                  </a:lnTo>
                  <a:lnTo>
                    <a:pt x="1074" y="10049"/>
                  </a:lnTo>
                  <a:lnTo>
                    <a:pt x="1223" y="10287"/>
                  </a:lnTo>
                  <a:lnTo>
                    <a:pt x="1402" y="10511"/>
                  </a:lnTo>
                  <a:lnTo>
                    <a:pt x="1580" y="10719"/>
                  </a:lnTo>
                  <a:lnTo>
                    <a:pt x="1819" y="10973"/>
                  </a:lnTo>
                  <a:lnTo>
                    <a:pt x="2057" y="11211"/>
                  </a:lnTo>
                  <a:lnTo>
                    <a:pt x="2311" y="11435"/>
                  </a:lnTo>
                  <a:lnTo>
                    <a:pt x="2579" y="11659"/>
                  </a:lnTo>
                  <a:lnTo>
                    <a:pt x="2848" y="11852"/>
                  </a:lnTo>
                  <a:lnTo>
                    <a:pt x="3131" y="12031"/>
                  </a:lnTo>
                  <a:lnTo>
                    <a:pt x="3429" y="12210"/>
                  </a:lnTo>
                  <a:lnTo>
                    <a:pt x="3742" y="12359"/>
                  </a:lnTo>
                  <a:lnTo>
                    <a:pt x="4055" y="12494"/>
                  </a:lnTo>
                  <a:lnTo>
                    <a:pt x="4383" y="12613"/>
                  </a:lnTo>
                  <a:lnTo>
                    <a:pt x="4711" y="12717"/>
                  </a:lnTo>
                  <a:lnTo>
                    <a:pt x="5054" y="12807"/>
                  </a:lnTo>
                  <a:lnTo>
                    <a:pt x="5397" y="12866"/>
                  </a:lnTo>
                  <a:lnTo>
                    <a:pt x="5755" y="12926"/>
                  </a:lnTo>
                  <a:lnTo>
                    <a:pt x="6113" y="12956"/>
                  </a:lnTo>
                  <a:lnTo>
                    <a:pt x="6813" y="12956"/>
                  </a:lnTo>
                  <a:lnTo>
                    <a:pt x="7141" y="12926"/>
                  </a:lnTo>
                  <a:lnTo>
                    <a:pt x="7454" y="12881"/>
                  </a:lnTo>
                  <a:lnTo>
                    <a:pt x="7782" y="12822"/>
                  </a:lnTo>
                  <a:lnTo>
                    <a:pt x="8095" y="12762"/>
                  </a:lnTo>
                  <a:lnTo>
                    <a:pt x="8408" y="12672"/>
                  </a:lnTo>
                  <a:lnTo>
                    <a:pt x="8707" y="12568"/>
                  </a:lnTo>
                  <a:lnTo>
                    <a:pt x="9005" y="12449"/>
                  </a:lnTo>
                  <a:lnTo>
                    <a:pt x="9288" y="12315"/>
                  </a:lnTo>
                  <a:lnTo>
                    <a:pt x="9571" y="12180"/>
                  </a:lnTo>
                  <a:lnTo>
                    <a:pt x="9840" y="12016"/>
                  </a:lnTo>
                  <a:lnTo>
                    <a:pt x="10093" y="11852"/>
                  </a:lnTo>
                  <a:lnTo>
                    <a:pt x="10347" y="11674"/>
                  </a:lnTo>
                  <a:lnTo>
                    <a:pt x="10600" y="11480"/>
                  </a:lnTo>
                  <a:lnTo>
                    <a:pt x="10839" y="11271"/>
                  </a:lnTo>
                  <a:lnTo>
                    <a:pt x="11062" y="11062"/>
                  </a:lnTo>
                  <a:lnTo>
                    <a:pt x="11271" y="10839"/>
                  </a:lnTo>
                  <a:lnTo>
                    <a:pt x="11480" y="10600"/>
                  </a:lnTo>
                  <a:lnTo>
                    <a:pt x="11673" y="10362"/>
                  </a:lnTo>
                  <a:lnTo>
                    <a:pt x="11852" y="10108"/>
                  </a:lnTo>
                  <a:lnTo>
                    <a:pt x="12016" y="9840"/>
                  </a:lnTo>
                  <a:lnTo>
                    <a:pt x="12180" y="9571"/>
                  </a:lnTo>
                  <a:lnTo>
                    <a:pt x="12314" y="9288"/>
                  </a:lnTo>
                  <a:lnTo>
                    <a:pt x="12449" y="9005"/>
                  </a:lnTo>
                  <a:lnTo>
                    <a:pt x="12568" y="8707"/>
                  </a:lnTo>
                  <a:lnTo>
                    <a:pt x="12657" y="8409"/>
                  </a:lnTo>
                  <a:lnTo>
                    <a:pt x="12747" y="8096"/>
                  </a:lnTo>
                  <a:lnTo>
                    <a:pt x="12821" y="7782"/>
                  </a:lnTo>
                  <a:lnTo>
                    <a:pt x="12881" y="7469"/>
                  </a:lnTo>
                  <a:lnTo>
                    <a:pt x="12926" y="7141"/>
                  </a:lnTo>
                  <a:lnTo>
                    <a:pt x="12941" y="6813"/>
                  </a:lnTo>
                  <a:lnTo>
                    <a:pt x="12956" y="6485"/>
                  </a:lnTo>
                  <a:lnTo>
                    <a:pt x="12956" y="6172"/>
                  </a:lnTo>
                  <a:lnTo>
                    <a:pt x="12926" y="5874"/>
                  </a:lnTo>
                  <a:lnTo>
                    <a:pt x="12896" y="5576"/>
                  </a:lnTo>
                  <a:lnTo>
                    <a:pt x="12851" y="5293"/>
                  </a:lnTo>
                  <a:lnTo>
                    <a:pt x="12792" y="5009"/>
                  </a:lnTo>
                  <a:lnTo>
                    <a:pt x="12717" y="4726"/>
                  </a:lnTo>
                  <a:lnTo>
                    <a:pt x="12628" y="4443"/>
                  </a:lnTo>
                  <a:lnTo>
                    <a:pt x="12538" y="4175"/>
                  </a:lnTo>
                  <a:lnTo>
                    <a:pt x="12434" y="3906"/>
                  </a:lnTo>
                  <a:lnTo>
                    <a:pt x="12314" y="3653"/>
                  </a:lnTo>
                  <a:lnTo>
                    <a:pt x="12180" y="3399"/>
                  </a:lnTo>
                  <a:lnTo>
                    <a:pt x="12031" y="3146"/>
                  </a:lnTo>
                  <a:lnTo>
                    <a:pt x="11882" y="2907"/>
                  </a:lnTo>
                  <a:lnTo>
                    <a:pt x="11733" y="2684"/>
                  </a:lnTo>
                  <a:lnTo>
                    <a:pt x="11554" y="2460"/>
                  </a:lnTo>
                  <a:lnTo>
                    <a:pt x="11375" y="2237"/>
                  </a:lnTo>
                  <a:lnTo>
                    <a:pt x="11181" y="2028"/>
                  </a:lnTo>
                  <a:lnTo>
                    <a:pt x="10988" y="1834"/>
                  </a:lnTo>
                  <a:lnTo>
                    <a:pt x="10779" y="1640"/>
                  </a:lnTo>
                  <a:lnTo>
                    <a:pt x="10570" y="1446"/>
                  </a:lnTo>
                  <a:lnTo>
                    <a:pt x="10347" y="1282"/>
                  </a:lnTo>
                  <a:lnTo>
                    <a:pt x="10123" y="1118"/>
                  </a:lnTo>
                  <a:lnTo>
                    <a:pt x="9884" y="954"/>
                  </a:lnTo>
                  <a:lnTo>
                    <a:pt x="9631" y="820"/>
                  </a:lnTo>
                  <a:lnTo>
                    <a:pt x="9378" y="686"/>
                  </a:lnTo>
                  <a:lnTo>
                    <a:pt x="9124" y="567"/>
                  </a:lnTo>
                  <a:lnTo>
                    <a:pt x="8856" y="448"/>
                  </a:lnTo>
                  <a:lnTo>
                    <a:pt x="8587" y="343"/>
                  </a:lnTo>
                  <a:lnTo>
                    <a:pt x="8319" y="269"/>
                  </a:lnTo>
                  <a:lnTo>
                    <a:pt x="8036" y="179"/>
                  </a:lnTo>
                  <a:lnTo>
                    <a:pt x="7753" y="120"/>
                  </a:lnTo>
                  <a:lnTo>
                    <a:pt x="7469" y="75"/>
                  </a:lnTo>
                  <a:lnTo>
                    <a:pt x="7216" y="45"/>
                  </a:lnTo>
                  <a:lnTo>
                    <a:pt x="6977" y="15"/>
                  </a:lnTo>
                  <a:lnTo>
                    <a:pt x="6724"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3651917" y="2483275"/>
              <a:ext cx="137266" cy="163718"/>
            </a:xfrm>
            <a:custGeom>
              <a:avLst/>
              <a:gdLst/>
              <a:ahLst/>
              <a:cxnLst/>
              <a:rect l="l" t="t" r="r" b="b"/>
              <a:pathLst>
                <a:path w="9050" h="10794" extrusionOk="0">
                  <a:moveTo>
                    <a:pt x="6142" y="0"/>
                  </a:moveTo>
                  <a:lnTo>
                    <a:pt x="5814" y="30"/>
                  </a:lnTo>
                  <a:lnTo>
                    <a:pt x="5486" y="75"/>
                  </a:lnTo>
                  <a:lnTo>
                    <a:pt x="5173" y="134"/>
                  </a:lnTo>
                  <a:lnTo>
                    <a:pt x="4860" y="194"/>
                  </a:lnTo>
                  <a:lnTo>
                    <a:pt x="4547" y="284"/>
                  </a:lnTo>
                  <a:lnTo>
                    <a:pt x="4249" y="388"/>
                  </a:lnTo>
                  <a:lnTo>
                    <a:pt x="3951" y="507"/>
                  </a:lnTo>
                  <a:lnTo>
                    <a:pt x="3668" y="641"/>
                  </a:lnTo>
                  <a:lnTo>
                    <a:pt x="3384" y="776"/>
                  </a:lnTo>
                  <a:lnTo>
                    <a:pt x="3116" y="940"/>
                  </a:lnTo>
                  <a:lnTo>
                    <a:pt x="2848" y="1103"/>
                  </a:lnTo>
                  <a:lnTo>
                    <a:pt x="2594" y="1282"/>
                  </a:lnTo>
                  <a:lnTo>
                    <a:pt x="2356" y="1476"/>
                  </a:lnTo>
                  <a:lnTo>
                    <a:pt x="2117" y="1685"/>
                  </a:lnTo>
                  <a:lnTo>
                    <a:pt x="1893" y="1894"/>
                  </a:lnTo>
                  <a:lnTo>
                    <a:pt x="1670" y="2117"/>
                  </a:lnTo>
                  <a:lnTo>
                    <a:pt x="1476" y="2356"/>
                  </a:lnTo>
                  <a:lnTo>
                    <a:pt x="1282" y="2594"/>
                  </a:lnTo>
                  <a:lnTo>
                    <a:pt x="1103" y="2863"/>
                  </a:lnTo>
                  <a:lnTo>
                    <a:pt x="924" y="3116"/>
                  </a:lnTo>
                  <a:lnTo>
                    <a:pt x="775" y="3384"/>
                  </a:lnTo>
                  <a:lnTo>
                    <a:pt x="626" y="3668"/>
                  </a:lnTo>
                  <a:lnTo>
                    <a:pt x="507" y="3951"/>
                  </a:lnTo>
                  <a:lnTo>
                    <a:pt x="388" y="4249"/>
                  </a:lnTo>
                  <a:lnTo>
                    <a:pt x="283" y="4547"/>
                  </a:lnTo>
                  <a:lnTo>
                    <a:pt x="194" y="4860"/>
                  </a:lnTo>
                  <a:lnTo>
                    <a:pt x="119" y="5173"/>
                  </a:lnTo>
                  <a:lnTo>
                    <a:pt x="75" y="5487"/>
                  </a:lnTo>
                  <a:lnTo>
                    <a:pt x="30" y="5815"/>
                  </a:lnTo>
                  <a:lnTo>
                    <a:pt x="0" y="6143"/>
                  </a:lnTo>
                  <a:lnTo>
                    <a:pt x="0" y="6485"/>
                  </a:lnTo>
                  <a:lnTo>
                    <a:pt x="0" y="6784"/>
                  </a:lnTo>
                  <a:lnTo>
                    <a:pt x="15" y="7082"/>
                  </a:lnTo>
                  <a:lnTo>
                    <a:pt x="60" y="7380"/>
                  </a:lnTo>
                  <a:lnTo>
                    <a:pt x="104" y="7663"/>
                  </a:lnTo>
                  <a:lnTo>
                    <a:pt x="164" y="7946"/>
                  </a:lnTo>
                  <a:lnTo>
                    <a:pt x="239" y="8230"/>
                  </a:lnTo>
                  <a:lnTo>
                    <a:pt x="313" y="8513"/>
                  </a:lnTo>
                  <a:lnTo>
                    <a:pt x="418" y="8781"/>
                  </a:lnTo>
                  <a:lnTo>
                    <a:pt x="522" y="9050"/>
                  </a:lnTo>
                  <a:lnTo>
                    <a:pt x="641" y="9303"/>
                  </a:lnTo>
                  <a:lnTo>
                    <a:pt x="775" y="9557"/>
                  </a:lnTo>
                  <a:lnTo>
                    <a:pt x="910" y="9810"/>
                  </a:lnTo>
                  <a:lnTo>
                    <a:pt x="1074" y="10049"/>
                  </a:lnTo>
                  <a:lnTo>
                    <a:pt x="1223" y="10287"/>
                  </a:lnTo>
                  <a:lnTo>
                    <a:pt x="1402" y="10511"/>
                  </a:lnTo>
                  <a:lnTo>
                    <a:pt x="1580" y="10719"/>
                  </a:lnTo>
                  <a:lnTo>
                    <a:pt x="2072" y="10779"/>
                  </a:lnTo>
                  <a:lnTo>
                    <a:pt x="2326" y="10794"/>
                  </a:lnTo>
                  <a:lnTo>
                    <a:pt x="2907" y="10794"/>
                  </a:lnTo>
                  <a:lnTo>
                    <a:pt x="3235" y="10764"/>
                  </a:lnTo>
                  <a:lnTo>
                    <a:pt x="3563" y="10719"/>
                  </a:lnTo>
                  <a:lnTo>
                    <a:pt x="3876" y="10675"/>
                  </a:lnTo>
                  <a:lnTo>
                    <a:pt x="4189" y="10600"/>
                  </a:lnTo>
                  <a:lnTo>
                    <a:pt x="4502" y="10511"/>
                  </a:lnTo>
                  <a:lnTo>
                    <a:pt x="4801" y="10406"/>
                  </a:lnTo>
                  <a:lnTo>
                    <a:pt x="5099" y="10287"/>
                  </a:lnTo>
                  <a:lnTo>
                    <a:pt x="5382" y="10168"/>
                  </a:lnTo>
                  <a:lnTo>
                    <a:pt x="5665" y="10019"/>
                  </a:lnTo>
                  <a:lnTo>
                    <a:pt x="5934" y="9870"/>
                  </a:lnTo>
                  <a:lnTo>
                    <a:pt x="6202" y="9691"/>
                  </a:lnTo>
                  <a:lnTo>
                    <a:pt x="6455" y="9512"/>
                  </a:lnTo>
                  <a:lnTo>
                    <a:pt x="6694" y="9318"/>
                  </a:lnTo>
                  <a:lnTo>
                    <a:pt x="6933" y="9124"/>
                  </a:lnTo>
                  <a:lnTo>
                    <a:pt x="7156" y="8901"/>
                  </a:lnTo>
                  <a:lnTo>
                    <a:pt x="7365" y="8677"/>
                  </a:lnTo>
                  <a:lnTo>
                    <a:pt x="7574" y="8438"/>
                  </a:lnTo>
                  <a:lnTo>
                    <a:pt x="7767" y="8200"/>
                  </a:lnTo>
                  <a:lnTo>
                    <a:pt x="7946" y="7946"/>
                  </a:lnTo>
                  <a:lnTo>
                    <a:pt x="8110" y="7678"/>
                  </a:lnTo>
                  <a:lnTo>
                    <a:pt x="8274" y="7410"/>
                  </a:lnTo>
                  <a:lnTo>
                    <a:pt x="8423" y="7126"/>
                  </a:lnTo>
                  <a:lnTo>
                    <a:pt x="8543" y="6843"/>
                  </a:lnTo>
                  <a:lnTo>
                    <a:pt x="8662" y="6545"/>
                  </a:lnTo>
                  <a:lnTo>
                    <a:pt x="8766" y="6247"/>
                  </a:lnTo>
                  <a:lnTo>
                    <a:pt x="8856" y="5934"/>
                  </a:lnTo>
                  <a:lnTo>
                    <a:pt x="8930" y="5621"/>
                  </a:lnTo>
                  <a:lnTo>
                    <a:pt x="8975" y="5308"/>
                  </a:lnTo>
                  <a:lnTo>
                    <a:pt x="9020" y="4980"/>
                  </a:lnTo>
                  <a:lnTo>
                    <a:pt x="9050" y="4652"/>
                  </a:lnTo>
                  <a:lnTo>
                    <a:pt x="9050" y="4324"/>
                  </a:lnTo>
                  <a:lnTo>
                    <a:pt x="9050" y="4011"/>
                  </a:lnTo>
                  <a:lnTo>
                    <a:pt x="9035" y="3712"/>
                  </a:lnTo>
                  <a:lnTo>
                    <a:pt x="8990" y="3414"/>
                  </a:lnTo>
                  <a:lnTo>
                    <a:pt x="8945" y="3131"/>
                  </a:lnTo>
                  <a:lnTo>
                    <a:pt x="8886" y="2848"/>
                  </a:lnTo>
                  <a:lnTo>
                    <a:pt x="8811" y="2565"/>
                  </a:lnTo>
                  <a:lnTo>
                    <a:pt x="8722" y="2281"/>
                  </a:lnTo>
                  <a:lnTo>
                    <a:pt x="8632" y="2013"/>
                  </a:lnTo>
                  <a:lnTo>
                    <a:pt x="8528" y="1745"/>
                  </a:lnTo>
                  <a:lnTo>
                    <a:pt x="8408" y="1491"/>
                  </a:lnTo>
                  <a:lnTo>
                    <a:pt x="8274" y="1238"/>
                  </a:lnTo>
                  <a:lnTo>
                    <a:pt x="8125" y="984"/>
                  </a:lnTo>
                  <a:lnTo>
                    <a:pt x="7976" y="746"/>
                  </a:lnTo>
                  <a:lnTo>
                    <a:pt x="7812" y="507"/>
                  </a:lnTo>
                  <a:lnTo>
                    <a:pt x="7648" y="284"/>
                  </a:lnTo>
                  <a:lnTo>
                    <a:pt x="7469" y="75"/>
                  </a:lnTo>
                  <a:lnTo>
                    <a:pt x="7216" y="45"/>
                  </a:lnTo>
                  <a:lnTo>
                    <a:pt x="6977" y="15"/>
                  </a:lnTo>
                  <a:lnTo>
                    <a:pt x="6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7"/>
            <p:cNvSpPr/>
            <p:nvPr/>
          </p:nvSpPr>
          <p:spPr>
            <a:xfrm>
              <a:off x="3809067" y="2353031"/>
              <a:ext cx="250779" cy="251007"/>
            </a:xfrm>
            <a:custGeom>
              <a:avLst/>
              <a:gdLst/>
              <a:ahLst/>
              <a:cxnLst/>
              <a:rect l="l" t="t" r="r" b="b"/>
              <a:pathLst>
                <a:path w="16534" h="16549" extrusionOk="0">
                  <a:moveTo>
                    <a:pt x="8275" y="0"/>
                  </a:moveTo>
                  <a:lnTo>
                    <a:pt x="7842" y="15"/>
                  </a:lnTo>
                  <a:lnTo>
                    <a:pt x="7425" y="45"/>
                  </a:lnTo>
                  <a:lnTo>
                    <a:pt x="7007" y="104"/>
                  </a:lnTo>
                  <a:lnTo>
                    <a:pt x="6605" y="179"/>
                  </a:lnTo>
                  <a:lnTo>
                    <a:pt x="6202" y="268"/>
                  </a:lnTo>
                  <a:lnTo>
                    <a:pt x="5815" y="373"/>
                  </a:lnTo>
                  <a:lnTo>
                    <a:pt x="5427" y="507"/>
                  </a:lnTo>
                  <a:lnTo>
                    <a:pt x="5054" y="656"/>
                  </a:lnTo>
                  <a:lnTo>
                    <a:pt x="4682" y="820"/>
                  </a:lnTo>
                  <a:lnTo>
                    <a:pt x="4324" y="999"/>
                  </a:lnTo>
                  <a:lnTo>
                    <a:pt x="3981" y="1208"/>
                  </a:lnTo>
                  <a:lnTo>
                    <a:pt x="3653" y="1416"/>
                  </a:lnTo>
                  <a:lnTo>
                    <a:pt x="3325" y="1655"/>
                  </a:lnTo>
                  <a:lnTo>
                    <a:pt x="3012" y="1893"/>
                  </a:lnTo>
                  <a:lnTo>
                    <a:pt x="2714" y="2162"/>
                  </a:lnTo>
                  <a:lnTo>
                    <a:pt x="2431" y="2430"/>
                  </a:lnTo>
                  <a:lnTo>
                    <a:pt x="2147" y="2713"/>
                  </a:lnTo>
                  <a:lnTo>
                    <a:pt x="1894" y="3012"/>
                  </a:lnTo>
                  <a:lnTo>
                    <a:pt x="1640" y="3325"/>
                  </a:lnTo>
                  <a:lnTo>
                    <a:pt x="1417" y="3653"/>
                  </a:lnTo>
                  <a:lnTo>
                    <a:pt x="1193" y="3995"/>
                  </a:lnTo>
                  <a:lnTo>
                    <a:pt x="999" y="4338"/>
                  </a:lnTo>
                  <a:lnTo>
                    <a:pt x="820" y="4696"/>
                  </a:lnTo>
                  <a:lnTo>
                    <a:pt x="656" y="5054"/>
                  </a:lnTo>
                  <a:lnTo>
                    <a:pt x="507" y="5427"/>
                  </a:lnTo>
                  <a:lnTo>
                    <a:pt x="373" y="5814"/>
                  </a:lnTo>
                  <a:lnTo>
                    <a:pt x="269" y="6202"/>
                  </a:lnTo>
                  <a:lnTo>
                    <a:pt x="164" y="6604"/>
                  </a:lnTo>
                  <a:lnTo>
                    <a:pt x="105" y="7022"/>
                  </a:lnTo>
                  <a:lnTo>
                    <a:pt x="45" y="7424"/>
                  </a:lnTo>
                  <a:lnTo>
                    <a:pt x="15" y="7842"/>
                  </a:lnTo>
                  <a:lnTo>
                    <a:pt x="0" y="8274"/>
                  </a:lnTo>
                  <a:lnTo>
                    <a:pt x="15" y="8662"/>
                  </a:lnTo>
                  <a:lnTo>
                    <a:pt x="45" y="9035"/>
                  </a:lnTo>
                  <a:lnTo>
                    <a:pt x="90" y="9422"/>
                  </a:lnTo>
                  <a:lnTo>
                    <a:pt x="150" y="9795"/>
                  </a:lnTo>
                  <a:lnTo>
                    <a:pt x="224" y="10153"/>
                  </a:lnTo>
                  <a:lnTo>
                    <a:pt x="314" y="10510"/>
                  </a:lnTo>
                  <a:lnTo>
                    <a:pt x="418" y="10868"/>
                  </a:lnTo>
                  <a:lnTo>
                    <a:pt x="537" y="11211"/>
                  </a:lnTo>
                  <a:lnTo>
                    <a:pt x="686" y="11554"/>
                  </a:lnTo>
                  <a:lnTo>
                    <a:pt x="835" y="11882"/>
                  </a:lnTo>
                  <a:lnTo>
                    <a:pt x="999" y="12210"/>
                  </a:lnTo>
                  <a:lnTo>
                    <a:pt x="1178" y="12523"/>
                  </a:lnTo>
                  <a:lnTo>
                    <a:pt x="1372" y="12836"/>
                  </a:lnTo>
                  <a:lnTo>
                    <a:pt x="1581" y="13134"/>
                  </a:lnTo>
                  <a:lnTo>
                    <a:pt x="1804" y="13418"/>
                  </a:lnTo>
                  <a:lnTo>
                    <a:pt x="2028" y="13701"/>
                  </a:lnTo>
                  <a:lnTo>
                    <a:pt x="2326" y="14014"/>
                  </a:lnTo>
                  <a:lnTo>
                    <a:pt x="2639" y="14312"/>
                  </a:lnTo>
                  <a:lnTo>
                    <a:pt x="2952" y="14610"/>
                  </a:lnTo>
                  <a:lnTo>
                    <a:pt x="3295" y="14879"/>
                  </a:lnTo>
                  <a:lnTo>
                    <a:pt x="3653" y="15132"/>
                  </a:lnTo>
                  <a:lnTo>
                    <a:pt x="4011" y="15356"/>
                  </a:lnTo>
                  <a:lnTo>
                    <a:pt x="4398" y="15579"/>
                  </a:lnTo>
                  <a:lnTo>
                    <a:pt x="4786" y="15773"/>
                  </a:lnTo>
                  <a:lnTo>
                    <a:pt x="5189" y="15952"/>
                  </a:lnTo>
                  <a:lnTo>
                    <a:pt x="5606" y="16101"/>
                  </a:lnTo>
                  <a:lnTo>
                    <a:pt x="6023" y="16235"/>
                  </a:lnTo>
                  <a:lnTo>
                    <a:pt x="6456" y="16340"/>
                  </a:lnTo>
                  <a:lnTo>
                    <a:pt x="6903" y="16429"/>
                  </a:lnTo>
                  <a:lnTo>
                    <a:pt x="7350" y="16489"/>
                  </a:lnTo>
                  <a:lnTo>
                    <a:pt x="7813" y="16533"/>
                  </a:lnTo>
                  <a:lnTo>
                    <a:pt x="8275" y="16548"/>
                  </a:lnTo>
                  <a:lnTo>
                    <a:pt x="8692" y="16533"/>
                  </a:lnTo>
                  <a:lnTo>
                    <a:pt x="9124" y="16504"/>
                  </a:lnTo>
                  <a:lnTo>
                    <a:pt x="9527" y="16444"/>
                  </a:lnTo>
                  <a:lnTo>
                    <a:pt x="9944" y="16369"/>
                  </a:lnTo>
                  <a:lnTo>
                    <a:pt x="10332" y="16280"/>
                  </a:lnTo>
                  <a:lnTo>
                    <a:pt x="10735" y="16176"/>
                  </a:lnTo>
                  <a:lnTo>
                    <a:pt x="11122" y="16041"/>
                  </a:lnTo>
                  <a:lnTo>
                    <a:pt x="11495" y="15892"/>
                  </a:lnTo>
                  <a:lnTo>
                    <a:pt x="11853" y="15728"/>
                  </a:lnTo>
                  <a:lnTo>
                    <a:pt x="12211" y="15549"/>
                  </a:lnTo>
                  <a:lnTo>
                    <a:pt x="12553" y="15341"/>
                  </a:lnTo>
                  <a:lnTo>
                    <a:pt x="12896" y="15132"/>
                  </a:lnTo>
                  <a:lnTo>
                    <a:pt x="13224" y="14894"/>
                  </a:lnTo>
                  <a:lnTo>
                    <a:pt x="13537" y="14655"/>
                  </a:lnTo>
                  <a:lnTo>
                    <a:pt x="13836" y="14402"/>
                  </a:lnTo>
                  <a:lnTo>
                    <a:pt x="14119" y="14118"/>
                  </a:lnTo>
                  <a:lnTo>
                    <a:pt x="14387" y="13835"/>
                  </a:lnTo>
                  <a:lnTo>
                    <a:pt x="14655" y="13537"/>
                  </a:lnTo>
                  <a:lnTo>
                    <a:pt x="14894" y="13224"/>
                  </a:lnTo>
                  <a:lnTo>
                    <a:pt x="15133" y="12896"/>
                  </a:lnTo>
                  <a:lnTo>
                    <a:pt x="15341" y="12568"/>
                  </a:lnTo>
                  <a:lnTo>
                    <a:pt x="15550" y="12210"/>
                  </a:lnTo>
                  <a:lnTo>
                    <a:pt x="15729" y="11852"/>
                  </a:lnTo>
                  <a:lnTo>
                    <a:pt x="15893" y="11494"/>
                  </a:lnTo>
                  <a:lnTo>
                    <a:pt x="16042" y="11122"/>
                  </a:lnTo>
                  <a:lnTo>
                    <a:pt x="16176" y="10734"/>
                  </a:lnTo>
                  <a:lnTo>
                    <a:pt x="16281" y="10346"/>
                  </a:lnTo>
                  <a:lnTo>
                    <a:pt x="16370" y="9944"/>
                  </a:lnTo>
                  <a:lnTo>
                    <a:pt x="16444" y="9527"/>
                  </a:lnTo>
                  <a:lnTo>
                    <a:pt x="16504" y="9124"/>
                  </a:lnTo>
                  <a:lnTo>
                    <a:pt x="16534" y="8707"/>
                  </a:lnTo>
                  <a:lnTo>
                    <a:pt x="16534" y="8274"/>
                  </a:lnTo>
                  <a:lnTo>
                    <a:pt x="16534" y="7887"/>
                  </a:lnTo>
                  <a:lnTo>
                    <a:pt x="16504" y="7514"/>
                  </a:lnTo>
                  <a:lnTo>
                    <a:pt x="16459" y="7126"/>
                  </a:lnTo>
                  <a:lnTo>
                    <a:pt x="16400" y="6754"/>
                  </a:lnTo>
                  <a:lnTo>
                    <a:pt x="16325" y="6396"/>
                  </a:lnTo>
                  <a:lnTo>
                    <a:pt x="16236" y="6038"/>
                  </a:lnTo>
                  <a:lnTo>
                    <a:pt x="16131" y="5680"/>
                  </a:lnTo>
                  <a:lnTo>
                    <a:pt x="15997" y="5337"/>
                  </a:lnTo>
                  <a:lnTo>
                    <a:pt x="15863" y="4994"/>
                  </a:lnTo>
                  <a:lnTo>
                    <a:pt x="15714" y="4666"/>
                  </a:lnTo>
                  <a:lnTo>
                    <a:pt x="15550" y="4338"/>
                  </a:lnTo>
                  <a:lnTo>
                    <a:pt x="15371" y="4025"/>
                  </a:lnTo>
                  <a:lnTo>
                    <a:pt x="15177" y="3727"/>
                  </a:lnTo>
                  <a:lnTo>
                    <a:pt x="14969" y="3429"/>
                  </a:lnTo>
                  <a:lnTo>
                    <a:pt x="14760" y="3146"/>
                  </a:lnTo>
                  <a:lnTo>
                    <a:pt x="14521" y="2862"/>
                  </a:lnTo>
                  <a:lnTo>
                    <a:pt x="14283" y="2594"/>
                  </a:lnTo>
                  <a:lnTo>
                    <a:pt x="14029" y="2341"/>
                  </a:lnTo>
                  <a:lnTo>
                    <a:pt x="13776" y="2102"/>
                  </a:lnTo>
                  <a:lnTo>
                    <a:pt x="13493" y="1864"/>
                  </a:lnTo>
                  <a:lnTo>
                    <a:pt x="13209" y="1640"/>
                  </a:lnTo>
                  <a:lnTo>
                    <a:pt x="12911" y="1431"/>
                  </a:lnTo>
                  <a:lnTo>
                    <a:pt x="12613" y="1237"/>
                  </a:lnTo>
                  <a:lnTo>
                    <a:pt x="12300" y="1059"/>
                  </a:lnTo>
                  <a:lnTo>
                    <a:pt x="11987" y="880"/>
                  </a:lnTo>
                  <a:lnTo>
                    <a:pt x="11659" y="731"/>
                  </a:lnTo>
                  <a:lnTo>
                    <a:pt x="11316" y="581"/>
                  </a:lnTo>
                  <a:lnTo>
                    <a:pt x="10973" y="462"/>
                  </a:lnTo>
                  <a:lnTo>
                    <a:pt x="10630" y="343"/>
                  </a:lnTo>
                  <a:lnTo>
                    <a:pt x="10272" y="253"/>
                  </a:lnTo>
                  <a:lnTo>
                    <a:pt x="9900" y="164"/>
                  </a:lnTo>
                  <a:lnTo>
                    <a:pt x="9542" y="104"/>
                  </a:lnTo>
                  <a:lnTo>
                    <a:pt x="9229" y="60"/>
                  </a:lnTo>
                  <a:lnTo>
                    <a:pt x="8916" y="30"/>
                  </a:lnTo>
                  <a:lnTo>
                    <a:pt x="8588" y="15"/>
                  </a:lnTo>
                  <a:lnTo>
                    <a:pt x="8275"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3809067" y="2353031"/>
              <a:ext cx="175488" cy="209175"/>
            </a:xfrm>
            <a:custGeom>
              <a:avLst/>
              <a:gdLst/>
              <a:ahLst/>
              <a:cxnLst/>
              <a:rect l="l" t="t" r="r" b="b"/>
              <a:pathLst>
                <a:path w="11570" h="13791" extrusionOk="0">
                  <a:moveTo>
                    <a:pt x="8275" y="0"/>
                  </a:moveTo>
                  <a:lnTo>
                    <a:pt x="7842" y="15"/>
                  </a:lnTo>
                  <a:lnTo>
                    <a:pt x="7425" y="45"/>
                  </a:lnTo>
                  <a:lnTo>
                    <a:pt x="7007" y="104"/>
                  </a:lnTo>
                  <a:lnTo>
                    <a:pt x="6605" y="179"/>
                  </a:lnTo>
                  <a:lnTo>
                    <a:pt x="6202" y="268"/>
                  </a:lnTo>
                  <a:lnTo>
                    <a:pt x="5815" y="373"/>
                  </a:lnTo>
                  <a:lnTo>
                    <a:pt x="5427" y="507"/>
                  </a:lnTo>
                  <a:lnTo>
                    <a:pt x="5054" y="656"/>
                  </a:lnTo>
                  <a:lnTo>
                    <a:pt x="4682" y="820"/>
                  </a:lnTo>
                  <a:lnTo>
                    <a:pt x="4324" y="999"/>
                  </a:lnTo>
                  <a:lnTo>
                    <a:pt x="3981" y="1208"/>
                  </a:lnTo>
                  <a:lnTo>
                    <a:pt x="3653" y="1416"/>
                  </a:lnTo>
                  <a:lnTo>
                    <a:pt x="3325" y="1655"/>
                  </a:lnTo>
                  <a:lnTo>
                    <a:pt x="3012" y="1893"/>
                  </a:lnTo>
                  <a:lnTo>
                    <a:pt x="2714" y="2162"/>
                  </a:lnTo>
                  <a:lnTo>
                    <a:pt x="2431" y="2430"/>
                  </a:lnTo>
                  <a:lnTo>
                    <a:pt x="2147" y="2713"/>
                  </a:lnTo>
                  <a:lnTo>
                    <a:pt x="1894" y="3012"/>
                  </a:lnTo>
                  <a:lnTo>
                    <a:pt x="1640" y="3325"/>
                  </a:lnTo>
                  <a:lnTo>
                    <a:pt x="1417" y="3653"/>
                  </a:lnTo>
                  <a:lnTo>
                    <a:pt x="1193" y="3995"/>
                  </a:lnTo>
                  <a:lnTo>
                    <a:pt x="999" y="4338"/>
                  </a:lnTo>
                  <a:lnTo>
                    <a:pt x="820" y="4696"/>
                  </a:lnTo>
                  <a:lnTo>
                    <a:pt x="656" y="5054"/>
                  </a:lnTo>
                  <a:lnTo>
                    <a:pt x="507" y="5427"/>
                  </a:lnTo>
                  <a:lnTo>
                    <a:pt x="373" y="5814"/>
                  </a:lnTo>
                  <a:lnTo>
                    <a:pt x="269" y="6202"/>
                  </a:lnTo>
                  <a:lnTo>
                    <a:pt x="164" y="6604"/>
                  </a:lnTo>
                  <a:lnTo>
                    <a:pt x="105" y="7022"/>
                  </a:lnTo>
                  <a:lnTo>
                    <a:pt x="45" y="7424"/>
                  </a:lnTo>
                  <a:lnTo>
                    <a:pt x="15" y="7842"/>
                  </a:lnTo>
                  <a:lnTo>
                    <a:pt x="0" y="8274"/>
                  </a:lnTo>
                  <a:lnTo>
                    <a:pt x="15" y="8662"/>
                  </a:lnTo>
                  <a:lnTo>
                    <a:pt x="45" y="9035"/>
                  </a:lnTo>
                  <a:lnTo>
                    <a:pt x="90" y="9422"/>
                  </a:lnTo>
                  <a:lnTo>
                    <a:pt x="150" y="9795"/>
                  </a:lnTo>
                  <a:lnTo>
                    <a:pt x="224" y="10153"/>
                  </a:lnTo>
                  <a:lnTo>
                    <a:pt x="314" y="10510"/>
                  </a:lnTo>
                  <a:lnTo>
                    <a:pt x="418" y="10868"/>
                  </a:lnTo>
                  <a:lnTo>
                    <a:pt x="537" y="11211"/>
                  </a:lnTo>
                  <a:lnTo>
                    <a:pt x="686" y="11554"/>
                  </a:lnTo>
                  <a:lnTo>
                    <a:pt x="835" y="11882"/>
                  </a:lnTo>
                  <a:lnTo>
                    <a:pt x="999" y="12210"/>
                  </a:lnTo>
                  <a:lnTo>
                    <a:pt x="1178" y="12523"/>
                  </a:lnTo>
                  <a:lnTo>
                    <a:pt x="1372" y="12836"/>
                  </a:lnTo>
                  <a:lnTo>
                    <a:pt x="1581" y="13134"/>
                  </a:lnTo>
                  <a:lnTo>
                    <a:pt x="1804" y="13418"/>
                  </a:lnTo>
                  <a:lnTo>
                    <a:pt x="2028" y="13701"/>
                  </a:lnTo>
                  <a:lnTo>
                    <a:pt x="2341" y="13731"/>
                  </a:lnTo>
                  <a:lnTo>
                    <a:pt x="2654" y="13760"/>
                  </a:lnTo>
                  <a:lnTo>
                    <a:pt x="2967" y="13775"/>
                  </a:lnTo>
                  <a:lnTo>
                    <a:pt x="3295" y="13790"/>
                  </a:lnTo>
                  <a:lnTo>
                    <a:pt x="3713" y="13775"/>
                  </a:lnTo>
                  <a:lnTo>
                    <a:pt x="4145" y="13746"/>
                  </a:lnTo>
                  <a:lnTo>
                    <a:pt x="4548" y="13686"/>
                  </a:lnTo>
                  <a:lnTo>
                    <a:pt x="4965" y="13626"/>
                  </a:lnTo>
                  <a:lnTo>
                    <a:pt x="5353" y="13522"/>
                  </a:lnTo>
                  <a:lnTo>
                    <a:pt x="5755" y="13418"/>
                  </a:lnTo>
                  <a:lnTo>
                    <a:pt x="6143" y="13283"/>
                  </a:lnTo>
                  <a:lnTo>
                    <a:pt x="6515" y="13134"/>
                  </a:lnTo>
                  <a:lnTo>
                    <a:pt x="6873" y="12970"/>
                  </a:lnTo>
                  <a:lnTo>
                    <a:pt x="7231" y="12791"/>
                  </a:lnTo>
                  <a:lnTo>
                    <a:pt x="7589" y="12598"/>
                  </a:lnTo>
                  <a:lnTo>
                    <a:pt x="7917" y="12374"/>
                  </a:lnTo>
                  <a:lnTo>
                    <a:pt x="8245" y="12150"/>
                  </a:lnTo>
                  <a:lnTo>
                    <a:pt x="8558" y="11897"/>
                  </a:lnTo>
                  <a:lnTo>
                    <a:pt x="8856" y="11643"/>
                  </a:lnTo>
                  <a:lnTo>
                    <a:pt x="9139" y="11360"/>
                  </a:lnTo>
                  <a:lnTo>
                    <a:pt x="9423" y="11077"/>
                  </a:lnTo>
                  <a:lnTo>
                    <a:pt x="9676" y="10779"/>
                  </a:lnTo>
                  <a:lnTo>
                    <a:pt x="9915" y="10466"/>
                  </a:lnTo>
                  <a:lnTo>
                    <a:pt x="10153" y="10138"/>
                  </a:lnTo>
                  <a:lnTo>
                    <a:pt x="10362" y="9810"/>
                  </a:lnTo>
                  <a:lnTo>
                    <a:pt x="10571" y="9467"/>
                  </a:lnTo>
                  <a:lnTo>
                    <a:pt x="10749" y="9109"/>
                  </a:lnTo>
                  <a:lnTo>
                    <a:pt x="10913" y="8736"/>
                  </a:lnTo>
                  <a:lnTo>
                    <a:pt x="11063" y="8364"/>
                  </a:lnTo>
                  <a:lnTo>
                    <a:pt x="11197" y="7976"/>
                  </a:lnTo>
                  <a:lnTo>
                    <a:pt x="11301" y="7588"/>
                  </a:lnTo>
                  <a:lnTo>
                    <a:pt x="11391" y="7186"/>
                  </a:lnTo>
                  <a:lnTo>
                    <a:pt x="11465" y="6783"/>
                  </a:lnTo>
                  <a:lnTo>
                    <a:pt x="11525" y="6366"/>
                  </a:lnTo>
                  <a:lnTo>
                    <a:pt x="11555" y="5948"/>
                  </a:lnTo>
                  <a:lnTo>
                    <a:pt x="11569" y="5516"/>
                  </a:lnTo>
                  <a:lnTo>
                    <a:pt x="11555" y="5129"/>
                  </a:lnTo>
                  <a:lnTo>
                    <a:pt x="11525" y="4756"/>
                  </a:lnTo>
                  <a:lnTo>
                    <a:pt x="11480" y="4368"/>
                  </a:lnTo>
                  <a:lnTo>
                    <a:pt x="11420" y="3995"/>
                  </a:lnTo>
                  <a:lnTo>
                    <a:pt x="11346" y="3638"/>
                  </a:lnTo>
                  <a:lnTo>
                    <a:pt x="11256" y="3280"/>
                  </a:lnTo>
                  <a:lnTo>
                    <a:pt x="11152" y="2922"/>
                  </a:lnTo>
                  <a:lnTo>
                    <a:pt x="11018" y="2579"/>
                  </a:lnTo>
                  <a:lnTo>
                    <a:pt x="10884" y="2236"/>
                  </a:lnTo>
                  <a:lnTo>
                    <a:pt x="10735" y="1908"/>
                  </a:lnTo>
                  <a:lnTo>
                    <a:pt x="10571" y="1580"/>
                  </a:lnTo>
                  <a:lnTo>
                    <a:pt x="10392" y="1267"/>
                  </a:lnTo>
                  <a:lnTo>
                    <a:pt x="10198" y="969"/>
                  </a:lnTo>
                  <a:lnTo>
                    <a:pt x="9989" y="671"/>
                  </a:lnTo>
                  <a:lnTo>
                    <a:pt x="9766" y="373"/>
                  </a:lnTo>
                  <a:lnTo>
                    <a:pt x="9542" y="104"/>
                  </a:lnTo>
                  <a:lnTo>
                    <a:pt x="9229" y="60"/>
                  </a:lnTo>
                  <a:lnTo>
                    <a:pt x="8916" y="30"/>
                  </a:lnTo>
                  <a:lnTo>
                    <a:pt x="8588" y="15"/>
                  </a:lnTo>
                  <a:lnTo>
                    <a:pt x="8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3924158" y="2485535"/>
              <a:ext cx="159441" cy="159426"/>
            </a:xfrm>
            <a:custGeom>
              <a:avLst/>
              <a:gdLst/>
              <a:ahLst/>
              <a:cxnLst/>
              <a:rect l="l" t="t" r="r" b="b"/>
              <a:pathLst>
                <a:path w="10512" h="10511" extrusionOk="0">
                  <a:moveTo>
                    <a:pt x="4995" y="0"/>
                  </a:moveTo>
                  <a:lnTo>
                    <a:pt x="4727" y="15"/>
                  </a:lnTo>
                  <a:lnTo>
                    <a:pt x="4459" y="60"/>
                  </a:lnTo>
                  <a:lnTo>
                    <a:pt x="4205" y="105"/>
                  </a:lnTo>
                  <a:lnTo>
                    <a:pt x="3952" y="164"/>
                  </a:lnTo>
                  <a:lnTo>
                    <a:pt x="3698" y="224"/>
                  </a:lnTo>
                  <a:lnTo>
                    <a:pt x="3460" y="313"/>
                  </a:lnTo>
                  <a:lnTo>
                    <a:pt x="3206" y="403"/>
                  </a:lnTo>
                  <a:lnTo>
                    <a:pt x="2983" y="507"/>
                  </a:lnTo>
                  <a:lnTo>
                    <a:pt x="2759" y="627"/>
                  </a:lnTo>
                  <a:lnTo>
                    <a:pt x="2535" y="761"/>
                  </a:lnTo>
                  <a:lnTo>
                    <a:pt x="2327" y="895"/>
                  </a:lnTo>
                  <a:lnTo>
                    <a:pt x="2118" y="1044"/>
                  </a:lnTo>
                  <a:lnTo>
                    <a:pt x="1909" y="1193"/>
                  </a:lnTo>
                  <a:lnTo>
                    <a:pt x="1730" y="1357"/>
                  </a:lnTo>
                  <a:lnTo>
                    <a:pt x="1536" y="1536"/>
                  </a:lnTo>
                  <a:lnTo>
                    <a:pt x="1372" y="1715"/>
                  </a:lnTo>
                  <a:lnTo>
                    <a:pt x="1208" y="1909"/>
                  </a:lnTo>
                  <a:lnTo>
                    <a:pt x="1044" y="2102"/>
                  </a:lnTo>
                  <a:lnTo>
                    <a:pt x="895" y="2311"/>
                  </a:lnTo>
                  <a:lnTo>
                    <a:pt x="761" y="2520"/>
                  </a:lnTo>
                  <a:lnTo>
                    <a:pt x="642" y="2744"/>
                  </a:lnTo>
                  <a:lnTo>
                    <a:pt x="523" y="2967"/>
                  </a:lnTo>
                  <a:lnTo>
                    <a:pt x="418" y="3206"/>
                  </a:lnTo>
                  <a:lnTo>
                    <a:pt x="329" y="3444"/>
                  </a:lnTo>
                  <a:lnTo>
                    <a:pt x="239" y="3683"/>
                  </a:lnTo>
                  <a:lnTo>
                    <a:pt x="165" y="3936"/>
                  </a:lnTo>
                  <a:lnTo>
                    <a:pt x="105" y="4190"/>
                  </a:lnTo>
                  <a:lnTo>
                    <a:pt x="61" y="4443"/>
                  </a:lnTo>
                  <a:lnTo>
                    <a:pt x="31" y="4711"/>
                  </a:lnTo>
                  <a:lnTo>
                    <a:pt x="16" y="4980"/>
                  </a:lnTo>
                  <a:lnTo>
                    <a:pt x="1" y="5248"/>
                  </a:lnTo>
                  <a:lnTo>
                    <a:pt x="16" y="5502"/>
                  </a:lnTo>
                  <a:lnTo>
                    <a:pt x="31" y="5740"/>
                  </a:lnTo>
                  <a:lnTo>
                    <a:pt x="61" y="5979"/>
                  </a:lnTo>
                  <a:lnTo>
                    <a:pt x="90" y="6217"/>
                  </a:lnTo>
                  <a:lnTo>
                    <a:pt x="135" y="6441"/>
                  </a:lnTo>
                  <a:lnTo>
                    <a:pt x="195" y="6679"/>
                  </a:lnTo>
                  <a:lnTo>
                    <a:pt x="269" y="6903"/>
                  </a:lnTo>
                  <a:lnTo>
                    <a:pt x="344" y="7127"/>
                  </a:lnTo>
                  <a:lnTo>
                    <a:pt x="433" y="7335"/>
                  </a:lnTo>
                  <a:lnTo>
                    <a:pt x="538" y="7544"/>
                  </a:lnTo>
                  <a:lnTo>
                    <a:pt x="642" y="7753"/>
                  </a:lnTo>
                  <a:lnTo>
                    <a:pt x="746" y="7947"/>
                  </a:lnTo>
                  <a:lnTo>
                    <a:pt x="880" y="8140"/>
                  </a:lnTo>
                  <a:lnTo>
                    <a:pt x="1000" y="8334"/>
                  </a:lnTo>
                  <a:lnTo>
                    <a:pt x="1149" y="8513"/>
                  </a:lnTo>
                  <a:lnTo>
                    <a:pt x="1298" y="8692"/>
                  </a:lnTo>
                  <a:lnTo>
                    <a:pt x="1477" y="8901"/>
                  </a:lnTo>
                  <a:lnTo>
                    <a:pt x="1671" y="9094"/>
                  </a:lnTo>
                  <a:lnTo>
                    <a:pt x="1879" y="9273"/>
                  </a:lnTo>
                  <a:lnTo>
                    <a:pt x="2103" y="9452"/>
                  </a:lnTo>
                  <a:lnTo>
                    <a:pt x="2327" y="9601"/>
                  </a:lnTo>
                  <a:lnTo>
                    <a:pt x="2550" y="9750"/>
                  </a:lnTo>
                  <a:lnTo>
                    <a:pt x="2789" y="9900"/>
                  </a:lnTo>
                  <a:lnTo>
                    <a:pt x="3042" y="10019"/>
                  </a:lnTo>
                  <a:lnTo>
                    <a:pt x="3296" y="10123"/>
                  </a:lnTo>
                  <a:lnTo>
                    <a:pt x="3564" y="10228"/>
                  </a:lnTo>
                  <a:lnTo>
                    <a:pt x="3832" y="10317"/>
                  </a:lnTo>
                  <a:lnTo>
                    <a:pt x="4101" y="10377"/>
                  </a:lnTo>
                  <a:lnTo>
                    <a:pt x="4384" y="10436"/>
                  </a:lnTo>
                  <a:lnTo>
                    <a:pt x="4667" y="10481"/>
                  </a:lnTo>
                  <a:lnTo>
                    <a:pt x="4965" y="10496"/>
                  </a:lnTo>
                  <a:lnTo>
                    <a:pt x="5264" y="10511"/>
                  </a:lnTo>
                  <a:lnTo>
                    <a:pt x="5532" y="10496"/>
                  </a:lnTo>
                  <a:lnTo>
                    <a:pt x="5800" y="10481"/>
                  </a:lnTo>
                  <a:lnTo>
                    <a:pt x="6054" y="10451"/>
                  </a:lnTo>
                  <a:lnTo>
                    <a:pt x="6322" y="10406"/>
                  </a:lnTo>
                  <a:lnTo>
                    <a:pt x="6576" y="10347"/>
                  </a:lnTo>
                  <a:lnTo>
                    <a:pt x="6829" y="10272"/>
                  </a:lnTo>
                  <a:lnTo>
                    <a:pt x="7067" y="10183"/>
                  </a:lnTo>
                  <a:lnTo>
                    <a:pt x="7306" y="10093"/>
                  </a:lnTo>
                  <a:lnTo>
                    <a:pt x="7545" y="9989"/>
                  </a:lnTo>
                  <a:lnTo>
                    <a:pt x="7768" y="9870"/>
                  </a:lnTo>
                  <a:lnTo>
                    <a:pt x="7992" y="9750"/>
                  </a:lnTo>
                  <a:lnTo>
                    <a:pt x="8201" y="9601"/>
                  </a:lnTo>
                  <a:lnTo>
                    <a:pt x="8409" y="9467"/>
                  </a:lnTo>
                  <a:lnTo>
                    <a:pt x="8603" y="9303"/>
                  </a:lnTo>
                  <a:lnTo>
                    <a:pt x="8797" y="9139"/>
                  </a:lnTo>
                  <a:lnTo>
                    <a:pt x="8976" y="8960"/>
                  </a:lnTo>
                  <a:lnTo>
                    <a:pt x="9155" y="8781"/>
                  </a:lnTo>
                  <a:lnTo>
                    <a:pt x="9319" y="8588"/>
                  </a:lnTo>
                  <a:lnTo>
                    <a:pt x="9468" y="8394"/>
                  </a:lnTo>
                  <a:lnTo>
                    <a:pt x="9617" y="8185"/>
                  </a:lnTo>
                  <a:lnTo>
                    <a:pt x="9751" y="7976"/>
                  </a:lnTo>
                  <a:lnTo>
                    <a:pt x="9885" y="7753"/>
                  </a:lnTo>
                  <a:lnTo>
                    <a:pt x="10004" y="7529"/>
                  </a:lnTo>
                  <a:lnTo>
                    <a:pt x="10109" y="7291"/>
                  </a:lnTo>
                  <a:lnTo>
                    <a:pt x="10198" y="7052"/>
                  </a:lnTo>
                  <a:lnTo>
                    <a:pt x="10273" y="6813"/>
                  </a:lnTo>
                  <a:lnTo>
                    <a:pt x="10347" y="6560"/>
                  </a:lnTo>
                  <a:lnTo>
                    <a:pt x="10407" y="6307"/>
                  </a:lnTo>
                  <a:lnTo>
                    <a:pt x="10452" y="6053"/>
                  </a:lnTo>
                  <a:lnTo>
                    <a:pt x="10496" y="5785"/>
                  </a:lnTo>
                  <a:lnTo>
                    <a:pt x="10511" y="5516"/>
                  </a:lnTo>
                  <a:lnTo>
                    <a:pt x="10511" y="5248"/>
                  </a:lnTo>
                  <a:lnTo>
                    <a:pt x="10511" y="5010"/>
                  </a:lnTo>
                  <a:lnTo>
                    <a:pt x="10496" y="4756"/>
                  </a:lnTo>
                  <a:lnTo>
                    <a:pt x="10467" y="4518"/>
                  </a:lnTo>
                  <a:lnTo>
                    <a:pt x="10422" y="4294"/>
                  </a:lnTo>
                  <a:lnTo>
                    <a:pt x="10377" y="4055"/>
                  </a:lnTo>
                  <a:lnTo>
                    <a:pt x="10318" y="3832"/>
                  </a:lnTo>
                  <a:lnTo>
                    <a:pt x="10258" y="3608"/>
                  </a:lnTo>
                  <a:lnTo>
                    <a:pt x="10168" y="3385"/>
                  </a:lnTo>
                  <a:lnTo>
                    <a:pt x="10094" y="3161"/>
                  </a:lnTo>
                  <a:lnTo>
                    <a:pt x="9990" y="2952"/>
                  </a:lnTo>
                  <a:lnTo>
                    <a:pt x="9885" y="2758"/>
                  </a:lnTo>
                  <a:lnTo>
                    <a:pt x="9766" y="2550"/>
                  </a:lnTo>
                  <a:lnTo>
                    <a:pt x="9647" y="2356"/>
                  </a:lnTo>
                  <a:lnTo>
                    <a:pt x="9512" y="2162"/>
                  </a:lnTo>
                  <a:lnTo>
                    <a:pt x="9378" y="1983"/>
                  </a:lnTo>
                  <a:lnTo>
                    <a:pt x="9229" y="1804"/>
                  </a:lnTo>
                  <a:lnTo>
                    <a:pt x="9080" y="1640"/>
                  </a:lnTo>
                  <a:lnTo>
                    <a:pt x="8916" y="1476"/>
                  </a:lnTo>
                  <a:lnTo>
                    <a:pt x="8752" y="1327"/>
                  </a:lnTo>
                  <a:lnTo>
                    <a:pt x="8573" y="1178"/>
                  </a:lnTo>
                  <a:lnTo>
                    <a:pt x="8394" y="1029"/>
                  </a:lnTo>
                  <a:lnTo>
                    <a:pt x="8215" y="895"/>
                  </a:lnTo>
                  <a:lnTo>
                    <a:pt x="8022" y="776"/>
                  </a:lnTo>
                  <a:lnTo>
                    <a:pt x="7828" y="656"/>
                  </a:lnTo>
                  <a:lnTo>
                    <a:pt x="7619" y="552"/>
                  </a:lnTo>
                  <a:lnTo>
                    <a:pt x="7410" y="448"/>
                  </a:lnTo>
                  <a:lnTo>
                    <a:pt x="7202" y="358"/>
                  </a:lnTo>
                  <a:lnTo>
                    <a:pt x="6978" y="284"/>
                  </a:lnTo>
                  <a:lnTo>
                    <a:pt x="6754" y="209"/>
                  </a:lnTo>
                  <a:lnTo>
                    <a:pt x="6531" y="149"/>
                  </a:lnTo>
                  <a:lnTo>
                    <a:pt x="6292" y="90"/>
                  </a:lnTo>
                  <a:lnTo>
                    <a:pt x="6069" y="60"/>
                  </a:lnTo>
                  <a:lnTo>
                    <a:pt x="5666" y="15"/>
                  </a:lnTo>
                  <a:lnTo>
                    <a:pt x="5264"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7"/>
            <p:cNvSpPr/>
            <p:nvPr/>
          </p:nvSpPr>
          <p:spPr>
            <a:xfrm>
              <a:off x="3924158" y="2485535"/>
              <a:ext cx="111496" cy="132746"/>
            </a:xfrm>
            <a:custGeom>
              <a:avLst/>
              <a:gdLst/>
              <a:ahLst/>
              <a:cxnLst/>
              <a:rect l="l" t="t" r="r" b="b"/>
              <a:pathLst>
                <a:path w="7351" h="8752" extrusionOk="0">
                  <a:moveTo>
                    <a:pt x="4995" y="0"/>
                  </a:moveTo>
                  <a:lnTo>
                    <a:pt x="4727" y="15"/>
                  </a:lnTo>
                  <a:lnTo>
                    <a:pt x="4459" y="60"/>
                  </a:lnTo>
                  <a:lnTo>
                    <a:pt x="4205" y="105"/>
                  </a:lnTo>
                  <a:lnTo>
                    <a:pt x="3952" y="164"/>
                  </a:lnTo>
                  <a:lnTo>
                    <a:pt x="3698" y="224"/>
                  </a:lnTo>
                  <a:lnTo>
                    <a:pt x="3460" y="313"/>
                  </a:lnTo>
                  <a:lnTo>
                    <a:pt x="3206" y="403"/>
                  </a:lnTo>
                  <a:lnTo>
                    <a:pt x="2983" y="507"/>
                  </a:lnTo>
                  <a:lnTo>
                    <a:pt x="2759" y="627"/>
                  </a:lnTo>
                  <a:lnTo>
                    <a:pt x="2535" y="761"/>
                  </a:lnTo>
                  <a:lnTo>
                    <a:pt x="2327" y="895"/>
                  </a:lnTo>
                  <a:lnTo>
                    <a:pt x="2118" y="1044"/>
                  </a:lnTo>
                  <a:lnTo>
                    <a:pt x="1909" y="1193"/>
                  </a:lnTo>
                  <a:lnTo>
                    <a:pt x="1730" y="1357"/>
                  </a:lnTo>
                  <a:lnTo>
                    <a:pt x="1536" y="1536"/>
                  </a:lnTo>
                  <a:lnTo>
                    <a:pt x="1372" y="1715"/>
                  </a:lnTo>
                  <a:lnTo>
                    <a:pt x="1208" y="1909"/>
                  </a:lnTo>
                  <a:lnTo>
                    <a:pt x="1044" y="2102"/>
                  </a:lnTo>
                  <a:lnTo>
                    <a:pt x="895" y="2311"/>
                  </a:lnTo>
                  <a:lnTo>
                    <a:pt x="761" y="2520"/>
                  </a:lnTo>
                  <a:lnTo>
                    <a:pt x="642" y="2744"/>
                  </a:lnTo>
                  <a:lnTo>
                    <a:pt x="523" y="2967"/>
                  </a:lnTo>
                  <a:lnTo>
                    <a:pt x="418" y="3206"/>
                  </a:lnTo>
                  <a:lnTo>
                    <a:pt x="329" y="3444"/>
                  </a:lnTo>
                  <a:lnTo>
                    <a:pt x="239" y="3683"/>
                  </a:lnTo>
                  <a:lnTo>
                    <a:pt x="165" y="3936"/>
                  </a:lnTo>
                  <a:lnTo>
                    <a:pt x="105" y="4190"/>
                  </a:lnTo>
                  <a:lnTo>
                    <a:pt x="61" y="4443"/>
                  </a:lnTo>
                  <a:lnTo>
                    <a:pt x="31" y="4711"/>
                  </a:lnTo>
                  <a:lnTo>
                    <a:pt x="16" y="4980"/>
                  </a:lnTo>
                  <a:lnTo>
                    <a:pt x="1" y="5248"/>
                  </a:lnTo>
                  <a:lnTo>
                    <a:pt x="16" y="5502"/>
                  </a:lnTo>
                  <a:lnTo>
                    <a:pt x="31" y="5740"/>
                  </a:lnTo>
                  <a:lnTo>
                    <a:pt x="61" y="5979"/>
                  </a:lnTo>
                  <a:lnTo>
                    <a:pt x="90" y="6217"/>
                  </a:lnTo>
                  <a:lnTo>
                    <a:pt x="135" y="6441"/>
                  </a:lnTo>
                  <a:lnTo>
                    <a:pt x="195" y="6679"/>
                  </a:lnTo>
                  <a:lnTo>
                    <a:pt x="269" y="6903"/>
                  </a:lnTo>
                  <a:lnTo>
                    <a:pt x="344" y="7127"/>
                  </a:lnTo>
                  <a:lnTo>
                    <a:pt x="433" y="7335"/>
                  </a:lnTo>
                  <a:lnTo>
                    <a:pt x="538" y="7544"/>
                  </a:lnTo>
                  <a:lnTo>
                    <a:pt x="642" y="7753"/>
                  </a:lnTo>
                  <a:lnTo>
                    <a:pt x="746" y="7947"/>
                  </a:lnTo>
                  <a:lnTo>
                    <a:pt x="880" y="8140"/>
                  </a:lnTo>
                  <a:lnTo>
                    <a:pt x="1000" y="8334"/>
                  </a:lnTo>
                  <a:lnTo>
                    <a:pt x="1149" y="8513"/>
                  </a:lnTo>
                  <a:lnTo>
                    <a:pt x="1298" y="8692"/>
                  </a:lnTo>
                  <a:lnTo>
                    <a:pt x="1686" y="8737"/>
                  </a:lnTo>
                  <a:lnTo>
                    <a:pt x="2088" y="8752"/>
                  </a:lnTo>
                  <a:lnTo>
                    <a:pt x="2371" y="8752"/>
                  </a:lnTo>
                  <a:lnTo>
                    <a:pt x="2625" y="8722"/>
                  </a:lnTo>
                  <a:lnTo>
                    <a:pt x="2893" y="8692"/>
                  </a:lnTo>
                  <a:lnTo>
                    <a:pt x="3161" y="8647"/>
                  </a:lnTo>
                  <a:lnTo>
                    <a:pt x="3415" y="8588"/>
                  </a:lnTo>
                  <a:lnTo>
                    <a:pt x="3653" y="8513"/>
                  </a:lnTo>
                  <a:lnTo>
                    <a:pt x="3907" y="8439"/>
                  </a:lnTo>
                  <a:lnTo>
                    <a:pt x="4145" y="8349"/>
                  </a:lnTo>
                  <a:lnTo>
                    <a:pt x="4369" y="8230"/>
                  </a:lnTo>
                  <a:lnTo>
                    <a:pt x="4608" y="8125"/>
                  </a:lnTo>
                  <a:lnTo>
                    <a:pt x="4816" y="7991"/>
                  </a:lnTo>
                  <a:lnTo>
                    <a:pt x="5040" y="7857"/>
                  </a:lnTo>
                  <a:lnTo>
                    <a:pt x="5234" y="7708"/>
                  </a:lnTo>
                  <a:lnTo>
                    <a:pt x="5442" y="7559"/>
                  </a:lnTo>
                  <a:lnTo>
                    <a:pt x="5636" y="7395"/>
                  </a:lnTo>
                  <a:lnTo>
                    <a:pt x="5815" y="7216"/>
                  </a:lnTo>
                  <a:lnTo>
                    <a:pt x="5994" y="7037"/>
                  </a:lnTo>
                  <a:lnTo>
                    <a:pt x="6158" y="6843"/>
                  </a:lnTo>
                  <a:lnTo>
                    <a:pt x="6307" y="6650"/>
                  </a:lnTo>
                  <a:lnTo>
                    <a:pt x="6456" y="6441"/>
                  </a:lnTo>
                  <a:lnTo>
                    <a:pt x="6590" y="6232"/>
                  </a:lnTo>
                  <a:lnTo>
                    <a:pt x="6725" y="6008"/>
                  </a:lnTo>
                  <a:lnTo>
                    <a:pt x="6829" y="5785"/>
                  </a:lnTo>
                  <a:lnTo>
                    <a:pt x="6933" y="5546"/>
                  </a:lnTo>
                  <a:lnTo>
                    <a:pt x="7038" y="5308"/>
                  </a:lnTo>
                  <a:lnTo>
                    <a:pt x="7112" y="5069"/>
                  </a:lnTo>
                  <a:lnTo>
                    <a:pt x="7187" y="4816"/>
                  </a:lnTo>
                  <a:lnTo>
                    <a:pt x="7246" y="4562"/>
                  </a:lnTo>
                  <a:lnTo>
                    <a:pt x="7291" y="4294"/>
                  </a:lnTo>
                  <a:lnTo>
                    <a:pt x="7321" y="4041"/>
                  </a:lnTo>
                  <a:lnTo>
                    <a:pt x="7351" y="3772"/>
                  </a:lnTo>
                  <a:lnTo>
                    <a:pt x="7351" y="3504"/>
                  </a:lnTo>
                  <a:lnTo>
                    <a:pt x="7351" y="3250"/>
                  </a:lnTo>
                  <a:lnTo>
                    <a:pt x="7336" y="3012"/>
                  </a:lnTo>
                  <a:lnTo>
                    <a:pt x="7306" y="2773"/>
                  </a:lnTo>
                  <a:lnTo>
                    <a:pt x="7261" y="2535"/>
                  </a:lnTo>
                  <a:lnTo>
                    <a:pt x="7217" y="2296"/>
                  </a:lnTo>
                  <a:lnTo>
                    <a:pt x="7157" y="2073"/>
                  </a:lnTo>
                  <a:lnTo>
                    <a:pt x="7082" y="1849"/>
                  </a:lnTo>
                  <a:lnTo>
                    <a:pt x="7008" y="1625"/>
                  </a:lnTo>
                  <a:lnTo>
                    <a:pt x="6918" y="1417"/>
                  </a:lnTo>
                  <a:lnTo>
                    <a:pt x="6829" y="1208"/>
                  </a:lnTo>
                  <a:lnTo>
                    <a:pt x="6725" y="999"/>
                  </a:lnTo>
                  <a:lnTo>
                    <a:pt x="6605" y="791"/>
                  </a:lnTo>
                  <a:lnTo>
                    <a:pt x="6486" y="597"/>
                  </a:lnTo>
                  <a:lnTo>
                    <a:pt x="6352" y="418"/>
                  </a:lnTo>
                  <a:lnTo>
                    <a:pt x="6203" y="224"/>
                  </a:lnTo>
                  <a:lnTo>
                    <a:pt x="6069" y="60"/>
                  </a:lnTo>
                  <a:lnTo>
                    <a:pt x="5666" y="15"/>
                  </a:lnTo>
                  <a:lnTo>
                    <a:pt x="52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3778095" y="2543186"/>
              <a:ext cx="143151" cy="143166"/>
            </a:xfrm>
            <a:custGeom>
              <a:avLst/>
              <a:gdLst/>
              <a:ahLst/>
              <a:cxnLst/>
              <a:rect l="l" t="t" r="r" b="b"/>
              <a:pathLst>
                <a:path w="9438" h="9439" extrusionOk="0">
                  <a:moveTo>
                    <a:pt x="4473" y="1"/>
                  </a:moveTo>
                  <a:lnTo>
                    <a:pt x="4234" y="16"/>
                  </a:lnTo>
                  <a:lnTo>
                    <a:pt x="3995" y="46"/>
                  </a:lnTo>
                  <a:lnTo>
                    <a:pt x="3757" y="90"/>
                  </a:lnTo>
                  <a:lnTo>
                    <a:pt x="3533" y="150"/>
                  </a:lnTo>
                  <a:lnTo>
                    <a:pt x="3310" y="210"/>
                  </a:lnTo>
                  <a:lnTo>
                    <a:pt x="3086" y="284"/>
                  </a:lnTo>
                  <a:lnTo>
                    <a:pt x="2877" y="359"/>
                  </a:lnTo>
                  <a:lnTo>
                    <a:pt x="2669" y="463"/>
                  </a:lnTo>
                  <a:lnTo>
                    <a:pt x="2460" y="568"/>
                  </a:lnTo>
                  <a:lnTo>
                    <a:pt x="2266" y="672"/>
                  </a:lnTo>
                  <a:lnTo>
                    <a:pt x="2072" y="806"/>
                  </a:lnTo>
                  <a:lnTo>
                    <a:pt x="1893" y="940"/>
                  </a:lnTo>
                  <a:lnTo>
                    <a:pt x="1715" y="1074"/>
                  </a:lnTo>
                  <a:lnTo>
                    <a:pt x="1536" y="1223"/>
                  </a:lnTo>
                  <a:lnTo>
                    <a:pt x="1372" y="1373"/>
                  </a:lnTo>
                  <a:lnTo>
                    <a:pt x="1223" y="1537"/>
                  </a:lnTo>
                  <a:lnTo>
                    <a:pt x="1073" y="1715"/>
                  </a:lnTo>
                  <a:lnTo>
                    <a:pt x="924" y="1894"/>
                  </a:lnTo>
                  <a:lnTo>
                    <a:pt x="805" y="2073"/>
                  </a:lnTo>
                  <a:lnTo>
                    <a:pt x="671" y="2267"/>
                  </a:lnTo>
                  <a:lnTo>
                    <a:pt x="567" y="2461"/>
                  </a:lnTo>
                  <a:lnTo>
                    <a:pt x="462" y="2670"/>
                  </a:lnTo>
                  <a:lnTo>
                    <a:pt x="358" y="2878"/>
                  </a:lnTo>
                  <a:lnTo>
                    <a:pt x="283" y="3087"/>
                  </a:lnTo>
                  <a:lnTo>
                    <a:pt x="209" y="3311"/>
                  </a:lnTo>
                  <a:lnTo>
                    <a:pt x="149" y="3534"/>
                  </a:lnTo>
                  <a:lnTo>
                    <a:pt x="89" y="3758"/>
                  </a:lnTo>
                  <a:lnTo>
                    <a:pt x="45" y="3996"/>
                  </a:lnTo>
                  <a:lnTo>
                    <a:pt x="15" y="4235"/>
                  </a:lnTo>
                  <a:lnTo>
                    <a:pt x="0" y="4474"/>
                  </a:lnTo>
                  <a:lnTo>
                    <a:pt x="0" y="4712"/>
                  </a:lnTo>
                  <a:lnTo>
                    <a:pt x="0" y="4936"/>
                  </a:lnTo>
                  <a:lnTo>
                    <a:pt x="15" y="5159"/>
                  </a:lnTo>
                  <a:lnTo>
                    <a:pt x="45" y="5368"/>
                  </a:lnTo>
                  <a:lnTo>
                    <a:pt x="75" y="5577"/>
                  </a:lnTo>
                  <a:lnTo>
                    <a:pt x="119" y="5785"/>
                  </a:lnTo>
                  <a:lnTo>
                    <a:pt x="164" y="5994"/>
                  </a:lnTo>
                  <a:lnTo>
                    <a:pt x="239" y="6203"/>
                  </a:lnTo>
                  <a:lnTo>
                    <a:pt x="298" y="6397"/>
                  </a:lnTo>
                  <a:lnTo>
                    <a:pt x="388" y="6591"/>
                  </a:lnTo>
                  <a:lnTo>
                    <a:pt x="462" y="6784"/>
                  </a:lnTo>
                  <a:lnTo>
                    <a:pt x="567" y="6963"/>
                  </a:lnTo>
                  <a:lnTo>
                    <a:pt x="671" y="7142"/>
                  </a:lnTo>
                  <a:lnTo>
                    <a:pt x="775" y="7321"/>
                  </a:lnTo>
                  <a:lnTo>
                    <a:pt x="895" y="7485"/>
                  </a:lnTo>
                  <a:lnTo>
                    <a:pt x="1014" y="7649"/>
                  </a:lnTo>
                  <a:lnTo>
                    <a:pt x="1148" y="7813"/>
                  </a:lnTo>
                  <a:lnTo>
                    <a:pt x="1327" y="7992"/>
                  </a:lnTo>
                  <a:lnTo>
                    <a:pt x="1491" y="8171"/>
                  </a:lnTo>
                  <a:lnTo>
                    <a:pt x="1685" y="8335"/>
                  </a:lnTo>
                  <a:lnTo>
                    <a:pt x="1878" y="8484"/>
                  </a:lnTo>
                  <a:lnTo>
                    <a:pt x="2072" y="8633"/>
                  </a:lnTo>
                  <a:lnTo>
                    <a:pt x="2281" y="8767"/>
                  </a:lnTo>
                  <a:lnTo>
                    <a:pt x="2505" y="8886"/>
                  </a:lnTo>
                  <a:lnTo>
                    <a:pt x="2728" y="9006"/>
                  </a:lnTo>
                  <a:lnTo>
                    <a:pt x="2952" y="9095"/>
                  </a:lnTo>
                  <a:lnTo>
                    <a:pt x="3190" y="9185"/>
                  </a:lnTo>
                  <a:lnTo>
                    <a:pt x="3429" y="9259"/>
                  </a:lnTo>
                  <a:lnTo>
                    <a:pt x="3682" y="9319"/>
                  </a:lnTo>
                  <a:lnTo>
                    <a:pt x="3936" y="9378"/>
                  </a:lnTo>
                  <a:lnTo>
                    <a:pt x="4189" y="9408"/>
                  </a:lnTo>
                  <a:lnTo>
                    <a:pt x="4458" y="9438"/>
                  </a:lnTo>
                  <a:lnTo>
                    <a:pt x="4965" y="9438"/>
                  </a:lnTo>
                  <a:lnTo>
                    <a:pt x="5203" y="9408"/>
                  </a:lnTo>
                  <a:lnTo>
                    <a:pt x="5442" y="9378"/>
                  </a:lnTo>
                  <a:lnTo>
                    <a:pt x="5665" y="9349"/>
                  </a:lnTo>
                  <a:lnTo>
                    <a:pt x="5904" y="9289"/>
                  </a:lnTo>
                  <a:lnTo>
                    <a:pt x="6127" y="9229"/>
                  </a:lnTo>
                  <a:lnTo>
                    <a:pt x="6336" y="9155"/>
                  </a:lnTo>
                  <a:lnTo>
                    <a:pt x="6560" y="9065"/>
                  </a:lnTo>
                  <a:lnTo>
                    <a:pt x="6768" y="8976"/>
                  </a:lnTo>
                  <a:lnTo>
                    <a:pt x="6962" y="8872"/>
                  </a:lnTo>
                  <a:lnTo>
                    <a:pt x="7171" y="8752"/>
                  </a:lnTo>
                  <a:lnTo>
                    <a:pt x="7350" y="8633"/>
                  </a:lnTo>
                  <a:lnTo>
                    <a:pt x="7544" y="8499"/>
                  </a:lnTo>
                  <a:lnTo>
                    <a:pt x="7723" y="8365"/>
                  </a:lnTo>
                  <a:lnTo>
                    <a:pt x="7887" y="8216"/>
                  </a:lnTo>
                  <a:lnTo>
                    <a:pt x="8051" y="8052"/>
                  </a:lnTo>
                  <a:lnTo>
                    <a:pt x="8215" y="7888"/>
                  </a:lnTo>
                  <a:lnTo>
                    <a:pt x="8364" y="7724"/>
                  </a:lnTo>
                  <a:lnTo>
                    <a:pt x="8498" y="7545"/>
                  </a:lnTo>
                  <a:lnTo>
                    <a:pt x="8632" y="7351"/>
                  </a:lnTo>
                  <a:lnTo>
                    <a:pt x="8751" y="7172"/>
                  </a:lnTo>
                  <a:lnTo>
                    <a:pt x="8871" y="6963"/>
                  </a:lnTo>
                  <a:lnTo>
                    <a:pt x="8975" y="6769"/>
                  </a:lnTo>
                  <a:lnTo>
                    <a:pt x="9064" y="6561"/>
                  </a:lnTo>
                  <a:lnTo>
                    <a:pt x="9154" y="6337"/>
                  </a:lnTo>
                  <a:lnTo>
                    <a:pt x="9228" y="6113"/>
                  </a:lnTo>
                  <a:lnTo>
                    <a:pt x="9288" y="5890"/>
                  </a:lnTo>
                  <a:lnTo>
                    <a:pt x="9348" y="5666"/>
                  </a:lnTo>
                  <a:lnTo>
                    <a:pt x="9377" y="5443"/>
                  </a:lnTo>
                  <a:lnTo>
                    <a:pt x="9407" y="5204"/>
                  </a:lnTo>
                  <a:lnTo>
                    <a:pt x="9437" y="4965"/>
                  </a:lnTo>
                  <a:lnTo>
                    <a:pt x="9437" y="4712"/>
                  </a:lnTo>
                  <a:lnTo>
                    <a:pt x="9437" y="4503"/>
                  </a:lnTo>
                  <a:lnTo>
                    <a:pt x="9422" y="4280"/>
                  </a:lnTo>
                  <a:lnTo>
                    <a:pt x="9392" y="4071"/>
                  </a:lnTo>
                  <a:lnTo>
                    <a:pt x="9363" y="3847"/>
                  </a:lnTo>
                  <a:lnTo>
                    <a:pt x="9318" y="3639"/>
                  </a:lnTo>
                  <a:lnTo>
                    <a:pt x="9258" y="3445"/>
                  </a:lnTo>
                  <a:lnTo>
                    <a:pt x="9199" y="3236"/>
                  </a:lnTo>
                  <a:lnTo>
                    <a:pt x="9139" y="3042"/>
                  </a:lnTo>
                  <a:lnTo>
                    <a:pt x="9049" y="2849"/>
                  </a:lnTo>
                  <a:lnTo>
                    <a:pt x="8960" y="2655"/>
                  </a:lnTo>
                  <a:lnTo>
                    <a:pt x="8871" y="2476"/>
                  </a:lnTo>
                  <a:lnTo>
                    <a:pt x="8766" y="2297"/>
                  </a:lnTo>
                  <a:lnTo>
                    <a:pt x="8662" y="2118"/>
                  </a:lnTo>
                  <a:lnTo>
                    <a:pt x="8543" y="1954"/>
                  </a:lnTo>
                  <a:lnTo>
                    <a:pt x="8289" y="1626"/>
                  </a:lnTo>
                  <a:lnTo>
                    <a:pt x="8006" y="1328"/>
                  </a:lnTo>
                  <a:lnTo>
                    <a:pt x="7693" y="1059"/>
                  </a:lnTo>
                  <a:lnTo>
                    <a:pt x="7544" y="925"/>
                  </a:lnTo>
                  <a:lnTo>
                    <a:pt x="7365" y="806"/>
                  </a:lnTo>
                  <a:lnTo>
                    <a:pt x="7201" y="702"/>
                  </a:lnTo>
                  <a:lnTo>
                    <a:pt x="7022" y="597"/>
                  </a:lnTo>
                  <a:lnTo>
                    <a:pt x="6843" y="493"/>
                  </a:lnTo>
                  <a:lnTo>
                    <a:pt x="6649" y="404"/>
                  </a:lnTo>
                  <a:lnTo>
                    <a:pt x="6455" y="329"/>
                  </a:lnTo>
                  <a:lnTo>
                    <a:pt x="6262" y="254"/>
                  </a:lnTo>
                  <a:lnTo>
                    <a:pt x="6053" y="180"/>
                  </a:lnTo>
                  <a:lnTo>
                    <a:pt x="5859" y="135"/>
                  </a:lnTo>
                  <a:lnTo>
                    <a:pt x="5650" y="90"/>
                  </a:lnTo>
                  <a:lnTo>
                    <a:pt x="5442" y="46"/>
                  </a:lnTo>
                  <a:lnTo>
                    <a:pt x="5084"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7"/>
            <p:cNvSpPr/>
            <p:nvPr/>
          </p:nvSpPr>
          <p:spPr>
            <a:xfrm>
              <a:off x="3778095" y="2543186"/>
              <a:ext cx="100181" cy="119414"/>
            </a:xfrm>
            <a:custGeom>
              <a:avLst/>
              <a:gdLst/>
              <a:ahLst/>
              <a:cxnLst/>
              <a:rect l="l" t="t" r="r" b="b"/>
              <a:pathLst>
                <a:path w="6605" h="7873" extrusionOk="0">
                  <a:moveTo>
                    <a:pt x="4473" y="1"/>
                  </a:moveTo>
                  <a:lnTo>
                    <a:pt x="4234" y="16"/>
                  </a:lnTo>
                  <a:lnTo>
                    <a:pt x="3995" y="46"/>
                  </a:lnTo>
                  <a:lnTo>
                    <a:pt x="3757" y="90"/>
                  </a:lnTo>
                  <a:lnTo>
                    <a:pt x="3533" y="150"/>
                  </a:lnTo>
                  <a:lnTo>
                    <a:pt x="3310" y="210"/>
                  </a:lnTo>
                  <a:lnTo>
                    <a:pt x="3086" y="284"/>
                  </a:lnTo>
                  <a:lnTo>
                    <a:pt x="2877" y="359"/>
                  </a:lnTo>
                  <a:lnTo>
                    <a:pt x="2669" y="463"/>
                  </a:lnTo>
                  <a:lnTo>
                    <a:pt x="2460" y="568"/>
                  </a:lnTo>
                  <a:lnTo>
                    <a:pt x="2266" y="672"/>
                  </a:lnTo>
                  <a:lnTo>
                    <a:pt x="2072" y="806"/>
                  </a:lnTo>
                  <a:lnTo>
                    <a:pt x="1893" y="940"/>
                  </a:lnTo>
                  <a:lnTo>
                    <a:pt x="1715" y="1074"/>
                  </a:lnTo>
                  <a:lnTo>
                    <a:pt x="1536" y="1223"/>
                  </a:lnTo>
                  <a:lnTo>
                    <a:pt x="1372" y="1373"/>
                  </a:lnTo>
                  <a:lnTo>
                    <a:pt x="1223" y="1537"/>
                  </a:lnTo>
                  <a:lnTo>
                    <a:pt x="1073" y="1715"/>
                  </a:lnTo>
                  <a:lnTo>
                    <a:pt x="924" y="1894"/>
                  </a:lnTo>
                  <a:lnTo>
                    <a:pt x="805" y="2073"/>
                  </a:lnTo>
                  <a:lnTo>
                    <a:pt x="671" y="2267"/>
                  </a:lnTo>
                  <a:lnTo>
                    <a:pt x="567" y="2461"/>
                  </a:lnTo>
                  <a:lnTo>
                    <a:pt x="462" y="2670"/>
                  </a:lnTo>
                  <a:lnTo>
                    <a:pt x="358" y="2878"/>
                  </a:lnTo>
                  <a:lnTo>
                    <a:pt x="283" y="3087"/>
                  </a:lnTo>
                  <a:lnTo>
                    <a:pt x="209" y="3311"/>
                  </a:lnTo>
                  <a:lnTo>
                    <a:pt x="149" y="3534"/>
                  </a:lnTo>
                  <a:lnTo>
                    <a:pt x="89" y="3758"/>
                  </a:lnTo>
                  <a:lnTo>
                    <a:pt x="45" y="3996"/>
                  </a:lnTo>
                  <a:lnTo>
                    <a:pt x="15" y="4235"/>
                  </a:lnTo>
                  <a:lnTo>
                    <a:pt x="0" y="4474"/>
                  </a:lnTo>
                  <a:lnTo>
                    <a:pt x="0" y="4712"/>
                  </a:lnTo>
                  <a:lnTo>
                    <a:pt x="0" y="4936"/>
                  </a:lnTo>
                  <a:lnTo>
                    <a:pt x="15" y="5159"/>
                  </a:lnTo>
                  <a:lnTo>
                    <a:pt x="45" y="5368"/>
                  </a:lnTo>
                  <a:lnTo>
                    <a:pt x="75" y="5577"/>
                  </a:lnTo>
                  <a:lnTo>
                    <a:pt x="119" y="5785"/>
                  </a:lnTo>
                  <a:lnTo>
                    <a:pt x="164" y="5994"/>
                  </a:lnTo>
                  <a:lnTo>
                    <a:pt x="239" y="6203"/>
                  </a:lnTo>
                  <a:lnTo>
                    <a:pt x="298" y="6397"/>
                  </a:lnTo>
                  <a:lnTo>
                    <a:pt x="388" y="6591"/>
                  </a:lnTo>
                  <a:lnTo>
                    <a:pt x="462" y="6784"/>
                  </a:lnTo>
                  <a:lnTo>
                    <a:pt x="567" y="6963"/>
                  </a:lnTo>
                  <a:lnTo>
                    <a:pt x="671" y="7142"/>
                  </a:lnTo>
                  <a:lnTo>
                    <a:pt x="775" y="7321"/>
                  </a:lnTo>
                  <a:lnTo>
                    <a:pt x="895" y="7485"/>
                  </a:lnTo>
                  <a:lnTo>
                    <a:pt x="1014" y="7649"/>
                  </a:lnTo>
                  <a:lnTo>
                    <a:pt x="1148" y="7813"/>
                  </a:lnTo>
                  <a:lnTo>
                    <a:pt x="1506" y="7858"/>
                  </a:lnTo>
                  <a:lnTo>
                    <a:pt x="1878" y="7873"/>
                  </a:lnTo>
                  <a:lnTo>
                    <a:pt x="2117" y="7858"/>
                  </a:lnTo>
                  <a:lnTo>
                    <a:pt x="2356" y="7843"/>
                  </a:lnTo>
                  <a:lnTo>
                    <a:pt x="2594" y="7813"/>
                  </a:lnTo>
                  <a:lnTo>
                    <a:pt x="2818" y="7768"/>
                  </a:lnTo>
                  <a:lnTo>
                    <a:pt x="3056" y="7724"/>
                  </a:lnTo>
                  <a:lnTo>
                    <a:pt x="3280" y="7649"/>
                  </a:lnTo>
                  <a:lnTo>
                    <a:pt x="3504" y="7574"/>
                  </a:lnTo>
                  <a:lnTo>
                    <a:pt x="3712" y="7500"/>
                  </a:lnTo>
                  <a:lnTo>
                    <a:pt x="3921" y="7396"/>
                  </a:lnTo>
                  <a:lnTo>
                    <a:pt x="4130" y="7291"/>
                  </a:lnTo>
                  <a:lnTo>
                    <a:pt x="4323" y="7187"/>
                  </a:lnTo>
                  <a:lnTo>
                    <a:pt x="4517" y="7053"/>
                  </a:lnTo>
                  <a:lnTo>
                    <a:pt x="4696" y="6933"/>
                  </a:lnTo>
                  <a:lnTo>
                    <a:pt x="4875" y="6784"/>
                  </a:lnTo>
                  <a:lnTo>
                    <a:pt x="5054" y="6635"/>
                  </a:lnTo>
                  <a:lnTo>
                    <a:pt x="5218" y="6486"/>
                  </a:lnTo>
                  <a:lnTo>
                    <a:pt x="5367" y="6322"/>
                  </a:lnTo>
                  <a:lnTo>
                    <a:pt x="5516" y="6143"/>
                  </a:lnTo>
                  <a:lnTo>
                    <a:pt x="5665" y="5964"/>
                  </a:lnTo>
                  <a:lnTo>
                    <a:pt x="5785" y="5785"/>
                  </a:lnTo>
                  <a:lnTo>
                    <a:pt x="5919" y="5592"/>
                  </a:lnTo>
                  <a:lnTo>
                    <a:pt x="6023" y="5398"/>
                  </a:lnTo>
                  <a:lnTo>
                    <a:pt x="6127" y="5189"/>
                  </a:lnTo>
                  <a:lnTo>
                    <a:pt x="6232" y="4980"/>
                  </a:lnTo>
                  <a:lnTo>
                    <a:pt x="6306" y="4772"/>
                  </a:lnTo>
                  <a:lnTo>
                    <a:pt x="6381" y="4548"/>
                  </a:lnTo>
                  <a:lnTo>
                    <a:pt x="6455" y="4324"/>
                  </a:lnTo>
                  <a:lnTo>
                    <a:pt x="6500" y="4101"/>
                  </a:lnTo>
                  <a:lnTo>
                    <a:pt x="6545" y="3862"/>
                  </a:lnTo>
                  <a:lnTo>
                    <a:pt x="6575" y="3624"/>
                  </a:lnTo>
                  <a:lnTo>
                    <a:pt x="6590" y="3385"/>
                  </a:lnTo>
                  <a:lnTo>
                    <a:pt x="6604" y="3147"/>
                  </a:lnTo>
                  <a:lnTo>
                    <a:pt x="6590" y="2923"/>
                  </a:lnTo>
                  <a:lnTo>
                    <a:pt x="6575" y="2699"/>
                  </a:lnTo>
                  <a:lnTo>
                    <a:pt x="6545" y="2491"/>
                  </a:lnTo>
                  <a:lnTo>
                    <a:pt x="6515" y="2282"/>
                  </a:lnTo>
                  <a:lnTo>
                    <a:pt x="6470" y="2073"/>
                  </a:lnTo>
                  <a:lnTo>
                    <a:pt x="6426" y="1865"/>
                  </a:lnTo>
                  <a:lnTo>
                    <a:pt x="6366" y="1656"/>
                  </a:lnTo>
                  <a:lnTo>
                    <a:pt x="6291" y="1462"/>
                  </a:lnTo>
                  <a:lnTo>
                    <a:pt x="6202" y="1268"/>
                  </a:lnTo>
                  <a:lnTo>
                    <a:pt x="6127" y="1074"/>
                  </a:lnTo>
                  <a:lnTo>
                    <a:pt x="6023" y="896"/>
                  </a:lnTo>
                  <a:lnTo>
                    <a:pt x="5919" y="717"/>
                  </a:lnTo>
                  <a:lnTo>
                    <a:pt x="5814" y="538"/>
                  </a:lnTo>
                  <a:lnTo>
                    <a:pt x="5695" y="374"/>
                  </a:lnTo>
                  <a:lnTo>
                    <a:pt x="5442" y="46"/>
                  </a:lnTo>
                  <a:lnTo>
                    <a:pt x="5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7"/>
            <p:cNvSpPr/>
            <p:nvPr/>
          </p:nvSpPr>
          <p:spPr>
            <a:xfrm>
              <a:off x="3325391" y="2206953"/>
              <a:ext cx="250779" cy="250779"/>
            </a:xfrm>
            <a:custGeom>
              <a:avLst/>
              <a:gdLst/>
              <a:ahLst/>
              <a:cxnLst/>
              <a:rect l="l" t="t" r="r" b="b"/>
              <a:pathLst>
                <a:path w="16534" h="16534" extrusionOk="0">
                  <a:moveTo>
                    <a:pt x="8275" y="0"/>
                  </a:moveTo>
                  <a:lnTo>
                    <a:pt x="7842" y="15"/>
                  </a:lnTo>
                  <a:lnTo>
                    <a:pt x="7425" y="45"/>
                  </a:lnTo>
                  <a:lnTo>
                    <a:pt x="7007" y="90"/>
                  </a:lnTo>
                  <a:lnTo>
                    <a:pt x="6605" y="164"/>
                  </a:lnTo>
                  <a:lnTo>
                    <a:pt x="6202" y="254"/>
                  </a:lnTo>
                  <a:lnTo>
                    <a:pt x="5815" y="373"/>
                  </a:lnTo>
                  <a:lnTo>
                    <a:pt x="5427" y="507"/>
                  </a:lnTo>
                  <a:lnTo>
                    <a:pt x="5054" y="641"/>
                  </a:lnTo>
                  <a:lnTo>
                    <a:pt x="4682" y="820"/>
                  </a:lnTo>
                  <a:lnTo>
                    <a:pt x="4324" y="999"/>
                  </a:lnTo>
                  <a:lnTo>
                    <a:pt x="3981" y="1193"/>
                  </a:lnTo>
                  <a:lnTo>
                    <a:pt x="3653" y="1416"/>
                  </a:lnTo>
                  <a:lnTo>
                    <a:pt x="3325" y="1640"/>
                  </a:lnTo>
                  <a:lnTo>
                    <a:pt x="3012" y="1894"/>
                  </a:lnTo>
                  <a:lnTo>
                    <a:pt x="2714" y="2147"/>
                  </a:lnTo>
                  <a:lnTo>
                    <a:pt x="2430" y="2415"/>
                  </a:lnTo>
                  <a:lnTo>
                    <a:pt x="2147" y="2714"/>
                  </a:lnTo>
                  <a:lnTo>
                    <a:pt x="1894" y="3012"/>
                  </a:lnTo>
                  <a:lnTo>
                    <a:pt x="1640" y="3325"/>
                  </a:lnTo>
                  <a:lnTo>
                    <a:pt x="1417" y="3638"/>
                  </a:lnTo>
                  <a:lnTo>
                    <a:pt x="1208" y="3981"/>
                  </a:lnTo>
                  <a:lnTo>
                    <a:pt x="999" y="4324"/>
                  </a:lnTo>
                  <a:lnTo>
                    <a:pt x="820" y="4681"/>
                  </a:lnTo>
                  <a:lnTo>
                    <a:pt x="656" y="5054"/>
                  </a:lnTo>
                  <a:lnTo>
                    <a:pt x="507" y="5427"/>
                  </a:lnTo>
                  <a:lnTo>
                    <a:pt x="373" y="5814"/>
                  </a:lnTo>
                  <a:lnTo>
                    <a:pt x="269" y="6202"/>
                  </a:lnTo>
                  <a:lnTo>
                    <a:pt x="179" y="6605"/>
                  </a:lnTo>
                  <a:lnTo>
                    <a:pt x="105" y="7007"/>
                  </a:lnTo>
                  <a:lnTo>
                    <a:pt x="45" y="7425"/>
                  </a:lnTo>
                  <a:lnTo>
                    <a:pt x="15" y="7842"/>
                  </a:lnTo>
                  <a:lnTo>
                    <a:pt x="0" y="8259"/>
                  </a:lnTo>
                  <a:lnTo>
                    <a:pt x="15" y="8647"/>
                  </a:lnTo>
                  <a:lnTo>
                    <a:pt x="45" y="9035"/>
                  </a:lnTo>
                  <a:lnTo>
                    <a:pt x="90" y="9407"/>
                  </a:lnTo>
                  <a:lnTo>
                    <a:pt x="149" y="9780"/>
                  </a:lnTo>
                  <a:lnTo>
                    <a:pt x="224" y="10153"/>
                  </a:lnTo>
                  <a:lnTo>
                    <a:pt x="313" y="10511"/>
                  </a:lnTo>
                  <a:lnTo>
                    <a:pt x="418" y="10868"/>
                  </a:lnTo>
                  <a:lnTo>
                    <a:pt x="537" y="11211"/>
                  </a:lnTo>
                  <a:lnTo>
                    <a:pt x="686" y="11554"/>
                  </a:lnTo>
                  <a:lnTo>
                    <a:pt x="835" y="11882"/>
                  </a:lnTo>
                  <a:lnTo>
                    <a:pt x="999" y="12195"/>
                  </a:lnTo>
                  <a:lnTo>
                    <a:pt x="1178" y="12523"/>
                  </a:lnTo>
                  <a:lnTo>
                    <a:pt x="1372" y="12821"/>
                  </a:lnTo>
                  <a:lnTo>
                    <a:pt x="1581" y="13120"/>
                  </a:lnTo>
                  <a:lnTo>
                    <a:pt x="1804" y="13403"/>
                  </a:lnTo>
                  <a:lnTo>
                    <a:pt x="2028" y="13686"/>
                  </a:lnTo>
                  <a:lnTo>
                    <a:pt x="2326" y="13999"/>
                  </a:lnTo>
                  <a:lnTo>
                    <a:pt x="2639" y="14312"/>
                  </a:lnTo>
                  <a:lnTo>
                    <a:pt x="2952" y="14596"/>
                  </a:lnTo>
                  <a:lnTo>
                    <a:pt x="3295" y="14864"/>
                  </a:lnTo>
                  <a:lnTo>
                    <a:pt x="3653" y="15117"/>
                  </a:lnTo>
                  <a:lnTo>
                    <a:pt x="4011" y="15356"/>
                  </a:lnTo>
                  <a:lnTo>
                    <a:pt x="4398" y="15565"/>
                  </a:lnTo>
                  <a:lnTo>
                    <a:pt x="4786" y="15758"/>
                  </a:lnTo>
                  <a:lnTo>
                    <a:pt x="5188" y="15937"/>
                  </a:lnTo>
                  <a:lnTo>
                    <a:pt x="5606" y="16101"/>
                  </a:lnTo>
                  <a:lnTo>
                    <a:pt x="6023" y="16221"/>
                  </a:lnTo>
                  <a:lnTo>
                    <a:pt x="6456" y="16340"/>
                  </a:lnTo>
                  <a:lnTo>
                    <a:pt x="6903" y="16414"/>
                  </a:lnTo>
                  <a:lnTo>
                    <a:pt x="7350" y="16489"/>
                  </a:lnTo>
                  <a:lnTo>
                    <a:pt x="7812" y="16519"/>
                  </a:lnTo>
                  <a:lnTo>
                    <a:pt x="8275" y="16534"/>
                  </a:lnTo>
                  <a:lnTo>
                    <a:pt x="8692" y="16519"/>
                  </a:lnTo>
                  <a:lnTo>
                    <a:pt x="9124" y="16489"/>
                  </a:lnTo>
                  <a:lnTo>
                    <a:pt x="9527" y="16444"/>
                  </a:lnTo>
                  <a:lnTo>
                    <a:pt x="9944" y="16370"/>
                  </a:lnTo>
                  <a:lnTo>
                    <a:pt x="10347" y="16280"/>
                  </a:lnTo>
                  <a:lnTo>
                    <a:pt x="10734" y="16161"/>
                  </a:lnTo>
                  <a:lnTo>
                    <a:pt x="11122" y="16027"/>
                  </a:lnTo>
                  <a:lnTo>
                    <a:pt x="11495" y="15893"/>
                  </a:lnTo>
                  <a:lnTo>
                    <a:pt x="11853" y="15714"/>
                  </a:lnTo>
                  <a:lnTo>
                    <a:pt x="12210" y="15535"/>
                  </a:lnTo>
                  <a:lnTo>
                    <a:pt x="12568" y="15341"/>
                  </a:lnTo>
                  <a:lnTo>
                    <a:pt x="12896" y="15117"/>
                  </a:lnTo>
                  <a:lnTo>
                    <a:pt x="13224" y="14894"/>
                  </a:lnTo>
                  <a:lnTo>
                    <a:pt x="13537" y="14640"/>
                  </a:lnTo>
                  <a:lnTo>
                    <a:pt x="13835" y="14387"/>
                  </a:lnTo>
                  <a:lnTo>
                    <a:pt x="14119" y="14118"/>
                  </a:lnTo>
                  <a:lnTo>
                    <a:pt x="14387" y="13820"/>
                  </a:lnTo>
                  <a:lnTo>
                    <a:pt x="14655" y="13522"/>
                  </a:lnTo>
                  <a:lnTo>
                    <a:pt x="14894" y="13209"/>
                  </a:lnTo>
                  <a:lnTo>
                    <a:pt x="15132" y="12896"/>
                  </a:lnTo>
                  <a:lnTo>
                    <a:pt x="15341" y="12553"/>
                  </a:lnTo>
                  <a:lnTo>
                    <a:pt x="15550" y="12210"/>
                  </a:lnTo>
                  <a:lnTo>
                    <a:pt x="15729" y="11852"/>
                  </a:lnTo>
                  <a:lnTo>
                    <a:pt x="15893" y="11480"/>
                  </a:lnTo>
                  <a:lnTo>
                    <a:pt x="16042" y="11107"/>
                  </a:lnTo>
                  <a:lnTo>
                    <a:pt x="16176" y="10719"/>
                  </a:lnTo>
                  <a:lnTo>
                    <a:pt x="16280" y="10332"/>
                  </a:lnTo>
                  <a:lnTo>
                    <a:pt x="16370" y="9929"/>
                  </a:lnTo>
                  <a:lnTo>
                    <a:pt x="16444" y="9527"/>
                  </a:lnTo>
                  <a:lnTo>
                    <a:pt x="16504" y="9109"/>
                  </a:lnTo>
                  <a:lnTo>
                    <a:pt x="16534" y="8692"/>
                  </a:lnTo>
                  <a:lnTo>
                    <a:pt x="16534" y="8259"/>
                  </a:lnTo>
                  <a:lnTo>
                    <a:pt x="16534" y="7887"/>
                  </a:lnTo>
                  <a:lnTo>
                    <a:pt x="16504" y="7499"/>
                  </a:lnTo>
                  <a:lnTo>
                    <a:pt x="16459" y="7126"/>
                  </a:lnTo>
                  <a:lnTo>
                    <a:pt x="16400" y="6754"/>
                  </a:lnTo>
                  <a:lnTo>
                    <a:pt x="16325" y="6381"/>
                  </a:lnTo>
                  <a:lnTo>
                    <a:pt x="16236" y="6023"/>
                  </a:lnTo>
                  <a:lnTo>
                    <a:pt x="16131" y="5680"/>
                  </a:lnTo>
                  <a:lnTo>
                    <a:pt x="15997" y="5337"/>
                  </a:lnTo>
                  <a:lnTo>
                    <a:pt x="15863" y="4995"/>
                  </a:lnTo>
                  <a:lnTo>
                    <a:pt x="15714" y="4667"/>
                  </a:lnTo>
                  <a:lnTo>
                    <a:pt x="15550" y="4339"/>
                  </a:lnTo>
                  <a:lnTo>
                    <a:pt x="15371" y="4025"/>
                  </a:lnTo>
                  <a:lnTo>
                    <a:pt x="15177" y="3712"/>
                  </a:lnTo>
                  <a:lnTo>
                    <a:pt x="14968" y="3414"/>
                  </a:lnTo>
                  <a:lnTo>
                    <a:pt x="14760" y="3131"/>
                  </a:lnTo>
                  <a:lnTo>
                    <a:pt x="14521" y="2863"/>
                  </a:lnTo>
                  <a:lnTo>
                    <a:pt x="14283" y="2594"/>
                  </a:lnTo>
                  <a:lnTo>
                    <a:pt x="14029" y="2341"/>
                  </a:lnTo>
                  <a:lnTo>
                    <a:pt x="13776" y="2087"/>
                  </a:lnTo>
                  <a:lnTo>
                    <a:pt x="13492" y="1849"/>
                  </a:lnTo>
                  <a:lnTo>
                    <a:pt x="13209" y="1640"/>
                  </a:lnTo>
                  <a:lnTo>
                    <a:pt x="12911" y="1431"/>
                  </a:lnTo>
                  <a:lnTo>
                    <a:pt x="12613" y="1223"/>
                  </a:lnTo>
                  <a:lnTo>
                    <a:pt x="12300" y="1044"/>
                  </a:lnTo>
                  <a:lnTo>
                    <a:pt x="11987" y="880"/>
                  </a:lnTo>
                  <a:lnTo>
                    <a:pt x="11659" y="716"/>
                  </a:lnTo>
                  <a:lnTo>
                    <a:pt x="11316" y="582"/>
                  </a:lnTo>
                  <a:lnTo>
                    <a:pt x="10973" y="447"/>
                  </a:lnTo>
                  <a:lnTo>
                    <a:pt x="10630" y="343"/>
                  </a:lnTo>
                  <a:lnTo>
                    <a:pt x="10272" y="239"/>
                  </a:lnTo>
                  <a:lnTo>
                    <a:pt x="9900" y="164"/>
                  </a:lnTo>
                  <a:lnTo>
                    <a:pt x="9542" y="90"/>
                  </a:lnTo>
                  <a:lnTo>
                    <a:pt x="9229" y="45"/>
                  </a:lnTo>
                  <a:lnTo>
                    <a:pt x="8916" y="15"/>
                  </a:lnTo>
                  <a:lnTo>
                    <a:pt x="8588"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3325391" y="2206953"/>
              <a:ext cx="175488" cy="208947"/>
            </a:xfrm>
            <a:custGeom>
              <a:avLst/>
              <a:gdLst/>
              <a:ahLst/>
              <a:cxnLst/>
              <a:rect l="l" t="t" r="r" b="b"/>
              <a:pathLst>
                <a:path w="11570" h="13776" extrusionOk="0">
                  <a:moveTo>
                    <a:pt x="8275" y="0"/>
                  </a:moveTo>
                  <a:lnTo>
                    <a:pt x="7842" y="15"/>
                  </a:lnTo>
                  <a:lnTo>
                    <a:pt x="7425" y="45"/>
                  </a:lnTo>
                  <a:lnTo>
                    <a:pt x="7007" y="90"/>
                  </a:lnTo>
                  <a:lnTo>
                    <a:pt x="6605" y="164"/>
                  </a:lnTo>
                  <a:lnTo>
                    <a:pt x="6202" y="254"/>
                  </a:lnTo>
                  <a:lnTo>
                    <a:pt x="5815" y="373"/>
                  </a:lnTo>
                  <a:lnTo>
                    <a:pt x="5427" y="507"/>
                  </a:lnTo>
                  <a:lnTo>
                    <a:pt x="5054" y="641"/>
                  </a:lnTo>
                  <a:lnTo>
                    <a:pt x="4682" y="820"/>
                  </a:lnTo>
                  <a:lnTo>
                    <a:pt x="4324" y="999"/>
                  </a:lnTo>
                  <a:lnTo>
                    <a:pt x="3981" y="1193"/>
                  </a:lnTo>
                  <a:lnTo>
                    <a:pt x="3653" y="1416"/>
                  </a:lnTo>
                  <a:lnTo>
                    <a:pt x="3325" y="1640"/>
                  </a:lnTo>
                  <a:lnTo>
                    <a:pt x="3012" y="1894"/>
                  </a:lnTo>
                  <a:lnTo>
                    <a:pt x="2714" y="2147"/>
                  </a:lnTo>
                  <a:lnTo>
                    <a:pt x="2430" y="2415"/>
                  </a:lnTo>
                  <a:lnTo>
                    <a:pt x="2147" y="2714"/>
                  </a:lnTo>
                  <a:lnTo>
                    <a:pt x="1894" y="3012"/>
                  </a:lnTo>
                  <a:lnTo>
                    <a:pt x="1640" y="3325"/>
                  </a:lnTo>
                  <a:lnTo>
                    <a:pt x="1417" y="3638"/>
                  </a:lnTo>
                  <a:lnTo>
                    <a:pt x="1208" y="3981"/>
                  </a:lnTo>
                  <a:lnTo>
                    <a:pt x="999" y="4324"/>
                  </a:lnTo>
                  <a:lnTo>
                    <a:pt x="820" y="4681"/>
                  </a:lnTo>
                  <a:lnTo>
                    <a:pt x="656" y="5054"/>
                  </a:lnTo>
                  <a:lnTo>
                    <a:pt x="507" y="5427"/>
                  </a:lnTo>
                  <a:lnTo>
                    <a:pt x="373" y="5814"/>
                  </a:lnTo>
                  <a:lnTo>
                    <a:pt x="269" y="6202"/>
                  </a:lnTo>
                  <a:lnTo>
                    <a:pt x="179" y="6605"/>
                  </a:lnTo>
                  <a:lnTo>
                    <a:pt x="105" y="7007"/>
                  </a:lnTo>
                  <a:lnTo>
                    <a:pt x="45" y="7425"/>
                  </a:lnTo>
                  <a:lnTo>
                    <a:pt x="15" y="7842"/>
                  </a:lnTo>
                  <a:lnTo>
                    <a:pt x="0" y="8259"/>
                  </a:lnTo>
                  <a:lnTo>
                    <a:pt x="15" y="8647"/>
                  </a:lnTo>
                  <a:lnTo>
                    <a:pt x="45" y="9035"/>
                  </a:lnTo>
                  <a:lnTo>
                    <a:pt x="90" y="9407"/>
                  </a:lnTo>
                  <a:lnTo>
                    <a:pt x="149" y="9780"/>
                  </a:lnTo>
                  <a:lnTo>
                    <a:pt x="224" y="10153"/>
                  </a:lnTo>
                  <a:lnTo>
                    <a:pt x="313" y="10511"/>
                  </a:lnTo>
                  <a:lnTo>
                    <a:pt x="418" y="10868"/>
                  </a:lnTo>
                  <a:lnTo>
                    <a:pt x="537" y="11211"/>
                  </a:lnTo>
                  <a:lnTo>
                    <a:pt x="686" y="11554"/>
                  </a:lnTo>
                  <a:lnTo>
                    <a:pt x="835" y="11882"/>
                  </a:lnTo>
                  <a:lnTo>
                    <a:pt x="999" y="12195"/>
                  </a:lnTo>
                  <a:lnTo>
                    <a:pt x="1178" y="12523"/>
                  </a:lnTo>
                  <a:lnTo>
                    <a:pt x="1372" y="12821"/>
                  </a:lnTo>
                  <a:lnTo>
                    <a:pt x="1581" y="13120"/>
                  </a:lnTo>
                  <a:lnTo>
                    <a:pt x="1804" y="13403"/>
                  </a:lnTo>
                  <a:lnTo>
                    <a:pt x="2028" y="13686"/>
                  </a:lnTo>
                  <a:lnTo>
                    <a:pt x="2341" y="13731"/>
                  </a:lnTo>
                  <a:lnTo>
                    <a:pt x="2654" y="13761"/>
                  </a:lnTo>
                  <a:lnTo>
                    <a:pt x="2967" y="13776"/>
                  </a:lnTo>
                  <a:lnTo>
                    <a:pt x="3713" y="13776"/>
                  </a:lnTo>
                  <a:lnTo>
                    <a:pt x="4145" y="13731"/>
                  </a:lnTo>
                  <a:lnTo>
                    <a:pt x="4547" y="13686"/>
                  </a:lnTo>
                  <a:lnTo>
                    <a:pt x="4965" y="13612"/>
                  </a:lnTo>
                  <a:lnTo>
                    <a:pt x="5367" y="13522"/>
                  </a:lnTo>
                  <a:lnTo>
                    <a:pt x="5755" y="13403"/>
                  </a:lnTo>
                  <a:lnTo>
                    <a:pt x="6143" y="13284"/>
                  </a:lnTo>
                  <a:lnTo>
                    <a:pt x="6515" y="13135"/>
                  </a:lnTo>
                  <a:lnTo>
                    <a:pt x="6873" y="12971"/>
                  </a:lnTo>
                  <a:lnTo>
                    <a:pt x="7231" y="12777"/>
                  </a:lnTo>
                  <a:lnTo>
                    <a:pt x="7589" y="12583"/>
                  </a:lnTo>
                  <a:lnTo>
                    <a:pt x="7917" y="12374"/>
                  </a:lnTo>
                  <a:lnTo>
                    <a:pt x="8245" y="12136"/>
                  </a:lnTo>
                  <a:lnTo>
                    <a:pt x="8558" y="11897"/>
                  </a:lnTo>
                  <a:lnTo>
                    <a:pt x="8856" y="11629"/>
                  </a:lnTo>
                  <a:lnTo>
                    <a:pt x="9139" y="11360"/>
                  </a:lnTo>
                  <a:lnTo>
                    <a:pt x="9422" y="11077"/>
                  </a:lnTo>
                  <a:lnTo>
                    <a:pt x="9676" y="10779"/>
                  </a:lnTo>
                  <a:lnTo>
                    <a:pt x="9929" y="10466"/>
                  </a:lnTo>
                  <a:lnTo>
                    <a:pt x="10153" y="10138"/>
                  </a:lnTo>
                  <a:lnTo>
                    <a:pt x="10362" y="9795"/>
                  </a:lnTo>
                  <a:lnTo>
                    <a:pt x="10570" y="9452"/>
                  </a:lnTo>
                  <a:lnTo>
                    <a:pt x="10749" y="9094"/>
                  </a:lnTo>
                  <a:lnTo>
                    <a:pt x="10913" y="8737"/>
                  </a:lnTo>
                  <a:lnTo>
                    <a:pt x="11062" y="8349"/>
                  </a:lnTo>
                  <a:lnTo>
                    <a:pt x="11197" y="7976"/>
                  </a:lnTo>
                  <a:lnTo>
                    <a:pt x="11301" y="7574"/>
                  </a:lnTo>
                  <a:lnTo>
                    <a:pt x="11405" y="7186"/>
                  </a:lnTo>
                  <a:lnTo>
                    <a:pt x="11465" y="6769"/>
                  </a:lnTo>
                  <a:lnTo>
                    <a:pt x="11525" y="6351"/>
                  </a:lnTo>
                  <a:lnTo>
                    <a:pt x="11554" y="5934"/>
                  </a:lnTo>
                  <a:lnTo>
                    <a:pt x="11569" y="5516"/>
                  </a:lnTo>
                  <a:lnTo>
                    <a:pt x="11554" y="5129"/>
                  </a:lnTo>
                  <a:lnTo>
                    <a:pt x="11525" y="4741"/>
                  </a:lnTo>
                  <a:lnTo>
                    <a:pt x="11495" y="4368"/>
                  </a:lnTo>
                  <a:lnTo>
                    <a:pt x="11420" y="3996"/>
                  </a:lnTo>
                  <a:lnTo>
                    <a:pt x="11346" y="3623"/>
                  </a:lnTo>
                  <a:lnTo>
                    <a:pt x="11256" y="3265"/>
                  </a:lnTo>
                  <a:lnTo>
                    <a:pt x="11152" y="2922"/>
                  </a:lnTo>
                  <a:lnTo>
                    <a:pt x="11018" y="2564"/>
                  </a:lnTo>
                  <a:lnTo>
                    <a:pt x="10884" y="2236"/>
                  </a:lnTo>
                  <a:lnTo>
                    <a:pt x="10734" y="1894"/>
                  </a:lnTo>
                  <a:lnTo>
                    <a:pt x="10570" y="1580"/>
                  </a:lnTo>
                  <a:lnTo>
                    <a:pt x="10392" y="1267"/>
                  </a:lnTo>
                  <a:lnTo>
                    <a:pt x="10198" y="954"/>
                  </a:lnTo>
                  <a:lnTo>
                    <a:pt x="9989" y="656"/>
                  </a:lnTo>
                  <a:lnTo>
                    <a:pt x="9765" y="373"/>
                  </a:lnTo>
                  <a:lnTo>
                    <a:pt x="9542" y="90"/>
                  </a:lnTo>
                  <a:lnTo>
                    <a:pt x="9229" y="45"/>
                  </a:lnTo>
                  <a:lnTo>
                    <a:pt x="8916" y="15"/>
                  </a:lnTo>
                  <a:lnTo>
                    <a:pt x="8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3366540" y="2480560"/>
              <a:ext cx="108326" cy="108326"/>
            </a:xfrm>
            <a:custGeom>
              <a:avLst/>
              <a:gdLst/>
              <a:ahLst/>
              <a:cxnLst/>
              <a:rect l="l" t="t" r="r" b="b"/>
              <a:pathLst>
                <a:path w="7142" h="7142" extrusionOk="0">
                  <a:moveTo>
                    <a:pt x="3579" y="0"/>
                  </a:moveTo>
                  <a:lnTo>
                    <a:pt x="3385" y="15"/>
                  </a:lnTo>
                  <a:lnTo>
                    <a:pt x="3206" y="30"/>
                  </a:lnTo>
                  <a:lnTo>
                    <a:pt x="3027" y="45"/>
                  </a:lnTo>
                  <a:lnTo>
                    <a:pt x="2848" y="75"/>
                  </a:lnTo>
                  <a:lnTo>
                    <a:pt x="2505" y="164"/>
                  </a:lnTo>
                  <a:lnTo>
                    <a:pt x="2177" y="284"/>
                  </a:lnTo>
                  <a:lnTo>
                    <a:pt x="1864" y="433"/>
                  </a:lnTo>
                  <a:lnTo>
                    <a:pt x="1581" y="612"/>
                  </a:lnTo>
                  <a:lnTo>
                    <a:pt x="1298" y="820"/>
                  </a:lnTo>
                  <a:lnTo>
                    <a:pt x="1044" y="1059"/>
                  </a:lnTo>
                  <a:lnTo>
                    <a:pt x="821" y="1312"/>
                  </a:lnTo>
                  <a:lnTo>
                    <a:pt x="612" y="1581"/>
                  </a:lnTo>
                  <a:lnTo>
                    <a:pt x="433" y="1879"/>
                  </a:lnTo>
                  <a:lnTo>
                    <a:pt x="284" y="2192"/>
                  </a:lnTo>
                  <a:lnTo>
                    <a:pt x="165" y="2520"/>
                  </a:lnTo>
                  <a:lnTo>
                    <a:pt x="75" y="2863"/>
                  </a:lnTo>
                  <a:lnTo>
                    <a:pt x="45" y="3027"/>
                  </a:lnTo>
                  <a:lnTo>
                    <a:pt x="16" y="3206"/>
                  </a:lnTo>
                  <a:lnTo>
                    <a:pt x="1" y="3399"/>
                  </a:lnTo>
                  <a:lnTo>
                    <a:pt x="1" y="3578"/>
                  </a:lnTo>
                  <a:lnTo>
                    <a:pt x="16" y="3906"/>
                  </a:lnTo>
                  <a:lnTo>
                    <a:pt x="60" y="4234"/>
                  </a:lnTo>
                  <a:lnTo>
                    <a:pt x="135" y="4547"/>
                  </a:lnTo>
                  <a:lnTo>
                    <a:pt x="239" y="4846"/>
                  </a:lnTo>
                  <a:lnTo>
                    <a:pt x="358" y="5129"/>
                  </a:lnTo>
                  <a:lnTo>
                    <a:pt x="508" y="5412"/>
                  </a:lnTo>
                  <a:lnTo>
                    <a:pt x="686" y="5666"/>
                  </a:lnTo>
                  <a:lnTo>
                    <a:pt x="880" y="5919"/>
                  </a:lnTo>
                  <a:lnTo>
                    <a:pt x="1000" y="6053"/>
                  </a:lnTo>
                  <a:lnTo>
                    <a:pt x="1134" y="6187"/>
                  </a:lnTo>
                  <a:lnTo>
                    <a:pt x="1283" y="6307"/>
                  </a:lnTo>
                  <a:lnTo>
                    <a:pt x="1417" y="6426"/>
                  </a:lnTo>
                  <a:lnTo>
                    <a:pt x="1581" y="6530"/>
                  </a:lnTo>
                  <a:lnTo>
                    <a:pt x="1730" y="6635"/>
                  </a:lnTo>
                  <a:lnTo>
                    <a:pt x="1894" y="6724"/>
                  </a:lnTo>
                  <a:lnTo>
                    <a:pt x="2073" y="6814"/>
                  </a:lnTo>
                  <a:lnTo>
                    <a:pt x="2237" y="6888"/>
                  </a:lnTo>
                  <a:lnTo>
                    <a:pt x="2416" y="6963"/>
                  </a:lnTo>
                  <a:lnTo>
                    <a:pt x="2595" y="7007"/>
                  </a:lnTo>
                  <a:lnTo>
                    <a:pt x="2789" y="7067"/>
                  </a:lnTo>
                  <a:lnTo>
                    <a:pt x="2982" y="7097"/>
                  </a:lnTo>
                  <a:lnTo>
                    <a:pt x="3176" y="7127"/>
                  </a:lnTo>
                  <a:lnTo>
                    <a:pt x="3370" y="7141"/>
                  </a:lnTo>
                  <a:lnTo>
                    <a:pt x="3758" y="7141"/>
                  </a:lnTo>
                  <a:lnTo>
                    <a:pt x="3937" y="7127"/>
                  </a:lnTo>
                  <a:lnTo>
                    <a:pt x="4115" y="7112"/>
                  </a:lnTo>
                  <a:lnTo>
                    <a:pt x="4294" y="7067"/>
                  </a:lnTo>
                  <a:lnTo>
                    <a:pt x="4637" y="6992"/>
                  </a:lnTo>
                  <a:lnTo>
                    <a:pt x="4965" y="6873"/>
                  </a:lnTo>
                  <a:lnTo>
                    <a:pt x="5278" y="6709"/>
                  </a:lnTo>
                  <a:lnTo>
                    <a:pt x="5562" y="6530"/>
                  </a:lnTo>
                  <a:lnTo>
                    <a:pt x="5845" y="6336"/>
                  </a:lnTo>
                  <a:lnTo>
                    <a:pt x="6098" y="6098"/>
                  </a:lnTo>
                  <a:lnTo>
                    <a:pt x="6322" y="5844"/>
                  </a:lnTo>
                  <a:lnTo>
                    <a:pt x="6531" y="5576"/>
                  </a:lnTo>
                  <a:lnTo>
                    <a:pt x="6709" y="5278"/>
                  </a:lnTo>
                  <a:lnTo>
                    <a:pt x="6859" y="4965"/>
                  </a:lnTo>
                  <a:lnTo>
                    <a:pt x="6978" y="4637"/>
                  </a:lnTo>
                  <a:lnTo>
                    <a:pt x="7067" y="4294"/>
                  </a:lnTo>
                  <a:lnTo>
                    <a:pt x="7097" y="4115"/>
                  </a:lnTo>
                  <a:lnTo>
                    <a:pt x="7127" y="3936"/>
                  </a:lnTo>
                  <a:lnTo>
                    <a:pt x="7142" y="3757"/>
                  </a:lnTo>
                  <a:lnTo>
                    <a:pt x="7142" y="3578"/>
                  </a:lnTo>
                  <a:lnTo>
                    <a:pt x="7127" y="3250"/>
                  </a:lnTo>
                  <a:lnTo>
                    <a:pt x="7082" y="2922"/>
                  </a:lnTo>
                  <a:lnTo>
                    <a:pt x="7008" y="2609"/>
                  </a:lnTo>
                  <a:lnTo>
                    <a:pt x="6903" y="2311"/>
                  </a:lnTo>
                  <a:lnTo>
                    <a:pt x="6784" y="2013"/>
                  </a:lnTo>
                  <a:lnTo>
                    <a:pt x="6635" y="1745"/>
                  </a:lnTo>
                  <a:lnTo>
                    <a:pt x="6471" y="1491"/>
                  </a:lnTo>
                  <a:lnTo>
                    <a:pt x="6277" y="1238"/>
                  </a:lnTo>
                  <a:lnTo>
                    <a:pt x="6054" y="1014"/>
                  </a:lnTo>
                  <a:lnTo>
                    <a:pt x="5830" y="805"/>
                  </a:lnTo>
                  <a:lnTo>
                    <a:pt x="5576" y="627"/>
                  </a:lnTo>
                  <a:lnTo>
                    <a:pt x="5308" y="463"/>
                  </a:lnTo>
                  <a:lnTo>
                    <a:pt x="5040" y="313"/>
                  </a:lnTo>
                  <a:lnTo>
                    <a:pt x="4742" y="194"/>
                  </a:lnTo>
                  <a:lnTo>
                    <a:pt x="4428" y="105"/>
                  </a:lnTo>
                  <a:lnTo>
                    <a:pt x="4115" y="45"/>
                  </a:lnTo>
                  <a:lnTo>
                    <a:pt x="3847" y="15"/>
                  </a:lnTo>
                  <a:lnTo>
                    <a:pt x="3579"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7"/>
            <p:cNvSpPr/>
            <p:nvPr/>
          </p:nvSpPr>
          <p:spPr>
            <a:xfrm>
              <a:off x="3366540" y="2480560"/>
              <a:ext cx="75762" cy="90459"/>
            </a:xfrm>
            <a:custGeom>
              <a:avLst/>
              <a:gdLst/>
              <a:ahLst/>
              <a:cxnLst/>
              <a:rect l="l" t="t" r="r" b="b"/>
              <a:pathLst>
                <a:path w="4995" h="5964" extrusionOk="0">
                  <a:moveTo>
                    <a:pt x="3579" y="0"/>
                  </a:moveTo>
                  <a:lnTo>
                    <a:pt x="3385" y="15"/>
                  </a:lnTo>
                  <a:lnTo>
                    <a:pt x="3206" y="30"/>
                  </a:lnTo>
                  <a:lnTo>
                    <a:pt x="3027" y="45"/>
                  </a:lnTo>
                  <a:lnTo>
                    <a:pt x="2848" y="75"/>
                  </a:lnTo>
                  <a:lnTo>
                    <a:pt x="2505" y="164"/>
                  </a:lnTo>
                  <a:lnTo>
                    <a:pt x="2177" y="284"/>
                  </a:lnTo>
                  <a:lnTo>
                    <a:pt x="1864" y="433"/>
                  </a:lnTo>
                  <a:lnTo>
                    <a:pt x="1581" y="612"/>
                  </a:lnTo>
                  <a:lnTo>
                    <a:pt x="1298" y="820"/>
                  </a:lnTo>
                  <a:lnTo>
                    <a:pt x="1044" y="1059"/>
                  </a:lnTo>
                  <a:lnTo>
                    <a:pt x="821" y="1312"/>
                  </a:lnTo>
                  <a:lnTo>
                    <a:pt x="612" y="1581"/>
                  </a:lnTo>
                  <a:lnTo>
                    <a:pt x="433" y="1879"/>
                  </a:lnTo>
                  <a:lnTo>
                    <a:pt x="284" y="2192"/>
                  </a:lnTo>
                  <a:lnTo>
                    <a:pt x="165" y="2520"/>
                  </a:lnTo>
                  <a:lnTo>
                    <a:pt x="75" y="2863"/>
                  </a:lnTo>
                  <a:lnTo>
                    <a:pt x="45" y="3027"/>
                  </a:lnTo>
                  <a:lnTo>
                    <a:pt x="16" y="3206"/>
                  </a:lnTo>
                  <a:lnTo>
                    <a:pt x="1" y="3399"/>
                  </a:lnTo>
                  <a:lnTo>
                    <a:pt x="1" y="3578"/>
                  </a:lnTo>
                  <a:lnTo>
                    <a:pt x="16" y="3906"/>
                  </a:lnTo>
                  <a:lnTo>
                    <a:pt x="60" y="4234"/>
                  </a:lnTo>
                  <a:lnTo>
                    <a:pt x="135" y="4547"/>
                  </a:lnTo>
                  <a:lnTo>
                    <a:pt x="239" y="4846"/>
                  </a:lnTo>
                  <a:lnTo>
                    <a:pt x="358" y="5129"/>
                  </a:lnTo>
                  <a:lnTo>
                    <a:pt x="508" y="5412"/>
                  </a:lnTo>
                  <a:lnTo>
                    <a:pt x="686" y="5666"/>
                  </a:lnTo>
                  <a:lnTo>
                    <a:pt x="880" y="5919"/>
                  </a:lnTo>
                  <a:lnTo>
                    <a:pt x="1149" y="5949"/>
                  </a:lnTo>
                  <a:lnTo>
                    <a:pt x="1417" y="5964"/>
                  </a:lnTo>
                  <a:lnTo>
                    <a:pt x="1611" y="5949"/>
                  </a:lnTo>
                  <a:lnTo>
                    <a:pt x="1790" y="5934"/>
                  </a:lnTo>
                  <a:lnTo>
                    <a:pt x="1969" y="5919"/>
                  </a:lnTo>
                  <a:lnTo>
                    <a:pt x="2147" y="5889"/>
                  </a:lnTo>
                  <a:lnTo>
                    <a:pt x="2490" y="5800"/>
                  </a:lnTo>
                  <a:lnTo>
                    <a:pt x="2818" y="5680"/>
                  </a:lnTo>
                  <a:lnTo>
                    <a:pt x="3131" y="5531"/>
                  </a:lnTo>
                  <a:lnTo>
                    <a:pt x="3415" y="5352"/>
                  </a:lnTo>
                  <a:lnTo>
                    <a:pt x="3698" y="5144"/>
                  </a:lnTo>
                  <a:lnTo>
                    <a:pt x="3951" y="4905"/>
                  </a:lnTo>
                  <a:lnTo>
                    <a:pt x="4175" y="4652"/>
                  </a:lnTo>
                  <a:lnTo>
                    <a:pt x="4384" y="4383"/>
                  </a:lnTo>
                  <a:lnTo>
                    <a:pt x="4563" y="4085"/>
                  </a:lnTo>
                  <a:lnTo>
                    <a:pt x="4712" y="3772"/>
                  </a:lnTo>
                  <a:lnTo>
                    <a:pt x="4831" y="3444"/>
                  </a:lnTo>
                  <a:lnTo>
                    <a:pt x="4920" y="3101"/>
                  </a:lnTo>
                  <a:lnTo>
                    <a:pt x="4950" y="2937"/>
                  </a:lnTo>
                  <a:lnTo>
                    <a:pt x="4980" y="2758"/>
                  </a:lnTo>
                  <a:lnTo>
                    <a:pt x="4995" y="2565"/>
                  </a:lnTo>
                  <a:lnTo>
                    <a:pt x="4995" y="2386"/>
                  </a:lnTo>
                  <a:lnTo>
                    <a:pt x="4980" y="2058"/>
                  </a:lnTo>
                  <a:lnTo>
                    <a:pt x="4935" y="1730"/>
                  </a:lnTo>
                  <a:lnTo>
                    <a:pt x="4861" y="1417"/>
                  </a:lnTo>
                  <a:lnTo>
                    <a:pt x="4756" y="1119"/>
                  </a:lnTo>
                  <a:lnTo>
                    <a:pt x="4637" y="820"/>
                  </a:lnTo>
                  <a:lnTo>
                    <a:pt x="4488" y="552"/>
                  </a:lnTo>
                  <a:lnTo>
                    <a:pt x="4309" y="299"/>
                  </a:lnTo>
                  <a:lnTo>
                    <a:pt x="4115" y="45"/>
                  </a:lnTo>
                  <a:lnTo>
                    <a:pt x="3847" y="15"/>
                  </a:lnTo>
                  <a:lnTo>
                    <a:pt x="35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7"/>
            <p:cNvSpPr/>
            <p:nvPr/>
          </p:nvSpPr>
          <p:spPr>
            <a:xfrm>
              <a:off x="3308433" y="2392148"/>
              <a:ext cx="144728" cy="144728"/>
            </a:xfrm>
            <a:custGeom>
              <a:avLst/>
              <a:gdLst/>
              <a:ahLst/>
              <a:cxnLst/>
              <a:rect l="l" t="t" r="r" b="b"/>
              <a:pathLst>
                <a:path w="9542" h="9542" extrusionOk="0">
                  <a:moveTo>
                    <a:pt x="4771" y="0"/>
                  </a:moveTo>
                  <a:lnTo>
                    <a:pt x="4517" y="15"/>
                  </a:lnTo>
                  <a:lnTo>
                    <a:pt x="4279" y="30"/>
                  </a:lnTo>
                  <a:lnTo>
                    <a:pt x="4040" y="60"/>
                  </a:lnTo>
                  <a:lnTo>
                    <a:pt x="3802" y="105"/>
                  </a:lnTo>
                  <a:lnTo>
                    <a:pt x="3578" y="149"/>
                  </a:lnTo>
                  <a:lnTo>
                    <a:pt x="3355" y="224"/>
                  </a:lnTo>
                  <a:lnTo>
                    <a:pt x="3131" y="298"/>
                  </a:lnTo>
                  <a:lnTo>
                    <a:pt x="2907" y="388"/>
                  </a:lnTo>
                  <a:lnTo>
                    <a:pt x="2699" y="477"/>
                  </a:lnTo>
                  <a:lnTo>
                    <a:pt x="2490" y="582"/>
                  </a:lnTo>
                  <a:lnTo>
                    <a:pt x="2296" y="701"/>
                  </a:lnTo>
                  <a:lnTo>
                    <a:pt x="2102" y="820"/>
                  </a:lnTo>
                  <a:lnTo>
                    <a:pt x="1908" y="954"/>
                  </a:lnTo>
                  <a:lnTo>
                    <a:pt x="1730" y="1088"/>
                  </a:lnTo>
                  <a:lnTo>
                    <a:pt x="1566" y="1252"/>
                  </a:lnTo>
                  <a:lnTo>
                    <a:pt x="1387" y="1402"/>
                  </a:lnTo>
                  <a:lnTo>
                    <a:pt x="1238" y="1566"/>
                  </a:lnTo>
                  <a:lnTo>
                    <a:pt x="1089" y="1744"/>
                  </a:lnTo>
                  <a:lnTo>
                    <a:pt x="939" y="1923"/>
                  </a:lnTo>
                  <a:lnTo>
                    <a:pt x="805" y="2117"/>
                  </a:lnTo>
                  <a:lnTo>
                    <a:pt x="686" y="2296"/>
                  </a:lnTo>
                  <a:lnTo>
                    <a:pt x="567" y="2505"/>
                  </a:lnTo>
                  <a:lnTo>
                    <a:pt x="462" y="2714"/>
                  </a:lnTo>
                  <a:lnTo>
                    <a:pt x="373" y="2922"/>
                  </a:lnTo>
                  <a:lnTo>
                    <a:pt x="283" y="3131"/>
                  </a:lnTo>
                  <a:lnTo>
                    <a:pt x="209" y="3355"/>
                  </a:lnTo>
                  <a:lnTo>
                    <a:pt x="149" y="3578"/>
                  </a:lnTo>
                  <a:lnTo>
                    <a:pt x="90" y="3817"/>
                  </a:lnTo>
                  <a:lnTo>
                    <a:pt x="45" y="4055"/>
                  </a:lnTo>
                  <a:lnTo>
                    <a:pt x="15" y="4294"/>
                  </a:lnTo>
                  <a:lnTo>
                    <a:pt x="0" y="4532"/>
                  </a:lnTo>
                  <a:lnTo>
                    <a:pt x="0" y="4771"/>
                  </a:lnTo>
                  <a:lnTo>
                    <a:pt x="0" y="4995"/>
                  </a:lnTo>
                  <a:lnTo>
                    <a:pt x="15" y="5218"/>
                  </a:lnTo>
                  <a:lnTo>
                    <a:pt x="45" y="5442"/>
                  </a:lnTo>
                  <a:lnTo>
                    <a:pt x="75" y="5650"/>
                  </a:lnTo>
                  <a:lnTo>
                    <a:pt x="119" y="5859"/>
                  </a:lnTo>
                  <a:lnTo>
                    <a:pt x="179" y="6068"/>
                  </a:lnTo>
                  <a:lnTo>
                    <a:pt x="239" y="6277"/>
                  </a:lnTo>
                  <a:lnTo>
                    <a:pt x="313" y="6470"/>
                  </a:lnTo>
                  <a:lnTo>
                    <a:pt x="388" y="6664"/>
                  </a:lnTo>
                  <a:lnTo>
                    <a:pt x="477" y="6858"/>
                  </a:lnTo>
                  <a:lnTo>
                    <a:pt x="567" y="7052"/>
                  </a:lnTo>
                  <a:lnTo>
                    <a:pt x="671" y="7231"/>
                  </a:lnTo>
                  <a:lnTo>
                    <a:pt x="790" y="7410"/>
                  </a:lnTo>
                  <a:lnTo>
                    <a:pt x="910" y="7574"/>
                  </a:lnTo>
                  <a:lnTo>
                    <a:pt x="1029" y="7738"/>
                  </a:lnTo>
                  <a:lnTo>
                    <a:pt x="1163" y="7902"/>
                  </a:lnTo>
                  <a:lnTo>
                    <a:pt x="1342" y="8081"/>
                  </a:lnTo>
                  <a:lnTo>
                    <a:pt x="1521" y="8259"/>
                  </a:lnTo>
                  <a:lnTo>
                    <a:pt x="1700" y="8423"/>
                  </a:lnTo>
                  <a:lnTo>
                    <a:pt x="1894" y="8587"/>
                  </a:lnTo>
                  <a:lnTo>
                    <a:pt x="2102" y="8737"/>
                  </a:lnTo>
                  <a:lnTo>
                    <a:pt x="2311" y="8871"/>
                  </a:lnTo>
                  <a:lnTo>
                    <a:pt x="2535" y="8990"/>
                  </a:lnTo>
                  <a:lnTo>
                    <a:pt x="2758" y="9109"/>
                  </a:lnTo>
                  <a:lnTo>
                    <a:pt x="2982" y="9199"/>
                  </a:lnTo>
                  <a:lnTo>
                    <a:pt x="3220" y="9288"/>
                  </a:lnTo>
                  <a:lnTo>
                    <a:pt x="3474" y="9363"/>
                  </a:lnTo>
                  <a:lnTo>
                    <a:pt x="3727" y="9437"/>
                  </a:lnTo>
                  <a:lnTo>
                    <a:pt x="3981" y="9482"/>
                  </a:lnTo>
                  <a:lnTo>
                    <a:pt x="4234" y="9512"/>
                  </a:lnTo>
                  <a:lnTo>
                    <a:pt x="4503" y="9542"/>
                  </a:lnTo>
                  <a:lnTo>
                    <a:pt x="5009" y="9542"/>
                  </a:lnTo>
                  <a:lnTo>
                    <a:pt x="5248" y="9527"/>
                  </a:lnTo>
                  <a:lnTo>
                    <a:pt x="5487" y="9497"/>
                  </a:lnTo>
                  <a:lnTo>
                    <a:pt x="5725" y="9452"/>
                  </a:lnTo>
                  <a:lnTo>
                    <a:pt x="5964" y="9392"/>
                  </a:lnTo>
                  <a:lnTo>
                    <a:pt x="6187" y="9333"/>
                  </a:lnTo>
                  <a:lnTo>
                    <a:pt x="6411" y="9258"/>
                  </a:lnTo>
                  <a:lnTo>
                    <a:pt x="6620" y="9169"/>
                  </a:lnTo>
                  <a:lnTo>
                    <a:pt x="6843" y="9079"/>
                  </a:lnTo>
                  <a:lnTo>
                    <a:pt x="7037" y="8975"/>
                  </a:lnTo>
                  <a:lnTo>
                    <a:pt x="7246" y="8856"/>
                  </a:lnTo>
                  <a:lnTo>
                    <a:pt x="7440" y="8737"/>
                  </a:lnTo>
                  <a:lnTo>
                    <a:pt x="7618" y="8602"/>
                  </a:lnTo>
                  <a:lnTo>
                    <a:pt x="7797" y="8453"/>
                  </a:lnTo>
                  <a:lnTo>
                    <a:pt x="7976" y="8304"/>
                  </a:lnTo>
                  <a:lnTo>
                    <a:pt x="8140" y="8155"/>
                  </a:lnTo>
                  <a:lnTo>
                    <a:pt x="8304" y="7991"/>
                  </a:lnTo>
                  <a:lnTo>
                    <a:pt x="8453" y="7812"/>
                  </a:lnTo>
                  <a:lnTo>
                    <a:pt x="8587" y="7633"/>
                  </a:lnTo>
                  <a:lnTo>
                    <a:pt x="8722" y="7439"/>
                  </a:lnTo>
                  <a:lnTo>
                    <a:pt x="8841" y="7246"/>
                  </a:lnTo>
                  <a:lnTo>
                    <a:pt x="8960" y="7052"/>
                  </a:lnTo>
                  <a:lnTo>
                    <a:pt x="9065" y="6843"/>
                  </a:lnTo>
                  <a:lnTo>
                    <a:pt x="9169" y="6634"/>
                  </a:lnTo>
                  <a:lnTo>
                    <a:pt x="9243" y="6411"/>
                  </a:lnTo>
                  <a:lnTo>
                    <a:pt x="9318" y="6202"/>
                  </a:lnTo>
                  <a:lnTo>
                    <a:pt x="9393" y="5964"/>
                  </a:lnTo>
                  <a:lnTo>
                    <a:pt x="9437" y="5740"/>
                  </a:lnTo>
                  <a:lnTo>
                    <a:pt x="9482" y="5501"/>
                  </a:lnTo>
                  <a:lnTo>
                    <a:pt x="9512" y="5263"/>
                  </a:lnTo>
                  <a:lnTo>
                    <a:pt x="9527" y="5024"/>
                  </a:lnTo>
                  <a:lnTo>
                    <a:pt x="9542" y="4771"/>
                  </a:lnTo>
                  <a:lnTo>
                    <a:pt x="9527" y="4547"/>
                  </a:lnTo>
                  <a:lnTo>
                    <a:pt x="9512" y="4339"/>
                  </a:lnTo>
                  <a:lnTo>
                    <a:pt x="9497" y="4115"/>
                  </a:lnTo>
                  <a:lnTo>
                    <a:pt x="9452" y="3906"/>
                  </a:lnTo>
                  <a:lnTo>
                    <a:pt x="9407" y="3697"/>
                  </a:lnTo>
                  <a:lnTo>
                    <a:pt x="9363" y="3489"/>
                  </a:lnTo>
                  <a:lnTo>
                    <a:pt x="9303" y="3280"/>
                  </a:lnTo>
                  <a:lnTo>
                    <a:pt x="9229" y="3086"/>
                  </a:lnTo>
                  <a:lnTo>
                    <a:pt x="9154" y="2892"/>
                  </a:lnTo>
                  <a:lnTo>
                    <a:pt x="9065" y="2699"/>
                  </a:lnTo>
                  <a:lnTo>
                    <a:pt x="8960" y="2505"/>
                  </a:lnTo>
                  <a:lnTo>
                    <a:pt x="8856" y="2326"/>
                  </a:lnTo>
                  <a:lnTo>
                    <a:pt x="8751" y="2147"/>
                  </a:lnTo>
                  <a:lnTo>
                    <a:pt x="8632" y="1983"/>
                  </a:lnTo>
                  <a:lnTo>
                    <a:pt x="8513" y="1819"/>
                  </a:lnTo>
                  <a:lnTo>
                    <a:pt x="8379" y="1655"/>
                  </a:lnTo>
                  <a:lnTo>
                    <a:pt x="8230" y="1506"/>
                  </a:lnTo>
                  <a:lnTo>
                    <a:pt x="8095" y="1357"/>
                  </a:lnTo>
                  <a:lnTo>
                    <a:pt x="7932" y="1208"/>
                  </a:lnTo>
                  <a:lnTo>
                    <a:pt x="7782" y="1074"/>
                  </a:lnTo>
                  <a:lnTo>
                    <a:pt x="7618" y="954"/>
                  </a:lnTo>
                  <a:lnTo>
                    <a:pt x="7454" y="835"/>
                  </a:lnTo>
                  <a:lnTo>
                    <a:pt x="7276" y="716"/>
                  </a:lnTo>
                  <a:lnTo>
                    <a:pt x="7097" y="611"/>
                  </a:lnTo>
                  <a:lnTo>
                    <a:pt x="6903" y="507"/>
                  </a:lnTo>
                  <a:lnTo>
                    <a:pt x="6724" y="418"/>
                  </a:lnTo>
                  <a:lnTo>
                    <a:pt x="6530" y="343"/>
                  </a:lnTo>
                  <a:lnTo>
                    <a:pt x="6321" y="269"/>
                  </a:lnTo>
                  <a:lnTo>
                    <a:pt x="6128" y="194"/>
                  </a:lnTo>
                  <a:lnTo>
                    <a:pt x="5919" y="149"/>
                  </a:lnTo>
                  <a:lnTo>
                    <a:pt x="5710" y="105"/>
                  </a:lnTo>
                  <a:lnTo>
                    <a:pt x="5501" y="60"/>
                  </a:lnTo>
                  <a:lnTo>
                    <a:pt x="5129" y="15"/>
                  </a:lnTo>
                  <a:lnTo>
                    <a:pt x="4771"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7"/>
            <p:cNvSpPr/>
            <p:nvPr/>
          </p:nvSpPr>
          <p:spPr>
            <a:xfrm>
              <a:off x="3308433" y="2392148"/>
              <a:ext cx="101091" cy="120764"/>
            </a:xfrm>
            <a:custGeom>
              <a:avLst/>
              <a:gdLst/>
              <a:ahLst/>
              <a:cxnLst/>
              <a:rect l="l" t="t" r="r" b="b"/>
              <a:pathLst>
                <a:path w="6665" h="7962" extrusionOk="0">
                  <a:moveTo>
                    <a:pt x="4771" y="0"/>
                  </a:moveTo>
                  <a:lnTo>
                    <a:pt x="4517" y="15"/>
                  </a:lnTo>
                  <a:lnTo>
                    <a:pt x="4279" y="30"/>
                  </a:lnTo>
                  <a:lnTo>
                    <a:pt x="4040" y="60"/>
                  </a:lnTo>
                  <a:lnTo>
                    <a:pt x="3802" y="105"/>
                  </a:lnTo>
                  <a:lnTo>
                    <a:pt x="3578" y="149"/>
                  </a:lnTo>
                  <a:lnTo>
                    <a:pt x="3355" y="224"/>
                  </a:lnTo>
                  <a:lnTo>
                    <a:pt x="3131" y="298"/>
                  </a:lnTo>
                  <a:lnTo>
                    <a:pt x="2907" y="388"/>
                  </a:lnTo>
                  <a:lnTo>
                    <a:pt x="2699" y="477"/>
                  </a:lnTo>
                  <a:lnTo>
                    <a:pt x="2490" y="582"/>
                  </a:lnTo>
                  <a:lnTo>
                    <a:pt x="2296" y="701"/>
                  </a:lnTo>
                  <a:lnTo>
                    <a:pt x="2102" y="820"/>
                  </a:lnTo>
                  <a:lnTo>
                    <a:pt x="1908" y="954"/>
                  </a:lnTo>
                  <a:lnTo>
                    <a:pt x="1730" y="1088"/>
                  </a:lnTo>
                  <a:lnTo>
                    <a:pt x="1566" y="1252"/>
                  </a:lnTo>
                  <a:lnTo>
                    <a:pt x="1387" y="1402"/>
                  </a:lnTo>
                  <a:lnTo>
                    <a:pt x="1238" y="1566"/>
                  </a:lnTo>
                  <a:lnTo>
                    <a:pt x="1089" y="1744"/>
                  </a:lnTo>
                  <a:lnTo>
                    <a:pt x="939" y="1923"/>
                  </a:lnTo>
                  <a:lnTo>
                    <a:pt x="805" y="2117"/>
                  </a:lnTo>
                  <a:lnTo>
                    <a:pt x="686" y="2296"/>
                  </a:lnTo>
                  <a:lnTo>
                    <a:pt x="567" y="2505"/>
                  </a:lnTo>
                  <a:lnTo>
                    <a:pt x="462" y="2714"/>
                  </a:lnTo>
                  <a:lnTo>
                    <a:pt x="373" y="2922"/>
                  </a:lnTo>
                  <a:lnTo>
                    <a:pt x="283" y="3131"/>
                  </a:lnTo>
                  <a:lnTo>
                    <a:pt x="209" y="3355"/>
                  </a:lnTo>
                  <a:lnTo>
                    <a:pt x="149" y="3578"/>
                  </a:lnTo>
                  <a:lnTo>
                    <a:pt x="90" y="3817"/>
                  </a:lnTo>
                  <a:lnTo>
                    <a:pt x="45" y="4055"/>
                  </a:lnTo>
                  <a:lnTo>
                    <a:pt x="15" y="4294"/>
                  </a:lnTo>
                  <a:lnTo>
                    <a:pt x="0" y="4532"/>
                  </a:lnTo>
                  <a:lnTo>
                    <a:pt x="0" y="4771"/>
                  </a:lnTo>
                  <a:lnTo>
                    <a:pt x="0" y="4995"/>
                  </a:lnTo>
                  <a:lnTo>
                    <a:pt x="15" y="5218"/>
                  </a:lnTo>
                  <a:lnTo>
                    <a:pt x="45" y="5442"/>
                  </a:lnTo>
                  <a:lnTo>
                    <a:pt x="75" y="5650"/>
                  </a:lnTo>
                  <a:lnTo>
                    <a:pt x="119" y="5859"/>
                  </a:lnTo>
                  <a:lnTo>
                    <a:pt x="179" y="6068"/>
                  </a:lnTo>
                  <a:lnTo>
                    <a:pt x="239" y="6277"/>
                  </a:lnTo>
                  <a:lnTo>
                    <a:pt x="313" y="6470"/>
                  </a:lnTo>
                  <a:lnTo>
                    <a:pt x="388" y="6664"/>
                  </a:lnTo>
                  <a:lnTo>
                    <a:pt x="477" y="6858"/>
                  </a:lnTo>
                  <a:lnTo>
                    <a:pt x="567" y="7052"/>
                  </a:lnTo>
                  <a:lnTo>
                    <a:pt x="671" y="7231"/>
                  </a:lnTo>
                  <a:lnTo>
                    <a:pt x="790" y="7410"/>
                  </a:lnTo>
                  <a:lnTo>
                    <a:pt x="910" y="7574"/>
                  </a:lnTo>
                  <a:lnTo>
                    <a:pt x="1029" y="7738"/>
                  </a:lnTo>
                  <a:lnTo>
                    <a:pt x="1163" y="7902"/>
                  </a:lnTo>
                  <a:lnTo>
                    <a:pt x="1521" y="7946"/>
                  </a:lnTo>
                  <a:lnTo>
                    <a:pt x="1894" y="7961"/>
                  </a:lnTo>
                  <a:lnTo>
                    <a:pt x="2132" y="7946"/>
                  </a:lnTo>
                  <a:lnTo>
                    <a:pt x="2386" y="7931"/>
                  </a:lnTo>
                  <a:lnTo>
                    <a:pt x="2624" y="7902"/>
                  </a:lnTo>
                  <a:lnTo>
                    <a:pt x="2863" y="7857"/>
                  </a:lnTo>
                  <a:lnTo>
                    <a:pt x="3086" y="7812"/>
                  </a:lnTo>
                  <a:lnTo>
                    <a:pt x="3310" y="7738"/>
                  </a:lnTo>
                  <a:lnTo>
                    <a:pt x="3534" y="7663"/>
                  </a:lnTo>
                  <a:lnTo>
                    <a:pt x="3757" y="7589"/>
                  </a:lnTo>
                  <a:lnTo>
                    <a:pt x="3966" y="7484"/>
                  </a:lnTo>
                  <a:lnTo>
                    <a:pt x="4175" y="7380"/>
                  </a:lnTo>
                  <a:lnTo>
                    <a:pt x="4368" y="7261"/>
                  </a:lnTo>
                  <a:lnTo>
                    <a:pt x="4562" y="7141"/>
                  </a:lnTo>
                  <a:lnTo>
                    <a:pt x="4756" y="7007"/>
                  </a:lnTo>
                  <a:lnTo>
                    <a:pt x="4935" y="6873"/>
                  </a:lnTo>
                  <a:lnTo>
                    <a:pt x="5099" y="6724"/>
                  </a:lnTo>
                  <a:lnTo>
                    <a:pt x="5263" y="6560"/>
                  </a:lnTo>
                  <a:lnTo>
                    <a:pt x="5427" y="6396"/>
                  </a:lnTo>
                  <a:lnTo>
                    <a:pt x="5576" y="6217"/>
                  </a:lnTo>
                  <a:lnTo>
                    <a:pt x="5725" y="6038"/>
                  </a:lnTo>
                  <a:lnTo>
                    <a:pt x="5859" y="5859"/>
                  </a:lnTo>
                  <a:lnTo>
                    <a:pt x="5978" y="5665"/>
                  </a:lnTo>
                  <a:lnTo>
                    <a:pt x="6098" y="5457"/>
                  </a:lnTo>
                  <a:lnTo>
                    <a:pt x="6202" y="5263"/>
                  </a:lnTo>
                  <a:lnTo>
                    <a:pt x="6292" y="5039"/>
                  </a:lnTo>
                  <a:lnTo>
                    <a:pt x="6381" y="4831"/>
                  </a:lnTo>
                  <a:lnTo>
                    <a:pt x="6456" y="4607"/>
                  </a:lnTo>
                  <a:lnTo>
                    <a:pt x="6515" y="4383"/>
                  </a:lnTo>
                  <a:lnTo>
                    <a:pt x="6575" y="4145"/>
                  </a:lnTo>
                  <a:lnTo>
                    <a:pt x="6620" y="3921"/>
                  </a:lnTo>
                  <a:lnTo>
                    <a:pt x="6649" y="3668"/>
                  </a:lnTo>
                  <a:lnTo>
                    <a:pt x="6664" y="3429"/>
                  </a:lnTo>
                  <a:lnTo>
                    <a:pt x="6664" y="3191"/>
                  </a:lnTo>
                  <a:lnTo>
                    <a:pt x="6664" y="2967"/>
                  </a:lnTo>
                  <a:lnTo>
                    <a:pt x="6649" y="2743"/>
                  </a:lnTo>
                  <a:lnTo>
                    <a:pt x="6620" y="2520"/>
                  </a:lnTo>
                  <a:lnTo>
                    <a:pt x="6590" y="2311"/>
                  </a:lnTo>
                  <a:lnTo>
                    <a:pt x="6545" y="2102"/>
                  </a:lnTo>
                  <a:lnTo>
                    <a:pt x="6485" y="1894"/>
                  </a:lnTo>
                  <a:lnTo>
                    <a:pt x="6426" y="1685"/>
                  </a:lnTo>
                  <a:lnTo>
                    <a:pt x="6351" y="1491"/>
                  </a:lnTo>
                  <a:lnTo>
                    <a:pt x="6277" y="1297"/>
                  </a:lnTo>
                  <a:lnTo>
                    <a:pt x="6187" y="1103"/>
                  </a:lnTo>
                  <a:lnTo>
                    <a:pt x="6098" y="910"/>
                  </a:lnTo>
                  <a:lnTo>
                    <a:pt x="5993" y="731"/>
                  </a:lnTo>
                  <a:lnTo>
                    <a:pt x="5874" y="552"/>
                  </a:lnTo>
                  <a:lnTo>
                    <a:pt x="5755" y="388"/>
                  </a:lnTo>
                  <a:lnTo>
                    <a:pt x="5636" y="224"/>
                  </a:lnTo>
                  <a:lnTo>
                    <a:pt x="5501" y="60"/>
                  </a:lnTo>
                  <a:lnTo>
                    <a:pt x="5129" y="15"/>
                  </a:lnTo>
                  <a:lnTo>
                    <a:pt x="47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7"/>
            <p:cNvSpPr/>
            <p:nvPr/>
          </p:nvSpPr>
          <p:spPr>
            <a:xfrm>
              <a:off x="3308888" y="2353699"/>
              <a:ext cx="76884" cy="76899"/>
            </a:xfrm>
            <a:custGeom>
              <a:avLst/>
              <a:gdLst/>
              <a:ahLst/>
              <a:cxnLst/>
              <a:rect l="l" t="t" r="r" b="b"/>
              <a:pathLst>
                <a:path w="5069" h="5070" extrusionOk="0">
                  <a:moveTo>
                    <a:pt x="2534" y="1"/>
                  </a:moveTo>
                  <a:lnTo>
                    <a:pt x="2281" y="16"/>
                  </a:lnTo>
                  <a:lnTo>
                    <a:pt x="2028" y="60"/>
                  </a:lnTo>
                  <a:lnTo>
                    <a:pt x="1789" y="120"/>
                  </a:lnTo>
                  <a:lnTo>
                    <a:pt x="1551" y="209"/>
                  </a:lnTo>
                  <a:lnTo>
                    <a:pt x="1327" y="314"/>
                  </a:lnTo>
                  <a:lnTo>
                    <a:pt x="1118" y="433"/>
                  </a:lnTo>
                  <a:lnTo>
                    <a:pt x="924" y="582"/>
                  </a:lnTo>
                  <a:lnTo>
                    <a:pt x="745" y="746"/>
                  </a:lnTo>
                  <a:lnTo>
                    <a:pt x="581" y="925"/>
                  </a:lnTo>
                  <a:lnTo>
                    <a:pt x="432" y="1119"/>
                  </a:lnTo>
                  <a:lnTo>
                    <a:pt x="313" y="1328"/>
                  </a:lnTo>
                  <a:lnTo>
                    <a:pt x="209" y="1551"/>
                  </a:lnTo>
                  <a:lnTo>
                    <a:pt x="119" y="1790"/>
                  </a:lnTo>
                  <a:lnTo>
                    <a:pt x="60" y="2028"/>
                  </a:lnTo>
                  <a:lnTo>
                    <a:pt x="15" y="2282"/>
                  </a:lnTo>
                  <a:lnTo>
                    <a:pt x="0" y="2535"/>
                  </a:lnTo>
                  <a:lnTo>
                    <a:pt x="15" y="2774"/>
                  </a:lnTo>
                  <a:lnTo>
                    <a:pt x="45" y="2997"/>
                  </a:lnTo>
                  <a:lnTo>
                    <a:pt x="104" y="3221"/>
                  </a:lnTo>
                  <a:lnTo>
                    <a:pt x="179" y="3445"/>
                  </a:lnTo>
                  <a:lnTo>
                    <a:pt x="268" y="3653"/>
                  </a:lnTo>
                  <a:lnTo>
                    <a:pt x="373" y="3847"/>
                  </a:lnTo>
                  <a:lnTo>
                    <a:pt x="492" y="4026"/>
                  </a:lnTo>
                  <a:lnTo>
                    <a:pt x="626" y="4205"/>
                  </a:lnTo>
                  <a:lnTo>
                    <a:pt x="805" y="4399"/>
                  </a:lnTo>
                  <a:lnTo>
                    <a:pt x="1014" y="4563"/>
                  </a:lnTo>
                  <a:lnTo>
                    <a:pt x="1237" y="4712"/>
                  </a:lnTo>
                  <a:lnTo>
                    <a:pt x="1476" y="4831"/>
                  </a:lnTo>
                  <a:lnTo>
                    <a:pt x="1714" y="4935"/>
                  </a:lnTo>
                  <a:lnTo>
                    <a:pt x="1983" y="5010"/>
                  </a:lnTo>
                  <a:lnTo>
                    <a:pt x="2251" y="5055"/>
                  </a:lnTo>
                  <a:lnTo>
                    <a:pt x="2534" y="5070"/>
                  </a:lnTo>
                  <a:lnTo>
                    <a:pt x="2803" y="5055"/>
                  </a:lnTo>
                  <a:lnTo>
                    <a:pt x="3056" y="5025"/>
                  </a:lnTo>
                  <a:lnTo>
                    <a:pt x="3295" y="4965"/>
                  </a:lnTo>
                  <a:lnTo>
                    <a:pt x="3533" y="4876"/>
                  </a:lnTo>
                  <a:lnTo>
                    <a:pt x="3742" y="4771"/>
                  </a:lnTo>
                  <a:lnTo>
                    <a:pt x="3951" y="4637"/>
                  </a:lnTo>
                  <a:lnTo>
                    <a:pt x="4145" y="4488"/>
                  </a:lnTo>
                  <a:lnTo>
                    <a:pt x="4338" y="4339"/>
                  </a:lnTo>
                  <a:lnTo>
                    <a:pt x="4487" y="4145"/>
                  </a:lnTo>
                  <a:lnTo>
                    <a:pt x="4637" y="3951"/>
                  </a:lnTo>
                  <a:lnTo>
                    <a:pt x="4771" y="3743"/>
                  </a:lnTo>
                  <a:lnTo>
                    <a:pt x="4875" y="3534"/>
                  </a:lnTo>
                  <a:lnTo>
                    <a:pt x="4965" y="3296"/>
                  </a:lnTo>
                  <a:lnTo>
                    <a:pt x="5024" y="3057"/>
                  </a:lnTo>
                  <a:lnTo>
                    <a:pt x="5054" y="2804"/>
                  </a:lnTo>
                  <a:lnTo>
                    <a:pt x="5069" y="2535"/>
                  </a:lnTo>
                  <a:lnTo>
                    <a:pt x="5069" y="2312"/>
                  </a:lnTo>
                  <a:lnTo>
                    <a:pt x="5024" y="2073"/>
                  </a:lnTo>
                  <a:lnTo>
                    <a:pt x="4979" y="1849"/>
                  </a:lnTo>
                  <a:lnTo>
                    <a:pt x="4905" y="1641"/>
                  </a:lnTo>
                  <a:lnTo>
                    <a:pt x="4815" y="1432"/>
                  </a:lnTo>
                  <a:lnTo>
                    <a:pt x="4711" y="1238"/>
                  </a:lnTo>
                  <a:lnTo>
                    <a:pt x="4592" y="1059"/>
                  </a:lnTo>
                  <a:lnTo>
                    <a:pt x="4458" y="880"/>
                  </a:lnTo>
                  <a:lnTo>
                    <a:pt x="4309" y="716"/>
                  </a:lnTo>
                  <a:lnTo>
                    <a:pt x="4145" y="582"/>
                  </a:lnTo>
                  <a:lnTo>
                    <a:pt x="3966" y="448"/>
                  </a:lnTo>
                  <a:lnTo>
                    <a:pt x="3772" y="329"/>
                  </a:lnTo>
                  <a:lnTo>
                    <a:pt x="3578" y="224"/>
                  </a:lnTo>
                  <a:lnTo>
                    <a:pt x="3369" y="150"/>
                  </a:lnTo>
                  <a:lnTo>
                    <a:pt x="3146" y="75"/>
                  </a:lnTo>
                  <a:lnTo>
                    <a:pt x="2922" y="31"/>
                  </a:lnTo>
                  <a:lnTo>
                    <a:pt x="2728" y="16"/>
                  </a:lnTo>
                  <a:lnTo>
                    <a:pt x="2534"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7"/>
            <p:cNvSpPr/>
            <p:nvPr/>
          </p:nvSpPr>
          <p:spPr>
            <a:xfrm>
              <a:off x="3308888" y="2353699"/>
              <a:ext cx="53829" cy="64234"/>
            </a:xfrm>
            <a:custGeom>
              <a:avLst/>
              <a:gdLst/>
              <a:ahLst/>
              <a:cxnLst/>
              <a:rect l="l" t="t" r="r" b="b"/>
              <a:pathLst>
                <a:path w="3549" h="4235" extrusionOk="0">
                  <a:moveTo>
                    <a:pt x="2534" y="1"/>
                  </a:moveTo>
                  <a:lnTo>
                    <a:pt x="2281" y="16"/>
                  </a:lnTo>
                  <a:lnTo>
                    <a:pt x="2028" y="60"/>
                  </a:lnTo>
                  <a:lnTo>
                    <a:pt x="1789" y="120"/>
                  </a:lnTo>
                  <a:lnTo>
                    <a:pt x="1551" y="209"/>
                  </a:lnTo>
                  <a:lnTo>
                    <a:pt x="1327" y="314"/>
                  </a:lnTo>
                  <a:lnTo>
                    <a:pt x="1118" y="433"/>
                  </a:lnTo>
                  <a:lnTo>
                    <a:pt x="924" y="582"/>
                  </a:lnTo>
                  <a:lnTo>
                    <a:pt x="745" y="746"/>
                  </a:lnTo>
                  <a:lnTo>
                    <a:pt x="581" y="925"/>
                  </a:lnTo>
                  <a:lnTo>
                    <a:pt x="432" y="1119"/>
                  </a:lnTo>
                  <a:lnTo>
                    <a:pt x="313" y="1328"/>
                  </a:lnTo>
                  <a:lnTo>
                    <a:pt x="209" y="1551"/>
                  </a:lnTo>
                  <a:lnTo>
                    <a:pt x="119" y="1790"/>
                  </a:lnTo>
                  <a:lnTo>
                    <a:pt x="60" y="2028"/>
                  </a:lnTo>
                  <a:lnTo>
                    <a:pt x="15" y="2282"/>
                  </a:lnTo>
                  <a:lnTo>
                    <a:pt x="0" y="2535"/>
                  </a:lnTo>
                  <a:lnTo>
                    <a:pt x="15" y="2774"/>
                  </a:lnTo>
                  <a:lnTo>
                    <a:pt x="45" y="2997"/>
                  </a:lnTo>
                  <a:lnTo>
                    <a:pt x="104" y="3221"/>
                  </a:lnTo>
                  <a:lnTo>
                    <a:pt x="179" y="3445"/>
                  </a:lnTo>
                  <a:lnTo>
                    <a:pt x="268" y="3653"/>
                  </a:lnTo>
                  <a:lnTo>
                    <a:pt x="373" y="3847"/>
                  </a:lnTo>
                  <a:lnTo>
                    <a:pt x="492" y="4026"/>
                  </a:lnTo>
                  <a:lnTo>
                    <a:pt x="626" y="4205"/>
                  </a:lnTo>
                  <a:lnTo>
                    <a:pt x="820" y="4220"/>
                  </a:lnTo>
                  <a:lnTo>
                    <a:pt x="1014" y="4235"/>
                  </a:lnTo>
                  <a:lnTo>
                    <a:pt x="1267" y="4220"/>
                  </a:lnTo>
                  <a:lnTo>
                    <a:pt x="1521" y="4175"/>
                  </a:lnTo>
                  <a:lnTo>
                    <a:pt x="1774" y="4115"/>
                  </a:lnTo>
                  <a:lnTo>
                    <a:pt x="1998" y="4026"/>
                  </a:lnTo>
                  <a:lnTo>
                    <a:pt x="2221" y="3922"/>
                  </a:lnTo>
                  <a:lnTo>
                    <a:pt x="2430" y="3802"/>
                  </a:lnTo>
                  <a:lnTo>
                    <a:pt x="2624" y="3653"/>
                  </a:lnTo>
                  <a:lnTo>
                    <a:pt x="2803" y="3489"/>
                  </a:lnTo>
                  <a:lnTo>
                    <a:pt x="2967" y="3310"/>
                  </a:lnTo>
                  <a:lnTo>
                    <a:pt x="3116" y="3117"/>
                  </a:lnTo>
                  <a:lnTo>
                    <a:pt x="3250" y="2908"/>
                  </a:lnTo>
                  <a:lnTo>
                    <a:pt x="3354" y="2684"/>
                  </a:lnTo>
                  <a:lnTo>
                    <a:pt x="3429" y="2446"/>
                  </a:lnTo>
                  <a:lnTo>
                    <a:pt x="3504" y="2207"/>
                  </a:lnTo>
                  <a:lnTo>
                    <a:pt x="3533" y="1954"/>
                  </a:lnTo>
                  <a:lnTo>
                    <a:pt x="3548" y="1700"/>
                  </a:lnTo>
                  <a:lnTo>
                    <a:pt x="3533" y="1462"/>
                  </a:lnTo>
                  <a:lnTo>
                    <a:pt x="3504" y="1238"/>
                  </a:lnTo>
                  <a:lnTo>
                    <a:pt x="3459" y="1015"/>
                  </a:lnTo>
                  <a:lnTo>
                    <a:pt x="3384" y="791"/>
                  </a:lnTo>
                  <a:lnTo>
                    <a:pt x="3295" y="582"/>
                  </a:lnTo>
                  <a:lnTo>
                    <a:pt x="3190" y="388"/>
                  </a:lnTo>
                  <a:lnTo>
                    <a:pt x="3071" y="209"/>
                  </a:lnTo>
                  <a:lnTo>
                    <a:pt x="2922" y="31"/>
                  </a:lnTo>
                  <a:lnTo>
                    <a:pt x="2728" y="16"/>
                  </a:lnTo>
                  <a:lnTo>
                    <a:pt x="2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7"/>
            <p:cNvSpPr/>
            <p:nvPr/>
          </p:nvSpPr>
          <p:spPr>
            <a:xfrm>
              <a:off x="3425557" y="2550436"/>
              <a:ext cx="63779" cy="63779"/>
            </a:xfrm>
            <a:custGeom>
              <a:avLst/>
              <a:gdLst/>
              <a:ahLst/>
              <a:cxnLst/>
              <a:rect l="l" t="t" r="r" b="b"/>
              <a:pathLst>
                <a:path w="4205" h="4205" extrusionOk="0">
                  <a:moveTo>
                    <a:pt x="2103" y="0"/>
                  </a:moveTo>
                  <a:lnTo>
                    <a:pt x="1894" y="15"/>
                  </a:lnTo>
                  <a:lnTo>
                    <a:pt x="1685" y="45"/>
                  </a:lnTo>
                  <a:lnTo>
                    <a:pt x="1477" y="104"/>
                  </a:lnTo>
                  <a:lnTo>
                    <a:pt x="1283" y="164"/>
                  </a:lnTo>
                  <a:lnTo>
                    <a:pt x="1104" y="254"/>
                  </a:lnTo>
                  <a:lnTo>
                    <a:pt x="925" y="358"/>
                  </a:lnTo>
                  <a:lnTo>
                    <a:pt x="776" y="492"/>
                  </a:lnTo>
                  <a:lnTo>
                    <a:pt x="627" y="626"/>
                  </a:lnTo>
                  <a:lnTo>
                    <a:pt x="478" y="775"/>
                  </a:lnTo>
                  <a:lnTo>
                    <a:pt x="359" y="924"/>
                  </a:lnTo>
                  <a:lnTo>
                    <a:pt x="254" y="1103"/>
                  </a:lnTo>
                  <a:lnTo>
                    <a:pt x="165" y="1282"/>
                  </a:lnTo>
                  <a:lnTo>
                    <a:pt x="105" y="1476"/>
                  </a:lnTo>
                  <a:lnTo>
                    <a:pt x="46" y="1685"/>
                  </a:lnTo>
                  <a:lnTo>
                    <a:pt x="16" y="1893"/>
                  </a:lnTo>
                  <a:lnTo>
                    <a:pt x="1" y="2102"/>
                  </a:lnTo>
                  <a:lnTo>
                    <a:pt x="16" y="2296"/>
                  </a:lnTo>
                  <a:lnTo>
                    <a:pt x="46" y="2490"/>
                  </a:lnTo>
                  <a:lnTo>
                    <a:pt x="90" y="2669"/>
                  </a:lnTo>
                  <a:lnTo>
                    <a:pt x="150" y="2848"/>
                  </a:lnTo>
                  <a:lnTo>
                    <a:pt x="210" y="3026"/>
                  </a:lnTo>
                  <a:lnTo>
                    <a:pt x="299" y="3176"/>
                  </a:lnTo>
                  <a:lnTo>
                    <a:pt x="403" y="3340"/>
                  </a:lnTo>
                  <a:lnTo>
                    <a:pt x="523" y="3474"/>
                  </a:lnTo>
                  <a:lnTo>
                    <a:pt x="672" y="3638"/>
                  </a:lnTo>
                  <a:lnTo>
                    <a:pt x="836" y="3772"/>
                  </a:lnTo>
                  <a:lnTo>
                    <a:pt x="1029" y="3906"/>
                  </a:lnTo>
                  <a:lnTo>
                    <a:pt x="1223" y="4010"/>
                  </a:lnTo>
                  <a:lnTo>
                    <a:pt x="1432" y="4085"/>
                  </a:lnTo>
                  <a:lnTo>
                    <a:pt x="1641" y="4145"/>
                  </a:lnTo>
                  <a:lnTo>
                    <a:pt x="1864" y="4189"/>
                  </a:lnTo>
                  <a:lnTo>
                    <a:pt x="2103" y="4204"/>
                  </a:lnTo>
                  <a:lnTo>
                    <a:pt x="2312" y="4189"/>
                  </a:lnTo>
                  <a:lnTo>
                    <a:pt x="2520" y="4160"/>
                  </a:lnTo>
                  <a:lnTo>
                    <a:pt x="2729" y="4115"/>
                  </a:lnTo>
                  <a:lnTo>
                    <a:pt x="2923" y="4040"/>
                  </a:lnTo>
                  <a:lnTo>
                    <a:pt x="3102" y="3951"/>
                  </a:lnTo>
                  <a:lnTo>
                    <a:pt x="3281" y="3846"/>
                  </a:lnTo>
                  <a:lnTo>
                    <a:pt x="3445" y="3727"/>
                  </a:lnTo>
                  <a:lnTo>
                    <a:pt x="3594" y="3593"/>
                  </a:lnTo>
                  <a:lnTo>
                    <a:pt x="3728" y="3444"/>
                  </a:lnTo>
                  <a:lnTo>
                    <a:pt x="3847" y="3280"/>
                  </a:lnTo>
                  <a:lnTo>
                    <a:pt x="3952" y="3101"/>
                  </a:lnTo>
                  <a:lnTo>
                    <a:pt x="4041" y="2922"/>
                  </a:lnTo>
                  <a:lnTo>
                    <a:pt x="4101" y="2728"/>
                  </a:lnTo>
                  <a:lnTo>
                    <a:pt x="4160" y="2520"/>
                  </a:lnTo>
                  <a:lnTo>
                    <a:pt x="4190" y="2326"/>
                  </a:lnTo>
                  <a:lnTo>
                    <a:pt x="4205" y="2102"/>
                  </a:lnTo>
                  <a:lnTo>
                    <a:pt x="4190" y="1908"/>
                  </a:lnTo>
                  <a:lnTo>
                    <a:pt x="4160" y="1715"/>
                  </a:lnTo>
                  <a:lnTo>
                    <a:pt x="4130" y="1536"/>
                  </a:lnTo>
                  <a:lnTo>
                    <a:pt x="4071" y="1357"/>
                  </a:lnTo>
                  <a:lnTo>
                    <a:pt x="3996" y="1193"/>
                  </a:lnTo>
                  <a:lnTo>
                    <a:pt x="3907" y="1029"/>
                  </a:lnTo>
                  <a:lnTo>
                    <a:pt x="3802" y="880"/>
                  </a:lnTo>
                  <a:lnTo>
                    <a:pt x="3683" y="731"/>
                  </a:lnTo>
                  <a:lnTo>
                    <a:pt x="3564" y="596"/>
                  </a:lnTo>
                  <a:lnTo>
                    <a:pt x="3430" y="477"/>
                  </a:lnTo>
                  <a:lnTo>
                    <a:pt x="3281" y="373"/>
                  </a:lnTo>
                  <a:lnTo>
                    <a:pt x="3132" y="268"/>
                  </a:lnTo>
                  <a:lnTo>
                    <a:pt x="2968" y="194"/>
                  </a:lnTo>
                  <a:lnTo>
                    <a:pt x="2789" y="119"/>
                  </a:lnTo>
                  <a:lnTo>
                    <a:pt x="2610" y="75"/>
                  </a:lnTo>
                  <a:lnTo>
                    <a:pt x="2431" y="30"/>
                  </a:lnTo>
                  <a:lnTo>
                    <a:pt x="2267" y="15"/>
                  </a:lnTo>
                  <a:lnTo>
                    <a:pt x="2103"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7"/>
            <p:cNvSpPr/>
            <p:nvPr/>
          </p:nvSpPr>
          <p:spPr>
            <a:xfrm>
              <a:off x="3425557" y="2550436"/>
              <a:ext cx="44562" cy="53147"/>
            </a:xfrm>
            <a:custGeom>
              <a:avLst/>
              <a:gdLst/>
              <a:ahLst/>
              <a:cxnLst/>
              <a:rect l="l" t="t" r="r" b="b"/>
              <a:pathLst>
                <a:path w="2938" h="3504" extrusionOk="0">
                  <a:moveTo>
                    <a:pt x="2103" y="0"/>
                  </a:moveTo>
                  <a:lnTo>
                    <a:pt x="1894" y="15"/>
                  </a:lnTo>
                  <a:lnTo>
                    <a:pt x="1685" y="45"/>
                  </a:lnTo>
                  <a:lnTo>
                    <a:pt x="1477" y="104"/>
                  </a:lnTo>
                  <a:lnTo>
                    <a:pt x="1283" y="164"/>
                  </a:lnTo>
                  <a:lnTo>
                    <a:pt x="1104" y="254"/>
                  </a:lnTo>
                  <a:lnTo>
                    <a:pt x="925" y="358"/>
                  </a:lnTo>
                  <a:lnTo>
                    <a:pt x="776" y="492"/>
                  </a:lnTo>
                  <a:lnTo>
                    <a:pt x="627" y="626"/>
                  </a:lnTo>
                  <a:lnTo>
                    <a:pt x="478" y="775"/>
                  </a:lnTo>
                  <a:lnTo>
                    <a:pt x="359" y="924"/>
                  </a:lnTo>
                  <a:lnTo>
                    <a:pt x="254" y="1103"/>
                  </a:lnTo>
                  <a:lnTo>
                    <a:pt x="165" y="1282"/>
                  </a:lnTo>
                  <a:lnTo>
                    <a:pt x="105" y="1476"/>
                  </a:lnTo>
                  <a:lnTo>
                    <a:pt x="46" y="1685"/>
                  </a:lnTo>
                  <a:lnTo>
                    <a:pt x="16" y="1893"/>
                  </a:lnTo>
                  <a:lnTo>
                    <a:pt x="1" y="2102"/>
                  </a:lnTo>
                  <a:lnTo>
                    <a:pt x="16" y="2296"/>
                  </a:lnTo>
                  <a:lnTo>
                    <a:pt x="46" y="2490"/>
                  </a:lnTo>
                  <a:lnTo>
                    <a:pt x="90" y="2669"/>
                  </a:lnTo>
                  <a:lnTo>
                    <a:pt x="150" y="2848"/>
                  </a:lnTo>
                  <a:lnTo>
                    <a:pt x="210" y="3026"/>
                  </a:lnTo>
                  <a:lnTo>
                    <a:pt x="299" y="3176"/>
                  </a:lnTo>
                  <a:lnTo>
                    <a:pt x="403" y="3340"/>
                  </a:lnTo>
                  <a:lnTo>
                    <a:pt x="523" y="3474"/>
                  </a:lnTo>
                  <a:lnTo>
                    <a:pt x="672" y="3504"/>
                  </a:lnTo>
                  <a:lnTo>
                    <a:pt x="836" y="3504"/>
                  </a:lnTo>
                  <a:lnTo>
                    <a:pt x="1059" y="3489"/>
                  </a:lnTo>
                  <a:lnTo>
                    <a:pt x="1268" y="3459"/>
                  </a:lnTo>
                  <a:lnTo>
                    <a:pt x="1462" y="3414"/>
                  </a:lnTo>
                  <a:lnTo>
                    <a:pt x="1656" y="3340"/>
                  </a:lnTo>
                  <a:lnTo>
                    <a:pt x="1835" y="3250"/>
                  </a:lnTo>
                  <a:lnTo>
                    <a:pt x="2013" y="3146"/>
                  </a:lnTo>
                  <a:lnTo>
                    <a:pt x="2177" y="3026"/>
                  </a:lnTo>
                  <a:lnTo>
                    <a:pt x="2326" y="2892"/>
                  </a:lnTo>
                  <a:lnTo>
                    <a:pt x="2461" y="2743"/>
                  </a:lnTo>
                  <a:lnTo>
                    <a:pt x="2580" y="2579"/>
                  </a:lnTo>
                  <a:lnTo>
                    <a:pt x="2684" y="2400"/>
                  </a:lnTo>
                  <a:lnTo>
                    <a:pt x="2774" y="2221"/>
                  </a:lnTo>
                  <a:lnTo>
                    <a:pt x="2848" y="2028"/>
                  </a:lnTo>
                  <a:lnTo>
                    <a:pt x="2893" y="1834"/>
                  </a:lnTo>
                  <a:lnTo>
                    <a:pt x="2923" y="1625"/>
                  </a:lnTo>
                  <a:lnTo>
                    <a:pt x="2938" y="1401"/>
                  </a:lnTo>
                  <a:lnTo>
                    <a:pt x="2938" y="1208"/>
                  </a:lnTo>
                  <a:lnTo>
                    <a:pt x="2908" y="1014"/>
                  </a:lnTo>
                  <a:lnTo>
                    <a:pt x="2863" y="835"/>
                  </a:lnTo>
                  <a:lnTo>
                    <a:pt x="2804" y="656"/>
                  </a:lnTo>
                  <a:lnTo>
                    <a:pt x="2729" y="492"/>
                  </a:lnTo>
                  <a:lnTo>
                    <a:pt x="2640" y="328"/>
                  </a:lnTo>
                  <a:lnTo>
                    <a:pt x="2535" y="179"/>
                  </a:lnTo>
                  <a:lnTo>
                    <a:pt x="2431" y="30"/>
                  </a:lnTo>
                  <a:lnTo>
                    <a:pt x="2267" y="15"/>
                  </a:lnTo>
                  <a:lnTo>
                    <a:pt x="2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7"/>
            <p:cNvSpPr/>
            <p:nvPr/>
          </p:nvSpPr>
          <p:spPr>
            <a:xfrm>
              <a:off x="3495889" y="2595423"/>
              <a:ext cx="63552" cy="63567"/>
            </a:xfrm>
            <a:custGeom>
              <a:avLst/>
              <a:gdLst/>
              <a:ahLst/>
              <a:cxnLst/>
              <a:rect l="l" t="t" r="r" b="b"/>
              <a:pathLst>
                <a:path w="4190" h="4191" extrusionOk="0">
                  <a:moveTo>
                    <a:pt x="2102" y="1"/>
                  </a:moveTo>
                  <a:lnTo>
                    <a:pt x="1879" y="16"/>
                  </a:lnTo>
                  <a:lnTo>
                    <a:pt x="1670" y="46"/>
                  </a:lnTo>
                  <a:lnTo>
                    <a:pt x="1476" y="90"/>
                  </a:lnTo>
                  <a:lnTo>
                    <a:pt x="1282" y="165"/>
                  </a:lnTo>
                  <a:lnTo>
                    <a:pt x="1104" y="254"/>
                  </a:lnTo>
                  <a:lnTo>
                    <a:pt x="925" y="359"/>
                  </a:lnTo>
                  <a:lnTo>
                    <a:pt x="761" y="478"/>
                  </a:lnTo>
                  <a:lnTo>
                    <a:pt x="612" y="612"/>
                  </a:lnTo>
                  <a:lnTo>
                    <a:pt x="477" y="761"/>
                  </a:lnTo>
                  <a:lnTo>
                    <a:pt x="358" y="925"/>
                  </a:lnTo>
                  <a:lnTo>
                    <a:pt x="254" y="1089"/>
                  </a:lnTo>
                  <a:lnTo>
                    <a:pt x="164" y="1283"/>
                  </a:lnTo>
                  <a:lnTo>
                    <a:pt x="90" y="1477"/>
                  </a:lnTo>
                  <a:lnTo>
                    <a:pt x="45" y="1671"/>
                  </a:lnTo>
                  <a:lnTo>
                    <a:pt x="15" y="1879"/>
                  </a:lnTo>
                  <a:lnTo>
                    <a:pt x="0" y="2103"/>
                  </a:lnTo>
                  <a:lnTo>
                    <a:pt x="15" y="2297"/>
                  </a:lnTo>
                  <a:lnTo>
                    <a:pt x="30" y="2476"/>
                  </a:lnTo>
                  <a:lnTo>
                    <a:pt x="75" y="2669"/>
                  </a:lnTo>
                  <a:lnTo>
                    <a:pt x="134" y="2848"/>
                  </a:lnTo>
                  <a:lnTo>
                    <a:pt x="209" y="3012"/>
                  </a:lnTo>
                  <a:lnTo>
                    <a:pt x="298" y="3176"/>
                  </a:lnTo>
                  <a:lnTo>
                    <a:pt x="403" y="3325"/>
                  </a:lnTo>
                  <a:lnTo>
                    <a:pt x="507" y="3474"/>
                  </a:lnTo>
                  <a:lnTo>
                    <a:pt x="522" y="3474"/>
                  </a:lnTo>
                  <a:lnTo>
                    <a:pt x="671" y="3624"/>
                  </a:lnTo>
                  <a:lnTo>
                    <a:pt x="835" y="3773"/>
                  </a:lnTo>
                  <a:lnTo>
                    <a:pt x="1014" y="3892"/>
                  </a:lnTo>
                  <a:lnTo>
                    <a:pt x="1208" y="3996"/>
                  </a:lnTo>
                  <a:lnTo>
                    <a:pt x="1417" y="4086"/>
                  </a:lnTo>
                  <a:lnTo>
                    <a:pt x="1640" y="4145"/>
                  </a:lnTo>
                  <a:lnTo>
                    <a:pt x="1864" y="4175"/>
                  </a:lnTo>
                  <a:lnTo>
                    <a:pt x="2102" y="4190"/>
                  </a:lnTo>
                  <a:lnTo>
                    <a:pt x="2311" y="4190"/>
                  </a:lnTo>
                  <a:lnTo>
                    <a:pt x="2520" y="4145"/>
                  </a:lnTo>
                  <a:lnTo>
                    <a:pt x="2729" y="4101"/>
                  </a:lnTo>
                  <a:lnTo>
                    <a:pt x="2907" y="4026"/>
                  </a:lnTo>
                  <a:lnTo>
                    <a:pt x="3101" y="3937"/>
                  </a:lnTo>
                  <a:lnTo>
                    <a:pt x="3265" y="3832"/>
                  </a:lnTo>
                  <a:lnTo>
                    <a:pt x="3429" y="3713"/>
                  </a:lnTo>
                  <a:lnTo>
                    <a:pt x="3578" y="3579"/>
                  </a:lnTo>
                  <a:lnTo>
                    <a:pt x="3713" y="3430"/>
                  </a:lnTo>
                  <a:lnTo>
                    <a:pt x="3832" y="3266"/>
                  </a:lnTo>
                  <a:lnTo>
                    <a:pt x="3936" y="3102"/>
                  </a:lnTo>
                  <a:lnTo>
                    <a:pt x="4026" y="2908"/>
                  </a:lnTo>
                  <a:lnTo>
                    <a:pt x="4100" y="2714"/>
                  </a:lnTo>
                  <a:lnTo>
                    <a:pt x="4160" y="2520"/>
                  </a:lnTo>
                  <a:lnTo>
                    <a:pt x="4190" y="2312"/>
                  </a:lnTo>
                  <a:lnTo>
                    <a:pt x="4190" y="2103"/>
                  </a:lnTo>
                  <a:lnTo>
                    <a:pt x="4190" y="1894"/>
                  </a:lnTo>
                  <a:lnTo>
                    <a:pt x="4160" y="1715"/>
                  </a:lnTo>
                  <a:lnTo>
                    <a:pt x="4115" y="1521"/>
                  </a:lnTo>
                  <a:lnTo>
                    <a:pt x="4055" y="1358"/>
                  </a:lnTo>
                  <a:lnTo>
                    <a:pt x="3981" y="1179"/>
                  </a:lnTo>
                  <a:lnTo>
                    <a:pt x="3891" y="1015"/>
                  </a:lnTo>
                  <a:lnTo>
                    <a:pt x="3802" y="866"/>
                  </a:lnTo>
                  <a:lnTo>
                    <a:pt x="3683" y="716"/>
                  </a:lnTo>
                  <a:lnTo>
                    <a:pt x="3563" y="597"/>
                  </a:lnTo>
                  <a:lnTo>
                    <a:pt x="3429" y="463"/>
                  </a:lnTo>
                  <a:lnTo>
                    <a:pt x="3280" y="359"/>
                  </a:lnTo>
                  <a:lnTo>
                    <a:pt x="3116" y="269"/>
                  </a:lnTo>
                  <a:lnTo>
                    <a:pt x="2952" y="180"/>
                  </a:lnTo>
                  <a:lnTo>
                    <a:pt x="2788" y="105"/>
                  </a:lnTo>
                  <a:lnTo>
                    <a:pt x="2609" y="60"/>
                  </a:lnTo>
                  <a:lnTo>
                    <a:pt x="2415" y="16"/>
                  </a:lnTo>
                  <a:lnTo>
                    <a:pt x="2266"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7"/>
            <p:cNvSpPr/>
            <p:nvPr/>
          </p:nvSpPr>
          <p:spPr>
            <a:xfrm>
              <a:off x="3495889" y="2595423"/>
              <a:ext cx="44562" cy="52935"/>
            </a:xfrm>
            <a:custGeom>
              <a:avLst/>
              <a:gdLst/>
              <a:ahLst/>
              <a:cxnLst/>
              <a:rect l="l" t="t" r="r" b="b"/>
              <a:pathLst>
                <a:path w="2938" h="3490" extrusionOk="0">
                  <a:moveTo>
                    <a:pt x="2102" y="1"/>
                  </a:moveTo>
                  <a:lnTo>
                    <a:pt x="1879" y="16"/>
                  </a:lnTo>
                  <a:lnTo>
                    <a:pt x="1670" y="46"/>
                  </a:lnTo>
                  <a:lnTo>
                    <a:pt x="1476" y="90"/>
                  </a:lnTo>
                  <a:lnTo>
                    <a:pt x="1282" y="165"/>
                  </a:lnTo>
                  <a:lnTo>
                    <a:pt x="1104" y="254"/>
                  </a:lnTo>
                  <a:lnTo>
                    <a:pt x="925" y="359"/>
                  </a:lnTo>
                  <a:lnTo>
                    <a:pt x="761" y="478"/>
                  </a:lnTo>
                  <a:lnTo>
                    <a:pt x="612" y="612"/>
                  </a:lnTo>
                  <a:lnTo>
                    <a:pt x="477" y="761"/>
                  </a:lnTo>
                  <a:lnTo>
                    <a:pt x="358" y="925"/>
                  </a:lnTo>
                  <a:lnTo>
                    <a:pt x="254" y="1089"/>
                  </a:lnTo>
                  <a:lnTo>
                    <a:pt x="164" y="1283"/>
                  </a:lnTo>
                  <a:lnTo>
                    <a:pt x="90" y="1477"/>
                  </a:lnTo>
                  <a:lnTo>
                    <a:pt x="45" y="1671"/>
                  </a:lnTo>
                  <a:lnTo>
                    <a:pt x="15" y="1879"/>
                  </a:lnTo>
                  <a:lnTo>
                    <a:pt x="0" y="2103"/>
                  </a:lnTo>
                  <a:lnTo>
                    <a:pt x="15" y="2297"/>
                  </a:lnTo>
                  <a:lnTo>
                    <a:pt x="30" y="2476"/>
                  </a:lnTo>
                  <a:lnTo>
                    <a:pt x="75" y="2669"/>
                  </a:lnTo>
                  <a:lnTo>
                    <a:pt x="134" y="2848"/>
                  </a:lnTo>
                  <a:lnTo>
                    <a:pt x="209" y="3012"/>
                  </a:lnTo>
                  <a:lnTo>
                    <a:pt x="298" y="3176"/>
                  </a:lnTo>
                  <a:lnTo>
                    <a:pt x="403" y="3325"/>
                  </a:lnTo>
                  <a:lnTo>
                    <a:pt x="507" y="3474"/>
                  </a:lnTo>
                  <a:lnTo>
                    <a:pt x="522" y="3474"/>
                  </a:lnTo>
                  <a:lnTo>
                    <a:pt x="671" y="3489"/>
                  </a:lnTo>
                  <a:lnTo>
                    <a:pt x="1044" y="3489"/>
                  </a:lnTo>
                  <a:lnTo>
                    <a:pt x="1253" y="3445"/>
                  </a:lnTo>
                  <a:lnTo>
                    <a:pt x="1461" y="3400"/>
                  </a:lnTo>
                  <a:lnTo>
                    <a:pt x="1655" y="3325"/>
                  </a:lnTo>
                  <a:lnTo>
                    <a:pt x="1834" y="3236"/>
                  </a:lnTo>
                  <a:lnTo>
                    <a:pt x="2013" y="3132"/>
                  </a:lnTo>
                  <a:lnTo>
                    <a:pt x="2162" y="3012"/>
                  </a:lnTo>
                  <a:lnTo>
                    <a:pt x="2311" y="2878"/>
                  </a:lnTo>
                  <a:lnTo>
                    <a:pt x="2460" y="2729"/>
                  </a:lnTo>
                  <a:lnTo>
                    <a:pt x="2579" y="2565"/>
                  </a:lnTo>
                  <a:lnTo>
                    <a:pt x="2684" y="2401"/>
                  </a:lnTo>
                  <a:lnTo>
                    <a:pt x="2773" y="2207"/>
                  </a:lnTo>
                  <a:lnTo>
                    <a:pt x="2833" y="2013"/>
                  </a:lnTo>
                  <a:lnTo>
                    <a:pt x="2893" y="1820"/>
                  </a:lnTo>
                  <a:lnTo>
                    <a:pt x="2922" y="1611"/>
                  </a:lnTo>
                  <a:lnTo>
                    <a:pt x="2937" y="1402"/>
                  </a:lnTo>
                  <a:lnTo>
                    <a:pt x="2922" y="1208"/>
                  </a:lnTo>
                  <a:lnTo>
                    <a:pt x="2893" y="1015"/>
                  </a:lnTo>
                  <a:lnTo>
                    <a:pt x="2848" y="821"/>
                  </a:lnTo>
                  <a:lnTo>
                    <a:pt x="2803" y="657"/>
                  </a:lnTo>
                  <a:lnTo>
                    <a:pt x="2729" y="478"/>
                  </a:lnTo>
                  <a:lnTo>
                    <a:pt x="2639" y="314"/>
                  </a:lnTo>
                  <a:lnTo>
                    <a:pt x="2535" y="165"/>
                  </a:lnTo>
                  <a:lnTo>
                    <a:pt x="2415" y="16"/>
                  </a:lnTo>
                  <a:lnTo>
                    <a:pt x="22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7"/>
            <p:cNvSpPr/>
            <p:nvPr/>
          </p:nvSpPr>
          <p:spPr>
            <a:xfrm>
              <a:off x="3457439" y="2582758"/>
              <a:ext cx="63795" cy="63795"/>
            </a:xfrm>
            <a:custGeom>
              <a:avLst/>
              <a:gdLst/>
              <a:ahLst/>
              <a:cxnLst/>
              <a:rect l="l" t="t" r="r" b="b"/>
              <a:pathLst>
                <a:path w="4206" h="4206" extrusionOk="0">
                  <a:moveTo>
                    <a:pt x="2103" y="1"/>
                  </a:moveTo>
                  <a:lnTo>
                    <a:pt x="1879" y="16"/>
                  </a:lnTo>
                  <a:lnTo>
                    <a:pt x="1671" y="46"/>
                  </a:lnTo>
                  <a:lnTo>
                    <a:pt x="1477" y="105"/>
                  </a:lnTo>
                  <a:lnTo>
                    <a:pt x="1283" y="165"/>
                  </a:lnTo>
                  <a:lnTo>
                    <a:pt x="1104" y="254"/>
                  </a:lnTo>
                  <a:lnTo>
                    <a:pt x="925" y="359"/>
                  </a:lnTo>
                  <a:lnTo>
                    <a:pt x="761" y="493"/>
                  </a:lnTo>
                  <a:lnTo>
                    <a:pt x="612" y="627"/>
                  </a:lnTo>
                  <a:lnTo>
                    <a:pt x="478" y="776"/>
                  </a:lnTo>
                  <a:lnTo>
                    <a:pt x="359" y="925"/>
                  </a:lnTo>
                  <a:lnTo>
                    <a:pt x="254" y="1104"/>
                  </a:lnTo>
                  <a:lnTo>
                    <a:pt x="165" y="1283"/>
                  </a:lnTo>
                  <a:lnTo>
                    <a:pt x="90" y="1477"/>
                  </a:lnTo>
                  <a:lnTo>
                    <a:pt x="46" y="1686"/>
                  </a:lnTo>
                  <a:lnTo>
                    <a:pt x="16" y="1894"/>
                  </a:lnTo>
                  <a:lnTo>
                    <a:pt x="1" y="2103"/>
                  </a:lnTo>
                  <a:lnTo>
                    <a:pt x="16" y="2297"/>
                  </a:lnTo>
                  <a:lnTo>
                    <a:pt x="31" y="2491"/>
                  </a:lnTo>
                  <a:lnTo>
                    <a:pt x="75" y="2670"/>
                  </a:lnTo>
                  <a:lnTo>
                    <a:pt x="135" y="2848"/>
                  </a:lnTo>
                  <a:lnTo>
                    <a:pt x="210" y="3027"/>
                  </a:lnTo>
                  <a:lnTo>
                    <a:pt x="299" y="3176"/>
                  </a:lnTo>
                  <a:lnTo>
                    <a:pt x="403" y="3340"/>
                  </a:lnTo>
                  <a:lnTo>
                    <a:pt x="523" y="3475"/>
                  </a:lnTo>
                  <a:lnTo>
                    <a:pt x="672" y="3639"/>
                  </a:lnTo>
                  <a:lnTo>
                    <a:pt x="836" y="3788"/>
                  </a:lnTo>
                  <a:lnTo>
                    <a:pt x="1015" y="3907"/>
                  </a:lnTo>
                  <a:lnTo>
                    <a:pt x="1208" y="4011"/>
                  </a:lnTo>
                  <a:lnTo>
                    <a:pt x="1417" y="4086"/>
                  </a:lnTo>
                  <a:lnTo>
                    <a:pt x="1641" y="4146"/>
                  </a:lnTo>
                  <a:lnTo>
                    <a:pt x="1864" y="4190"/>
                  </a:lnTo>
                  <a:lnTo>
                    <a:pt x="2103" y="4205"/>
                  </a:lnTo>
                  <a:lnTo>
                    <a:pt x="2312" y="4190"/>
                  </a:lnTo>
                  <a:lnTo>
                    <a:pt x="2520" y="4160"/>
                  </a:lnTo>
                  <a:lnTo>
                    <a:pt x="2729" y="4116"/>
                  </a:lnTo>
                  <a:lnTo>
                    <a:pt x="2923" y="4041"/>
                  </a:lnTo>
                  <a:lnTo>
                    <a:pt x="3102" y="3952"/>
                  </a:lnTo>
                  <a:lnTo>
                    <a:pt x="3266" y="3847"/>
                  </a:lnTo>
                  <a:lnTo>
                    <a:pt x="3430" y="3728"/>
                  </a:lnTo>
                  <a:lnTo>
                    <a:pt x="3579" y="3594"/>
                  </a:lnTo>
                  <a:lnTo>
                    <a:pt x="3713" y="3445"/>
                  </a:lnTo>
                  <a:lnTo>
                    <a:pt x="3832" y="3281"/>
                  </a:lnTo>
                  <a:lnTo>
                    <a:pt x="3952" y="3102"/>
                  </a:lnTo>
                  <a:lnTo>
                    <a:pt x="4026" y="2923"/>
                  </a:lnTo>
                  <a:lnTo>
                    <a:pt x="4101" y="2729"/>
                  </a:lnTo>
                  <a:lnTo>
                    <a:pt x="4160" y="2535"/>
                  </a:lnTo>
                  <a:lnTo>
                    <a:pt x="4190" y="2327"/>
                  </a:lnTo>
                  <a:lnTo>
                    <a:pt x="4205" y="2103"/>
                  </a:lnTo>
                  <a:lnTo>
                    <a:pt x="4190" y="1909"/>
                  </a:lnTo>
                  <a:lnTo>
                    <a:pt x="4160" y="1715"/>
                  </a:lnTo>
                  <a:lnTo>
                    <a:pt x="4116" y="1537"/>
                  </a:lnTo>
                  <a:lnTo>
                    <a:pt x="4056" y="1358"/>
                  </a:lnTo>
                  <a:lnTo>
                    <a:pt x="3981" y="1194"/>
                  </a:lnTo>
                  <a:lnTo>
                    <a:pt x="3907" y="1030"/>
                  </a:lnTo>
                  <a:lnTo>
                    <a:pt x="3803" y="881"/>
                  </a:lnTo>
                  <a:lnTo>
                    <a:pt x="3683" y="731"/>
                  </a:lnTo>
                  <a:lnTo>
                    <a:pt x="3564" y="597"/>
                  </a:lnTo>
                  <a:lnTo>
                    <a:pt x="3430" y="478"/>
                  </a:lnTo>
                  <a:lnTo>
                    <a:pt x="3281" y="374"/>
                  </a:lnTo>
                  <a:lnTo>
                    <a:pt x="3117" y="269"/>
                  </a:lnTo>
                  <a:lnTo>
                    <a:pt x="2953" y="195"/>
                  </a:lnTo>
                  <a:lnTo>
                    <a:pt x="2789" y="120"/>
                  </a:lnTo>
                  <a:lnTo>
                    <a:pt x="2610" y="76"/>
                  </a:lnTo>
                  <a:lnTo>
                    <a:pt x="2416" y="31"/>
                  </a:lnTo>
                  <a:lnTo>
                    <a:pt x="2267" y="16"/>
                  </a:lnTo>
                  <a:lnTo>
                    <a:pt x="2103"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7"/>
            <p:cNvSpPr/>
            <p:nvPr/>
          </p:nvSpPr>
          <p:spPr>
            <a:xfrm>
              <a:off x="3457439" y="2582758"/>
              <a:ext cx="44562" cy="53162"/>
            </a:xfrm>
            <a:custGeom>
              <a:avLst/>
              <a:gdLst/>
              <a:ahLst/>
              <a:cxnLst/>
              <a:rect l="l" t="t" r="r" b="b"/>
              <a:pathLst>
                <a:path w="2938" h="3505" extrusionOk="0">
                  <a:moveTo>
                    <a:pt x="2103" y="1"/>
                  </a:moveTo>
                  <a:lnTo>
                    <a:pt x="1879" y="16"/>
                  </a:lnTo>
                  <a:lnTo>
                    <a:pt x="1671" y="46"/>
                  </a:lnTo>
                  <a:lnTo>
                    <a:pt x="1477" y="105"/>
                  </a:lnTo>
                  <a:lnTo>
                    <a:pt x="1283" y="165"/>
                  </a:lnTo>
                  <a:lnTo>
                    <a:pt x="1104" y="254"/>
                  </a:lnTo>
                  <a:lnTo>
                    <a:pt x="925" y="359"/>
                  </a:lnTo>
                  <a:lnTo>
                    <a:pt x="761" y="493"/>
                  </a:lnTo>
                  <a:lnTo>
                    <a:pt x="612" y="627"/>
                  </a:lnTo>
                  <a:lnTo>
                    <a:pt x="478" y="776"/>
                  </a:lnTo>
                  <a:lnTo>
                    <a:pt x="359" y="925"/>
                  </a:lnTo>
                  <a:lnTo>
                    <a:pt x="254" y="1104"/>
                  </a:lnTo>
                  <a:lnTo>
                    <a:pt x="165" y="1283"/>
                  </a:lnTo>
                  <a:lnTo>
                    <a:pt x="90" y="1477"/>
                  </a:lnTo>
                  <a:lnTo>
                    <a:pt x="46" y="1686"/>
                  </a:lnTo>
                  <a:lnTo>
                    <a:pt x="16" y="1894"/>
                  </a:lnTo>
                  <a:lnTo>
                    <a:pt x="1" y="2103"/>
                  </a:lnTo>
                  <a:lnTo>
                    <a:pt x="16" y="2297"/>
                  </a:lnTo>
                  <a:lnTo>
                    <a:pt x="31" y="2491"/>
                  </a:lnTo>
                  <a:lnTo>
                    <a:pt x="75" y="2670"/>
                  </a:lnTo>
                  <a:lnTo>
                    <a:pt x="135" y="2848"/>
                  </a:lnTo>
                  <a:lnTo>
                    <a:pt x="210" y="3027"/>
                  </a:lnTo>
                  <a:lnTo>
                    <a:pt x="299" y="3176"/>
                  </a:lnTo>
                  <a:lnTo>
                    <a:pt x="403" y="3340"/>
                  </a:lnTo>
                  <a:lnTo>
                    <a:pt x="523" y="3475"/>
                  </a:lnTo>
                  <a:lnTo>
                    <a:pt x="672" y="3504"/>
                  </a:lnTo>
                  <a:lnTo>
                    <a:pt x="836" y="3504"/>
                  </a:lnTo>
                  <a:lnTo>
                    <a:pt x="1044" y="3490"/>
                  </a:lnTo>
                  <a:lnTo>
                    <a:pt x="1253" y="3460"/>
                  </a:lnTo>
                  <a:lnTo>
                    <a:pt x="1462" y="3415"/>
                  </a:lnTo>
                  <a:lnTo>
                    <a:pt x="1656" y="3340"/>
                  </a:lnTo>
                  <a:lnTo>
                    <a:pt x="1835" y="3251"/>
                  </a:lnTo>
                  <a:lnTo>
                    <a:pt x="2014" y="3147"/>
                  </a:lnTo>
                  <a:lnTo>
                    <a:pt x="2178" y="3027"/>
                  </a:lnTo>
                  <a:lnTo>
                    <a:pt x="2327" y="2893"/>
                  </a:lnTo>
                  <a:lnTo>
                    <a:pt x="2461" y="2744"/>
                  </a:lnTo>
                  <a:lnTo>
                    <a:pt x="2580" y="2580"/>
                  </a:lnTo>
                  <a:lnTo>
                    <a:pt x="2684" y="2401"/>
                  </a:lnTo>
                  <a:lnTo>
                    <a:pt x="2774" y="2222"/>
                  </a:lnTo>
                  <a:lnTo>
                    <a:pt x="2848" y="2029"/>
                  </a:lnTo>
                  <a:lnTo>
                    <a:pt x="2893" y="1835"/>
                  </a:lnTo>
                  <a:lnTo>
                    <a:pt x="2923" y="1626"/>
                  </a:lnTo>
                  <a:lnTo>
                    <a:pt x="2938" y="1402"/>
                  </a:lnTo>
                  <a:lnTo>
                    <a:pt x="2923" y="1209"/>
                  </a:lnTo>
                  <a:lnTo>
                    <a:pt x="2893" y="1015"/>
                  </a:lnTo>
                  <a:lnTo>
                    <a:pt x="2863" y="836"/>
                  </a:lnTo>
                  <a:lnTo>
                    <a:pt x="2804" y="657"/>
                  </a:lnTo>
                  <a:lnTo>
                    <a:pt x="2729" y="493"/>
                  </a:lnTo>
                  <a:lnTo>
                    <a:pt x="2640" y="329"/>
                  </a:lnTo>
                  <a:lnTo>
                    <a:pt x="2535" y="180"/>
                  </a:lnTo>
                  <a:lnTo>
                    <a:pt x="2416" y="31"/>
                  </a:lnTo>
                  <a:lnTo>
                    <a:pt x="2267" y="16"/>
                  </a:lnTo>
                  <a:lnTo>
                    <a:pt x="2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7"/>
            <p:cNvSpPr/>
            <p:nvPr/>
          </p:nvSpPr>
          <p:spPr>
            <a:xfrm>
              <a:off x="3660501" y="2624818"/>
              <a:ext cx="85044" cy="314331"/>
            </a:xfrm>
            <a:custGeom>
              <a:avLst/>
              <a:gdLst/>
              <a:ahLst/>
              <a:cxnLst/>
              <a:rect l="l" t="t" r="r" b="b"/>
              <a:pathLst>
                <a:path w="5607" h="20724" extrusionOk="0">
                  <a:moveTo>
                    <a:pt x="1" y="1"/>
                  </a:moveTo>
                  <a:lnTo>
                    <a:pt x="1" y="17921"/>
                  </a:lnTo>
                  <a:lnTo>
                    <a:pt x="16" y="18204"/>
                  </a:lnTo>
                  <a:lnTo>
                    <a:pt x="60" y="18487"/>
                  </a:lnTo>
                  <a:lnTo>
                    <a:pt x="135" y="18756"/>
                  </a:lnTo>
                  <a:lnTo>
                    <a:pt x="224" y="19009"/>
                  </a:lnTo>
                  <a:lnTo>
                    <a:pt x="344" y="19263"/>
                  </a:lnTo>
                  <a:lnTo>
                    <a:pt x="478" y="19486"/>
                  </a:lnTo>
                  <a:lnTo>
                    <a:pt x="642" y="19710"/>
                  </a:lnTo>
                  <a:lnTo>
                    <a:pt x="821" y="19904"/>
                  </a:lnTo>
                  <a:lnTo>
                    <a:pt x="1029" y="20083"/>
                  </a:lnTo>
                  <a:lnTo>
                    <a:pt x="1238" y="20247"/>
                  </a:lnTo>
                  <a:lnTo>
                    <a:pt x="1477" y="20396"/>
                  </a:lnTo>
                  <a:lnTo>
                    <a:pt x="1715" y="20500"/>
                  </a:lnTo>
                  <a:lnTo>
                    <a:pt x="1969" y="20604"/>
                  </a:lnTo>
                  <a:lnTo>
                    <a:pt x="2237" y="20664"/>
                  </a:lnTo>
                  <a:lnTo>
                    <a:pt x="2520" y="20709"/>
                  </a:lnTo>
                  <a:lnTo>
                    <a:pt x="2803" y="20724"/>
                  </a:lnTo>
                  <a:lnTo>
                    <a:pt x="3102" y="20709"/>
                  </a:lnTo>
                  <a:lnTo>
                    <a:pt x="3370" y="20664"/>
                  </a:lnTo>
                  <a:lnTo>
                    <a:pt x="3638" y="20604"/>
                  </a:lnTo>
                  <a:lnTo>
                    <a:pt x="3907" y="20500"/>
                  </a:lnTo>
                  <a:lnTo>
                    <a:pt x="4145" y="20396"/>
                  </a:lnTo>
                  <a:lnTo>
                    <a:pt x="4384" y="20247"/>
                  </a:lnTo>
                  <a:lnTo>
                    <a:pt x="4592" y="20083"/>
                  </a:lnTo>
                  <a:lnTo>
                    <a:pt x="4786" y="19904"/>
                  </a:lnTo>
                  <a:lnTo>
                    <a:pt x="4980" y="19710"/>
                  </a:lnTo>
                  <a:lnTo>
                    <a:pt x="5129" y="19486"/>
                  </a:lnTo>
                  <a:lnTo>
                    <a:pt x="5278" y="19263"/>
                  </a:lnTo>
                  <a:lnTo>
                    <a:pt x="5398" y="19009"/>
                  </a:lnTo>
                  <a:lnTo>
                    <a:pt x="5487" y="18756"/>
                  </a:lnTo>
                  <a:lnTo>
                    <a:pt x="5561" y="18487"/>
                  </a:lnTo>
                  <a:lnTo>
                    <a:pt x="5591" y="18204"/>
                  </a:lnTo>
                  <a:lnTo>
                    <a:pt x="5606" y="17921"/>
                  </a:lnTo>
                  <a:lnTo>
                    <a:pt x="5606"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17"/>
          <p:cNvGrpSpPr/>
          <p:nvPr/>
        </p:nvGrpSpPr>
        <p:grpSpPr>
          <a:xfrm>
            <a:off x="5562726" y="1171778"/>
            <a:ext cx="826037" cy="809762"/>
            <a:chOff x="2493956" y="3408051"/>
            <a:chExt cx="826037" cy="809762"/>
          </a:xfrm>
        </p:grpSpPr>
        <p:sp>
          <p:nvSpPr>
            <p:cNvPr id="499" name="Google Shape;499;p17"/>
            <p:cNvSpPr/>
            <p:nvPr/>
          </p:nvSpPr>
          <p:spPr>
            <a:xfrm>
              <a:off x="2878362" y="3577866"/>
              <a:ext cx="110131" cy="66949"/>
            </a:xfrm>
            <a:custGeom>
              <a:avLst/>
              <a:gdLst/>
              <a:ahLst/>
              <a:cxnLst/>
              <a:rect l="l" t="t" r="r" b="b"/>
              <a:pathLst>
                <a:path w="7261" h="4414" extrusionOk="0">
                  <a:moveTo>
                    <a:pt x="1954" y="1"/>
                  </a:moveTo>
                  <a:lnTo>
                    <a:pt x="1581" y="76"/>
                  </a:lnTo>
                  <a:lnTo>
                    <a:pt x="1253" y="180"/>
                  </a:lnTo>
                  <a:lnTo>
                    <a:pt x="1089" y="240"/>
                  </a:lnTo>
                  <a:lnTo>
                    <a:pt x="940" y="299"/>
                  </a:lnTo>
                  <a:lnTo>
                    <a:pt x="806" y="374"/>
                  </a:lnTo>
                  <a:lnTo>
                    <a:pt x="671" y="463"/>
                  </a:lnTo>
                  <a:lnTo>
                    <a:pt x="552" y="553"/>
                  </a:lnTo>
                  <a:lnTo>
                    <a:pt x="448" y="642"/>
                  </a:lnTo>
                  <a:lnTo>
                    <a:pt x="343" y="731"/>
                  </a:lnTo>
                  <a:lnTo>
                    <a:pt x="254" y="836"/>
                  </a:lnTo>
                  <a:lnTo>
                    <a:pt x="179" y="955"/>
                  </a:lnTo>
                  <a:lnTo>
                    <a:pt x="120" y="1074"/>
                  </a:lnTo>
                  <a:lnTo>
                    <a:pt x="75" y="1194"/>
                  </a:lnTo>
                  <a:lnTo>
                    <a:pt x="30" y="1313"/>
                  </a:lnTo>
                  <a:lnTo>
                    <a:pt x="15" y="1432"/>
                  </a:lnTo>
                  <a:lnTo>
                    <a:pt x="1" y="1551"/>
                  </a:lnTo>
                  <a:lnTo>
                    <a:pt x="15" y="1686"/>
                  </a:lnTo>
                  <a:lnTo>
                    <a:pt x="30" y="1805"/>
                  </a:lnTo>
                  <a:lnTo>
                    <a:pt x="45" y="1924"/>
                  </a:lnTo>
                  <a:lnTo>
                    <a:pt x="90" y="2058"/>
                  </a:lnTo>
                  <a:lnTo>
                    <a:pt x="135" y="2178"/>
                  </a:lnTo>
                  <a:lnTo>
                    <a:pt x="194" y="2297"/>
                  </a:lnTo>
                  <a:lnTo>
                    <a:pt x="269" y="2416"/>
                  </a:lnTo>
                  <a:lnTo>
                    <a:pt x="343" y="2535"/>
                  </a:lnTo>
                  <a:lnTo>
                    <a:pt x="537" y="2774"/>
                  </a:lnTo>
                  <a:lnTo>
                    <a:pt x="761" y="3012"/>
                  </a:lnTo>
                  <a:lnTo>
                    <a:pt x="1029" y="3221"/>
                  </a:lnTo>
                  <a:lnTo>
                    <a:pt x="1253" y="3385"/>
                  </a:lnTo>
                  <a:lnTo>
                    <a:pt x="1491" y="3534"/>
                  </a:lnTo>
                  <a:lnTo>
                    <a:pt x="1760" y="3683"/>
                  </a:lnTo>
                  <a:lnTo>
                    <a:pt x="2043" y="3818"/>
                  </a:lnTo>
                  <a:lnTo>
                    <a:pt x="2341" y="3952"/>
                  </a:lnTo>
                  <a:lnTo>
                    <a:pt x="2639" y="4056"/>
                  </a:lnTo>
                  <a:lnTo>
                    <a:pt x="2967" y="4160"/>
                  </a:lnTo>
                  <a:lnTo>
                    <a:pt x="3295" y="4250"/>
                  </a:lnTo>
                  <a:lnTo>
                    <a:pt x="3623" y="4309"/>
                  </a:lnTo>
                  <a:lnTo>
                    <a:pt x="3936" y="4354"/>
                  </a:lnTo>
                  <a:lnTo>
                    <a:pt x="4249" y="4399"/>
                  </a:lnTo>
                  <a:lnTo>
                    <a:pt x="4563" y="4414"/>
                  </a:lnTo>
                  <a:lnTo>
                    <a:pt x="4861" y="4414"/>
                  </a:lnTo>
                  <a:lnTo>
                    <a:pt x="5159" y="4399"/>
                  </a:lnTo>
                  <a:lnTo>
                    <a:pt x="5427" y="4369"/>
                  </a:lnTo>
                  <a:lnTo>
                    <a:pt x="5696" y="4339"/>
                  </a:lnTo>
                  <a:lnTo>
                    <a:pt x="5949" y="4280"/>
                  </a:lnTo>
                  <a:lnTo>
                    <a:pt x="6188" y="4205"/>
                  </a:lnTo>
                  <a:lnTo>
                    <a:pt x="6426" y="4131"/>
                  </a:lnTo>
                  <a:lnTo>
                    <a:pt x="6620" y="4026"/>
                  </a:lnTo>
                  <a:lnTo>
                    <a:pt x="6814" y="3922"/>
                  </a:lnTo>
                  <a:lnTo>
                    <a:pt x="6993" y="3803"/>
                  </a:lnTo>
                  <a:lnTo>
                    <a:pt x="7142" y="3668"/>
                  </a:lnTo>
                  <a:lnTo>
                    <a:pt x="7261" y="3519"/>
                  </a:lnTo>
                  <a:lnTo>
                    <a:pt x="1954" y="1"/>
                  </a:lnTo>
                  <a:close/>
                </a:path>
              </a:pathLst>
            </a:custGeom>
            <a:solidFill>
              <a:srgbClr val="FFC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17"/>
            <p:cNvGrpSpPr/>
            <p:nvPr/>
          </p:nvGrpSpPr>
          <p:grpSpPr>
            <a:xfrm>
              <a:off x="2493956" y="3408051"/>
              <a:ext cx="826037" cy="809762"/>
              <a:chOff x="2493956" y="3408051"/>
              <a:chExt cx="826037" cy="809762"/>
            </a:xfrm>
          </p:grpSpPr>
          <p:sp>
            <p:nvSpPr>
              <p:cNvPr id="501" name="Google Shape;501;p17"/>
              <p:cNvSpPr/>
              <p:nvPr/>
            </p:nvSpPr>
            <p:spPr>
              <a:xfrm>
                <a:off x="2515434" y="3654978"/>
                <a:ext cx="766126" cy="562836"/>
              </a:xfrm>
              <a:custGeom>
                <a:avLst/>
                <a:gdLst/>
                <a:ahLst/>
                <a:cxnLst/>
                <a:rect l="l" t="t" r="r" b="b"/>
                <a:pathLst>
                  <a:path w="50511" h="37108" extrusionOk="0">
                    <a:moveTo>
                      <a:pt x="17727" y="1"/>
                    </a:moveTo>
                    <a:lnTo>
                      <a:pt x="17056" y="31"/>
                    </a:lnTo>
                    <a:lnTo>
                      <a:pt x="16400" y="60"/>
                    </a:lnTo>
                    <a:lnTo>
                      <a:pt x="15759" y="105"/>
                    </a:lnTo>
                    <a:lnTo>
                      <a:pt x="15103" y="165"/>
                    </a:lnTo>
                    <a:lnTo>
                      <a:pt x="14462" y="224"/>
                    </a:lnTo>
                    <a:lnTo>
                      <a:pt x="13821" y="314"/>
                    </a:lnTo>
                    <a:lnTo>
                      <a:pt x="13194" y="403"/>
                    </a:lnTo>
                    <a:lnTo>
                      <a:pt x="12583" y="493"/>
                    </a:lnTo>
                    <a:lnTo>
                      <a:pt x="11987" y="612"/>
                    </a:lnTo>
                    <a:lnTo>
                      <a:pt x="11391" y="746"/>
                    </a:lnTo>
                    <a:lnTo>
                      <a:pt x="10809" y="880"/>
                    </a:lnTo>
                    <a:lnTo>
                      <a:pt x="9944" y="1104"/>
                    </a:lnTo>
                    <a:lnTo>
                      <a:pt x="9124" y="1342"/>
                    </a:lnTo>
                    <a:lnTo>
                      <a:pt x="8334" y="1626"/>
                    </a:lnTo>
                    <a:lnTo>
                      <a:pt x="7559" y="1909"/>
                    </a:lnTo>
                    <a:lnTo>
                      <a:pt x="6843" y="2222"/>
                    </a:lnTo>
                    <a:lnTo>
                      <a:pt x="6158" y="2550"/>
                    </a:lnTo>
                    <a:lnTo>
                      <a:pt x="5502" y="2908"/>
                    </a:lnTo>
                    <a:lnTo>
                      <a:pt x="4876" y="3281"/>
                    </a:lnTo>
                    <a:lnTo>
                      <a:pt x="4279" y="3668"/>
                    </a:lnTo>
                    <a:lnTo>
                      <a:pt x="3996" y="3877"/>
                    </a:lnTo>
                    <a:lnTo>
                      <a:pt x="3713" y="4086"/>
                    </a:lnTo>
                    <a:lnTo>
                      <a:pt x="3444" y="4294"/>
                    </a:lnTo>
                    <a:lnTo>
                      <a:pt x="3191" y="4518"/>
                    </a:lnTo>
                    <a:lnTo>
                      <a:pt x="2937" y="4742"/>
                    </a:lnTo>
                    <a:lnTo>
                      <a:pt x="2699" y="4980"/>
                    </a:lnTo>
                    <a:lnTo>
                      <a:pt x="2460" y="5204"/>
                    </a:lnTo>
                    <a:lnTo>
                      <a:pt x="2237" y="5442"/>
                    </a:lnTo>
                    <a:lnTo>
                      <a:pt x="2028" y="5696"/>
                    </a:lnTo>
                    <a:lnTo>
                      <a:pt x="1834" y="5934"/>
                    </a:lnTo>
                    <a:lnTo>
                      <a:pt x="1640" y="6188"/>
                    </a:lnTo>
                    <a:lnTo>
                      <a:pt x="1462" y="6456"/>
                    </a:lnTo>
                    <a:lnTo>
                      <a:pt x="1283" y="6710"/>
                    </a:lnTo>
                    <a:lnTo>
                      <a:pt x="1119" y="6978"/>
                    </a:lnTo>
                    <a:lnTo>
                      <a:pt x="970" y="7246"/>
                    </a:lnTo>
                    <a:lnTo>
                      <a:pt x="820" y="7529"/>
                    </a:lnTo>
                    <a:lnTo>
                      <a:pt x="701" y="7813"/>
                    </a:lnTo>
                    <a:lnTo>
                      <a:pt x="582" y="8096"/>
                    </a:lnTo>
                    <a:lnTo>
                      <a:pt x="463" y="8379"/>
                    </a:lnTo>
                    <a:lnTo>
                      <a:pt x="373" y="8677"/>
                    </a:lnTo>
                    <a:lnTo>
                      <a:pt x="284" y="8976"/>
                    </a:lnTo>
                    <a:lnTo>
                      <a:pt x="209" y="9274"/>
                    </a:lnTo>
                    <a:lnTo>
                      <a:pt x="135" y="9617"/>
                    </a:lnTo>
                    <a:lnTo>
                      <a:pt x="90" y="9960"/>
                    </a:lnTo>
                    <a:lnTo>
                      <a:pt x="45" y="10302"/>
                    </a:lnTo>
                    <a:lnTo>
                      <a:pt x="15" y="10645"/>
                    </a:lnTo>
                    <a:lnTo>
                      <a:pt x="15" y="10660"/>
                    </a:lnTo>
                    <a:lnTo>
                      <a:pt x="1" y="11093"/>
                    </a:lnTo>
                    <a:lnTo>
                      <a:pt x="15" y="11540"/>
                    </a:lnTo>
                    <a:lnTo>
                      <a:pt x="15" y="17727"/>
                    </a:lnTo>
                    <a:lnTo>
                      <a:pt x="1" y="18114"/>
                    </a:lnTo>
                    <a:lnTo>
                      <a:pt x="15" y="18502"/>
                    </a:lnTo>
                    <a:lnTo>
                      <a:pt x="30" y="18890"/>
                    </a:lnTo>
                    <a:lnTo>
                      <a:pt x="75" y="19277"/>
                    </a:lnTo>
                    <a:lnTo>
                      <a:pt x="135" y="19665"/>
                    </a:lnTo>
                    <a:lnTo>
                      <a:pt x="209" y="20053"/>
                    </a:lnTo>
                    <a:lnTo>
                      <a:pt x="299" y="20440"/>
                    </a:lnTo>
                    <a:lnTo>
                      <a:pt x="418" y="20828"/>
                    </a:lnTo>
                    <a:lnTo>
                      <a:pt x="537" y="21215"/>
                    </a:lnTo>
                    <a:lnTo>
                      <a:pt x="686" y="21603"/>
                    </a:lnTo>
                    <a:lnTo>
                      <a:pt x="850" y="21991"/>
                    </a:lnTo>
                    <a:lnTo>
                      <a:pt x="1014" y="22378"/>
                    </a:lnTo>
                    <a:lnTo>
                      <a:pt x="1208" y="22766"/>
                    </a:lnTo>
                    <a:lnTo>
                      <a:pt x="1417" y="23153"/>
                    </a:lnTo>
                    <a:lnTo>
                      <a:pt x="1640" y="23526"/>
                    </a:lnTo>
                    <a:lnTo>
                      <a:pt x="1879" y="23914"/>
                    </a:lnTo>
                    <a:lnTo>
                      <a:pt x="2132" y="24301"/>
                    </a:lnTo>
                    <a:lnTo>
                      <a:pt x="2401" y="24674"/>
                    </a:lnTo>
                    <a:lnTo>
                      <a:pt x="2684" y="25047"/>
                    </a:lnTo>
                    <a:lnTo>
                      <a:pt x="2967" y="25420"/>
                    </a:lnTo>
                    <a:lnTo>
                      <a:pt x="3280" y="25792"/>
                    </a:lnTo>
                    <a:lnTo>
                      <a:pt x="3608" y="26165"/>
                    </a:lnTo>
                    <a:lnTo>
                      <a:pt x="3951" y="26523"/>
                    </a:lnTo>
                    <a:lnTo>
                      <a:pt x="4294" y="26895"/>
                    </a:lnTo>
                    <a:lnTo>
                      <a:pt x="4652" y="27253"/>
                    </a:lnTo>
                    <a:lnTo>
                      <a:pt x="5040" y="27611"/>
                    </a:lnTo>
                    <a:lnTo>
                      <a:pt x="5427" y="27954"/>
                    </a:lnTo>
                    <a:lnTo>
                      <a:pt x="5830" y="28312"/>
                    </a:lnTo>
                    <a:lnTo>
                      <a:pt x="6247" y="28655"/>
                    </a:lnTo>
                    <a:lnTo>
                      <a:pt x="6679" y="28998"/>
                    </a:lnTo>
                    <a:lnTo>
                      <a:pt x="7112" y="29326"/>
                    </a:lnTo>
                    <a:lnTo>
                      <a:pt x="7559" y="29668"/>
                    </a:lnTo>
                    <a:lnTo>
                      <a:pt x="8334" y="30190"/>
                    </a:lnTo>
                    <a:lnTo>
                      <a:pt x="9124" y="30712"/>
                    </a:lnTo>
                    <a:lnTo>
                      <a:pt x="9944" y="31219"/>
                    </a:lnTo>
                    <a:lnTo>
                      <a:pt x="10809" y="31726"/>
                    </a:lnTo>
                    <a:lnTo>
                      <a:pt x="11376" y="32039"/>
                    </a:lnTo>
                    <a:lnTo>
                      <a:pt x="11972" y="32352"/>
                    </a:lnTo>
                    <a:lnTo>
                      <a:pt x="12583" y="32650"/>
                    </a:lnTo>
                    <a:lnTo>
                      <a:pt x="13194" y="32948"/>
                    </a:lnTo>
                    <a:lnTo>
                      <a:pt x="13821" y="33232"/>
                    </a:lnTo>
                    <a:lnTo>
                      <a:pt x="14462" y="33500"/>
                    </a:lnTo>
                    <a:lnTo>
                      <a:pt x="15103" y="33783"/>
                    </a:lnTo>
                    <a:lnTo>
                      <a:pt x="15759" y="34037"/>
                    </a:lnTo>
                    <a:lnTo>
                      <a:pt x="16400" y="34290"/>
                    </a:lnTo>
                    <a:lnTo>
                      <a:pt x="17056" y="34514"/>
                    </a:lnTo>
                    <a:lnTo>
                      <a:pt x="17667" y="34722"/>
                    </a:lnTo>
                    <a:lnTo>
                      <a:pt x="18263" y="34931"/>
                    </a:lnTo>
                    <a:lnTo>
                      <a:pt x="18890" y="35125"/>
                    </a:lnTo>
                    <a:lnTo>
                      <a:pt x="19516" y="35304"/>
                    </a:lnTo>
                    <a:lnTo>
                      <a:pt x="20142" y="35483"/>
                    </a:lnTo>
                    <a:lnTo>
                      <a:pt x="20783" y="35647"/>
                    </a:lnTo>
                    <a:lnTo>
                      <a:pt x="21424" y="35811"/>
                    </a:lnTo>
                    <a:lnTo>
                      <a:pt x="22080" y="35975"/>
                    </a:lnTo>
                    <a:lnTo>
                      <a:pt x="23124" y="36198"/>
                    </a:lnTo>
                    <a:lnTo>
                      <a:pt x="24152" y="36392"/>
                    </a:lnTo>
                    <a:lnTo>
                      <a:pt x="25181" y="36571"/>
                    </a:lnTo>
                    <a:lnTo>
                      <a:pt x="26210" y="36720"/>
                    </a:lnTo>
                    <a:lnTo>
                      <a:pt x="27223" y="36854"/>
                    </a:lnTo>
                    <a:lnTo>
                      <a:pt x="28237" y="36944"/>
                    </a:lnTo>
                    <a:lnTo>
                      <a:pt x="29221" y="37018"/>
                    </a:lnTo>
                    <a:lnTo>
                      <a:pt x="30220" y="37078"/>
                    </a:lnTo>
                    <a:lnTo>
                      <a:pt x="30533" y="37093"/>
                    </a:lnTo>
                    <a:lnTo>
                      <a:pt x="30861" y="37093"/>
                    </a:lnTo>
                    <a:lnTo>
                      <a:pt x="31547" y="37108"/>
                    </a:lnTo>
                    <a:lnTo>
                      <a:pt x="32218" y="37108"/>
                    </a:lnTo>
                    <a:lnTo>
                      <a:pt x="32903" y="37093"/>
                    </a:lnTo>
                    <a:lnTo>
                      <a:pt x="33559" y="37078"/>
                    </a:lnTo>
                    <a:lnTo>
                      <a:pt x="34215" y="37048"/>
                    </a:lnTo>
                    <a:lnTo>
                      <a:pt x="34871" y="36988"/>
                    </a:lnTo>
                    <a:lnTo>
                      <a:pt x="35512" y="36944"/>
                    </a:lnTo>
                    <a:lnTo>
                      <a:pt x="36139" y="36869"/>
                    </a:lnTo>
                    <a:lnTo>
                      <a:pt x="36765" y="36795"/>
                    </a:lnTo>
                    <a:lnTo>
                      <a:pt x="37376" y="36705"/>
                    </a:lnTo>
                    <a:lnTo>
                      <a:pt x="37972" y="36601"/>
                    </a:lnTo>
                    <a:lnTo>
                      <a:pt x="38569" y="36482"/>
                    </a:lnTo>
                    <a:lnTo>
                      <a:pt x="39150" y="36362"/>
                    </a:lnTo>
                    <a:lnTo>
                      <a:pt x="39732" y="36228"/>
                    </a:lnTo>
                    <a:lnTo>
                      <a:pt x="40298" y="36079"/>
                    </a:lnTo>
                    <a:lnTo>
                      <a:pt x="40850" y="35930"/>
                    </a:lnTo>
                    <a:lnTo>
                      <a:pt x="41416" y="35751"/>
                    </a:lnTo>
                    <a:lnTo>
                      <a:pt x="41968" y="35572"/>
                    </a:lnTo>
                    <a:lnTo>
                      <a:pt x="42504" y="35363"/>
                    </a:lnTo>
                    <a:lnTo>
                      <a:pt x="43026" y="35155"/>
                    </a:lnTo>
                    <a:lnTo>
                      <a:pt x="43548" y="34946"/>
                    </a:lnTo>
                    <a:lnTo>
                      <a:pt x="44040" y="34708"/>
                    </a:lnTo>
                    <a:lnTo>
                      <a:pt x="44517" y="34469"/>
                    </a:lnTo>
                    <a:lnTo>
                      <a:pt x="44994" y="34216"/>
                    </a:lnTo>
                    <a:lnTo>
                      <a:pt x="45441" y="33947"/>
                    </a:lnTo>
                    <a:lnTo>
                      <a:pt x="45874" y="33679"/>
                    </a:lnTo>
                    <a:lnTo>
                      <a:pt x="46291" y="33396"/>
                    </a:lnTo>
                    <a:lnTo>
                      <a:pt x="46694" y="33097"/>
                    </a:lnTo>
                    <a:lnTo>
                      <a:pt x="47066" y="32799"/>
                    </a:lnTo>
                    <a:lnTo>
                      <a:pt x="47439" y="32486"/>
                    </a:lnTo>
                    <a:lnTo>
                      <a:pt x="47782" y="32158"/>
                    </a:lnTo>
                    <a:lnTo>
                      <a:pt x="48110" y="31830"/>
                    </a:lnTo>
                    <a:lnTo>
                      <a:pt x="48498" y="31383"/>
                    </a:lnTo>
                    <a:lnTo>
                      <a:pt x="48870" y="30921"/>
                    </a:lnTo>
                    <a:lnTo>
                      <a:pt x="49034" y="30682"/>
                    </a:lnTo>
                    <a:lnTo>
                      <a:pt x="49198" y="30444"/>
                    </a:lnTo>
                    <a:lnTo>
                      <a:pt x="49347" y="30205"/>
                    </a:lnTo>
                    <a:lnTo>
                      <a:pt x="49482" y="29952"/>
                    </a:lnTo>
                    <a:lnTo>
                      <a:pt x="49616" y="29698"/>
                    </a:lnTo>
                    <a:lnTo>
                      <a:pt x="49750" y="29445"/>
                    </a:lnTo>
                    <a:lnTo>
                      <a:pt x="49854" y="29191"/>
                    </a:lnTo>
                    <a:lnTo>
                      <a:pt x="49974" y="28923"/>
                    </a:lnTo>
                    <a:lnTo>
                      <a:pt x="50063" y="28655"/>
                    </a:lnTo>
                    <a:lnTo>
                      <a:pt x="50153" y="28386"/>
                    </a:lnTo>
                    <a:lnTo>
                      <a:pt x="50227" y="28118"/>
                    </a:lnTo>
                    <a:lnTo>
                      <a:pt x="50302" y="27835"/>
                    </a:lnTo>
                    <a:lnTo>
                      <a:pt x="50376" y="27417"/>
                    </a:lnTo>
                    <a:lnTo>
                      <a:pt x="50436" y="27015"/>
                    </a:lnTo>
                    <a:lnTo>
                      <a:pt x="50480" y="26597"/>
                    </a:lnTo>
                    <a:lnTo>
                      <a:pt x="50495" y="26180"/>
                    </a:lnTo>
                    <a:lnTo>
                      <a:pt x="50510" y="19024"/>
                    </a:lnTo>
                    <a:lnTo>
                      <a:pt x="50495" y="19024"/>
                    </a:lnTo>
                    <a:lnTo>
                      <a:pt x="50495" y="18606"/>
                    </a:lnTo>
                    <a:lnTo>
                      <a:pt x="50466" y="18189"/>
                    </a:lnTo>
                    <a:lnTo>
                      <a:pt x="50421" y="17786"/>
                    </a:lnTo>
                    <a:lnTo>
                      <a:pt x="50346" y="17369"/>
                    </a:lnTo>
                    <a:lnTo>
                      <a:pt x="50272" y="16952"/>
                    </a:lnTo>
                    <a:lnTo>
                      <a:pt x="50153" y="16534"/>
                    </a:lnTo>
                    <a:lnTo>
                      <a:pt x="50033" y="16132"/>
                    </a:lnTo>
                    <a:lnTo>
                      <a:pt x="49899" y="15714"/>
                    </a:lnTo>
                    <a:lnTo>
                      <a:pt x="49735" y="15297"/>
                    </a:lnTo>
                    <a:lnTo>
                      <a:pt x="49556" y="14894"/>
                    </a:lnTo>
                    <a:lnTo>
                      <a:pt x="49362" y="14477"/>
                    </a:lnTo>
                    <a:lnTo>
                      <a:pt x="49139" y="14074"/>
                    </a:lnTo>
                    <a:lnTo>
                      <a:pt x="48915" y="13657"/>
                    </a:lnTo>
                    <a:lnTo>
                      <a:pt x="48662" y="13254"/>
                    </a:lnTo>
                    <a:lnTo>
                      <a:pt x="48393" y="12852"/>
                    </a:lnTo>
                    <a:lnTo>
                      <a:pt x="48110" y="12449"/>
                    </a:lnTo>
                    <a:lnTo>
                      <a:pt x="47782" y="12017"/>
                    </a:lnTo>
                    <a:lnTo>
                      <a:pt x="47439" y="11585"/>
                    </a:lnTo>
                    <a:lnTo>
                      <a:pt x="47081" y="11167"/>
                    </a:lnTo>
                    <a:lnTo>
                      <a:pt x="46709" y="10735"/>
                    </a:lnTo>
                    <a:lnTo>
                      <a:pt x="46306" y="10317"/>
                    </a:lnTo>
                    <a:lnTo>
                      <a:pt x="45889" y="9900"/>
                    </a:lnTo>
                    <a:lnTo>
                      <a:pt x="45456" y="9497"/>
                    </a:lnTo>
                    <a:lnTo>
                      <a:pt x="45009" y="9095"/>
                    </a:lnTo>
                    <a:lnTo>
                      <a:pt x="44547" y="8692"/>
                    </a:lnTo>
                    <a:lnTo>
                      <a:pt x="44070" y="8305"/>
                    </a:lnTo>
                    <a:lnTo>
                      <a:pt x="43563" y="7902"/>
                    </a:lnTo>
                    <a:lnTo>
                      <a:pt x="43056" y="7529"/>
                    </a:lnTo>
                    <a:lnTo>
                      <a:pt x="42519" y="7157"/>
                    </a:lnTo>
                    <a:lnTo>
                      <a:pt x="41983" y="6784"/>
                    </a:lnTo>
                    <a:lnTo>
                      <a:pt x="41416" y="6411"/>
                    </a:lnTo>
                    <a:lnTo>
                      <a:pt x="40850" y="6054"/>
                    </a:lnTo>
                    <a:lnTo>
                      <a:pt x="40298" y="5740"/>
                    </a:lnTo>
                    <a:lnTo>
                      <a:pt x="39746" y="5412"/>
                    </a:lnTo>
                    <a:lnTo>
                      <a:pt x="39180" y="5114"/>
                    </a:lnTo>
                    <a:lnTo>
                      <a:pt x="38598" y="4801"/>
                    </a:lnTo>
                    <a:lnTo>
                      <a:pt x="38017" y="4503"/>
                    </a:lnTo>
                    <a:lnTo>
                      <a:pt x="37406" y="4220"/>
                    </a:lnTo>
                    <a:lnTo>
                      <a:pt x="36809" y="3937"/>
                    </a:lnTo>
                    <a:lnTo>
                      <a:pt x="36183" y="3668"/>
                    </a:lnTo>
                    <a:lnTo>
                      <a:pt x="35542" y="3400"/>
                    </a:lnTo>
                    <a:lnTo>
                      <a:pt x="34901" y="3131"/>
                    </a:lnTo>
                    <a:lnTo>
                      <a:pt x="34260" y="2893"/>
                    </a:lnTo>
                    <a:lnTo>
                      <a:pt x="33589" y="2640"/>
                    </a:lnTo>
                    <a:lnTo>
                      <a:pt x="32918" y="2416"/>
                    </a:lnTo>
                    <a:lnTo>
                      <a:pt x="32247" y="2192"/>
                    </a:lnTo>
                    <a:lnTo>
                      <a:pt x="31562" y="1969"/>
                    </a:lnTo>
                    <a:lnTo>
                      <a:pt x="30861" y="1775"/>
                    </a:lnTo>
                    <a:lnTo>
                      <a:pt x="30220" y="1581"/>
                    </a:lnTo>
                    <a:lnTo>
                      <a:pt x="29325" y="1357"/>
                    </a:lnTo>
                    <a:lnTo>
                      <a:pt x="28431" y="1149"/>
                    </a:lnTo>
                    <a:lnTo>
                      <a:pt x="27685" y="985"/>
                    </a:lnTo>
                    <a:lnTo>
                      <a:pt x="26955" y="821"/>
                    </a:lnTo>
                    <a:lnTo>
                      <a:pt x="26210" y="687"/>
                    </a:lnTo>
                    <a:lnTo>
                      <a:pt x="25479" y="567"/>
                    </a:lnTo>
                    <a:lnTo>
                      <a:pt x="24749" y="448"/>
                    </a:lnTo>
                    <a:lnTo>
                      <a:pt x="24018" y="344"/>
                    </a:lnTo>
                    <a:lnTo>
                      <a:pt x="23302" y="269"/>
                    </a:lnTo>
                    <a:lnTo>
                      <a:pt x="22587" y="195"/>
                    </a:lnTo>
                    <a:lnTo>
                      <a:pt x="21871" y="120"/>
                    </a:lnTo>
                    <a:lnTo>
                      <a:pt x="21170" y="75"/>
                    </a:lnTo>
                    <a:lnTo>
                      <a:pt x="20470" y="45"/>
                    </a:lnTo>
                    <a:lnTo>
                      <a:pt x="19769" y="16"/>
                    </a:lnTo>
                    <a:lnTo>
                      <a:pt x="19083"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7"/>
              <p:cNvSpPr/>
              <p:nvPr/>
            </p:nvSpPr>
            <p:spPr>
              <a:xfrm>
                <a:off x="2524034" y="3620836"/>
                <a:ext cx="765883" cy="562836"/>
              </a:xfrm>
              <a:custGeom>
                <a:avLst/>
                <a:gdLst/>
                <a:ahLst/>
                <a:cxnLst/>
                <a:rect l="l" t="t" r="r" b="b"/>
                <a:pathLst>
                  <a:path w="50495" h="37108" extrusionOk="0">
                    <a:moveTo>
                      <a:pt x="17726" y="1"/>
                    </a:moveTo>
                    <a:lnTo>
                      <a:pt x="17055" y="30"/>
                    </a:lnTo>
                    <a:lnTo>
                      <a:pt x="16399" y="60"/>
                    </a:lnTo>
                    <a:lnTo>
                      <a:pt x="15758" y="105"/>
                    </a:lnTo>
                    <a:lnTo>
                      <a:pt x="15102" y="165"/>
                    </a:lnTo>
                    <a:lnTo>
                      <a:pt x="14461" y="224"/>
                    </a:lnTo>
                    <a:lnTo>
                      <a:pt x="13820" y="299"/>
                    </a:lnTo>
                    <a:lnTo>
                      <a:pt x="13194" y="403"/>
                    </a:lnTo>
                    <a:lnTo>
                      <a:pt x="12583" y="493"/>
                    </a:lnTo>
                    <a:lnTo>
                      <a:pt x="11972" y="612"/>
                    </a:lnTo>
                    <a:lnTo>
                      <a:pt x="11375" y="746"/>
                    </a:lnTo>
                    <a:lnTo>
                      <a:pt x="10794" y="880"/>
                    </a:lnTo>
                    <a:lnTo>
                      <a:pt x="9944" y="1104"/>
                    </a:lnTo>
                    <a:lnTo>
                      <a:pt x="9124" y="1342"/>
                    </a:lnTo>
                    <a:lnTo>
                      <a:pt x="8334" y="1611"/>
                    </a:lnTo>
                    <a:lnTo>
                      <a:pt x="7559" y="1909"/>
                    </a:lnTo>
                    <a:lnTo>
                      <a:pt x="6843" y="2222"/>
                    </a:lnTo>
                    <a:lnTo>
                      <a:pt x="6157" y="2550"/>
                    </a:lnTo>
                    <a:lnTo>
                      <a:pt x="5486" y="2908"/>
                    </a:lnTo>
                    <a:lnTo>
                      <a:pt x="4860" y="3280"/>
                    </a:lnTo>
                    <a:lnTo>
                      <a:pt x="4264" y="3668"/>
                    </a:lnTo>
                    <a:lnTo>
                      <a:pt x="3981" y="3877"/>
                    </a:lnTo>
                    <a:lnTo>
                      <a:pt x="3712" y="4085"/>
                    </a:lnTo>
                    <a:lnTo>
                      <a:pt x="3444" y="4294"/>
                    </a:lnTo>
                    <a:lnTo>
                      <a:pt x="3176" y="4518"/>
                    </a:lnTo>
                    <a:lnTo>
                      <a:pt x="2937" y="4741"/>
                    </a:lnTo>
                    <a:lnTo>
                      <a:pt x="2698" y="4965"/>
                    </a:lnTo>
                    <a:lnTo>
                      <a:pt x="2460" y="5204"/>
                    </a:lnTo>
                    <a:lnTo>
                      <a:pt x="2236" y="5442"/>
                    </a:lnTo>
                    <a:lnTo>
                      <a:pt x="2028" y="5696"/>
                    </a:lnTo>
                    <a:lnTo>
                      <a:pt x="1819" y="5934"/>
                    </a:lnTo>
                    <a:lnTo>
                      <a:pt x="1640" y="6188"/>
                    </a:lnTo>
                    <a:lnTo>
                      <a:pt x="1446" y="6456"/>
                    </a:lnTo>
                    <a:lnTo>
                      <a:pt x="1282" y="6709"/>
                    </a:lnTo>
                    <a:lnTo>
                      <a:pt x="1118" y="6978"/>
                    </a:lnTo>
                    <a:lnTo>
                      <a:pt x="969" y="7246"/>
                    </a:lnTo>
                    <a:lnTo>
                      <a:pt x="820" y="7529"/>
                    </a:lnTo>
                    <a:lnTo>
                      <a:pt x="686" y="7813"/>
                    </a:lnTo>
                    <a:lnTo>
                      <a:pt x="567" y="8096"/>
                    </a:lnTo>
                    <a:lnTo>
                      <a:pt x="462" y="8379"/>
                    </a:lnTo>
                    <a:lnTo>
                      <a:pt x="358" y="8677"/>
                    </a:lnTo>
                    <a:lnTo>
                      <a:pt x="283" y="8975"/>
                    </a:lnTo>
                    <a:lnTo>
                      <a:pt x="209" y="9274"/>
                    </a:lnTo>
                    <a:lnTo>
                      <a:pt x="134" y="9616"/>
                    </a:lnTo>
                    <a:lnTo>
                      <a:pt x="75" y="9959"/>
                    </a:lnTo>
                    <a:lnTo>
                      <a:pt x="45" y="10302"/>
                    </a:lnTo>
                    <a:lnTo>
                      <a:pt x="15" y="10645"/>
                    </a:lnTo>
                    <a:lnTo>
                      <a:pt x="15" y="10660"/>
                    </a:lnTo>
                    <a:lnTo>
                      <a:pt x="0" y="11092"/>
                    </a:lnTo>
                    <a:lnTo>
                      <a:pt x="15" y="11540"/>
                    </a:lnTo>
                    <a:lnTo>
                      <a:pt x="15" y="17727"/>
                    </a:lnTo>
                    <a:lnTo>
                      <a:pt x="0" y="18114"/>
                    </a:lnTo>
                    <a:lnTo>
                      <a:pt x="0" y="18502"/>
                    </a:lnTo>
                    <a:lnTo>
                      <a:pt x="30" y="18890"/>
                    </a:lnTo>
                    <a:lnTo>
                      <a:pt x="75" y="19277"/>
                    </a:lnTo>
                    <a:lnTo>
                      <a:pt x="134" y="19665"/>
                    </a:lnTo>
                    <a:lnTo>
                      <a:pt x="209" y="20052"/>
                    </a:lnTo>
                    <a:lnTo>
                      <a:pt x="298" y="20440"/>
                    </a:lnTo>
                    <a:lnTo>
                      <a:pt x="417" y="20828"/>
                    </a:lnTo>
                    <a:lnTo>
                      <a:pt x="537" y="21215"/>
                    </a:lnTo>
                    <a:lnTo>
                      <a:pt x="686" y="21603"/>
                    </a:lnTo>
                    <a:lnTo>
                      <a:pt x="835" y="21990"/>
                    </a:lnTo>
                    <a:lnTo>
                      <a:pt x="1014" y="22378"/>
                    </a:lnTo>
                    <a:lnTo>
                      <a:pt x="1208" y="22766"/>
                    </a:lnTo>
                    <a:lnTo>
                      <a:pt x="1416" y="23153"/>
                    </a:lnTo>
                    <a:lnTo>
                      <a:pt x="1640" y="23526"/>
                    </a:lnTo>
                    <a:lnTo>
                      <a:pt x="1879" y="23914"/>
                    </a:lnTo>
                    <a:lnTo>
                      <a:pt x="2132" y="24301"/>
                    </a:lnTo>
                    <a:lnTo>
                      <a:pt x="2385" y="24674"/>
                    </a:lnTo>
                    <a:lnTo>
                      <a:pt x="2669" y="25047"/>
                    </a:lnTo>
                    <a:lnTo>
                      <a:pt x="2967" y="25419"/>
                    </a:lnTo>
                    <a:lnTo>
                      <a:pt x="3280" y="25792"/>
                    </a:lnTo>
                    <a:lnTo>
                      <a:pt x="3608" y="26165"/>
                    </a:lnTo>
                    <a:lnTo>
                      <a:pt x="3936" y="26523"/>
                    </a:lnTo>
                    <a:lnTo>
                      <a:pt x="4294" y="26895"/>
                    </a:lnTo>
                    <a:lnTo>
                      <a:pt x="4651" y="27253"/>
                    </a:lnTo>
                    <a:lnTo>
                      <a:pt x="5039" y="27611"/>
                    </a:lnTo>
                    <a:lnTo>
                      <a:pt x="5427" y="27954"/>
                    </a:lnTo>
                    <a:lnTo>
                      <a:pt x="5829" y="28312"/>
                    </a:lnTo>
                    <a:lnTo>
                      <a:pt x="6247" y="28655"/>
                    </a:lnTo>
                    <a:lnTo>
                      <a:pt x="6664" y="28997"/>
                    </a:lnTo>
                    <a:lnTo>
                      <a:pt x="7111" y="29325"/>
                    </a:lnTo>
                    <a:lnTo>
                      <a:pt x="7559" y="29668"/>
                    </a:lnTo>
                    <a:lnTo>
                      <a:pt x="8319" y="30190"/>
                    </a:lnTo>
                    <a:lnTo>
                      <a:pt x="9124" y="30712"/>
                    </a:lnTo>
                    <a:lnTo>
                      <a:pt x="9944" y="31219"/>
                    </a:lnTo>
                    <a:lnTo>
                      <a:pt x="10794" y="31711"/>
                    </a:lnTo>
                    <a:lnTo>
                      <a:pt x="11375" y="32039"/>
                    </a:lnTo>
                    <a:lnTo>
                      <a:pt x="11972" y="32352"/>
                    </a:lnTo>
                    <a:lnTo>
                      <a:pt x="12568" y="32650"/>
                    </a:lnTo>
                    <a:lnTo>
                      <a:pt x="13194" y="32933"/>
                    </a:lnTo>
                    <a:lnTo>
                      <a:pt x="13820" y="33231"/>
                    </a:lnTo>
                    <a:lnTo>
                      <a:pt x="14446" y="33500"/>
                    </a:lnTo>
                    <a:lnTo>
                      <a:pt x="15102" y="33768"/>
                    </a:lnTo>
                    <a:lnTo>
                      <a:pt x="15758" y="34036"/>
                    </a:lnTo>
                    <a:lnTo>
                      <a:pt x="16399" y="34290"/>
                    </a:lnTo>
                    <a:lnTo>
                      <a:pt x="17055" y="34514"/>
                    </a:lnTo>
                    <a:lnTo>
                      <a:pt x="17652" y="34722"/>
                    </a:lnTo>
                    <a:lnTo>
                      <a:pt x="18263" y="34931"/>
                    </a:lnTo>
                    <a:lnTo>
                      <a:pt x="18889" y="35110"/>
                    </a:lnTo>
                    <a:lnTo>
                      <a:pt x="19515" y="35304"/>
                    </a:lnTo>
                    <a:lnTo>
                      <a:pt x="20141" y="35483"/>
                    </a:lnTo>
                    <a:lnTo>
                      <a:pt x="20782" y="35647"/>
                    </a:lnTo>
                    <a:lnTo>
                      <a:pt x="21423" y="35811"/>
                    </a:lnTo>
                    <a:lnTo>
                      <a:pt x="22065" y="35975"/>
                    </a:lnTo>
                    <a:lnTo>
                      <a:pt x="23108" y="36198"/>
                    </a:lnTo>
                    <a:lnTo>
                      <a:pt x="24152" y="36392"/>
                    </a:lnTo>
                    <a:lnTo>
                      <a:pt x="25180" y="36571"/>
                    </a:lnTo>
                    <a:lnTo>
                      <a:pt x="26209" y="36720"/>
                    </a:lnTo>
                    <a:lnTo>
                      <a:pt x="27223" y="36854"/>
                    </a:lnTo>
                    <a:lnTo>
                      <a:pt x="28222" y="36944"/>
                    </a:lnTo>
                    <a:lnTo>
                      <a:pt x="29221" y="37018"/>
                    </a:lnTo>
                    <a:lnTo>
                      <a:pt x="30205" y="37078"/>
                    </a:lnTo>
                    <a:lnTo>
                      <a:pt x="30533" y="37093"/>
                    </a:lnTo>
                    <a:lnTo>
                      <a:pt x="30861" y="37093"/>
                    </a:lnTo>
                    <a:lnTo>
                      <a:pt x="31546" y="37108"/>
                    </a:lnTo>
                    <a:lnTo>
                      <a:pt x="32217" y="37108"/>
                    </a:lnTo>
                    <a:lnTo>
                      <a:pt x="32888" y="37093"/>
                    </a:lnTo>
                    <a:lnTo>
                      <a:pt x="33559" y="37078"/>
                    </a:lnTo>
                    <a:lnTo>
                      <a:pt x="34215" y="37033"/>
                    </a:lnTo>
                    <a:lnTo>
                      <a:pt x="34856" y="36988"/>
                    </a:lnTo>
                    <a:lnTo>
                      <a:pt x="35497" y="36944"/>
                    </a:lnTo>
                    <a:lnTo>
                      <a:pt x="36138" y="36869"/>
                    </a:lnTo>
                    <a:lnTo>
                      <a:pt x="36764" y="36795"/>
                    </a:lnTo>
                    <a:lnTo>
                      <a:pt x="37375" y="36705"/>
                    </a:lnTo>
                    <a:lnTo>
                      <a:pt x="37972" y="36601"/>
                    </a:lnTo>
                    <a:lnTo>
                      <a:pt x="38568" y="36481"/>
                    </a:lnTo>
                    <a:lnTo>
                      <a:pt x="39150" y="36362"/>
                    </a:lnTo>
                    <a:lnTo>
                      <a:pt x="39731" y="36228"/>
                    </a:lnTo>
                    <a:lnTo>
                      <a:pt x="40283" y="36079"/>
                    </a:lnTo>
                    <a:lnTo>
                      <a:pt x="40834" y="35930"/>
                    </a:lnTo>
                    <a:lnTo>
                      <a:pt x="41401" y="35751"/>
                    </a:lnTo>
                    <a:lnTo>
                      <a:pt x="41967" y="35572"/>
                    </a:lnTo>
                    <a:lnTo>
                      <a:pt x="42504" y="35363"/>
                    </a:lnTo>
                    <a:lnTo>
                      <a:pt x="43026" y="35155"/>
                    </a:lnTo>
                    <a:lnTo>
                      <a:pt x="43533" y="34946"/>
                    </a:lnTo>
                    <a:lnTo>
                      <a:pt x="44040" y="34707"/>
                    </a:lnTo>
                    <a:lnTo>
                      <a:pt x="44517" y="34469"/>
                    </a:lnTo>
                    <a:lnTo>
                      <a:pt x="44979" y="34215"/>
                    </a:lnTo>
                    <a:lnTo>
                      <a:pt x="45441" y="33947"/>
                    </a:lnTo>
                    <a:lnTo>
                      <a:pt x="45873" y="33679"/>
                    </a:lnTo>
                    <a:lnTo>
                      <a:pt x="46291" y="33395"/>
                    </a:lnTo>
                    <a:lnTo>
                      <a:pt x="46693" y="33097"/>
                    </a:lnTo>
                    <a:lnTo>
                      <a:pt x="47066" y="32799"/>
                    </a:lnTo>
                    <a:lnTo>
                      <a:pt x="47439" y="32486"/>
                    </a:lnTo>
                    <a:lnTo>
                      <a:pt x="47782" y="32158"/>
                    </a:lnTo>
                    <a:lnTo>
                      <a:pt x="48110" y="31830"/>
                    </a:lnTo>
                    <a:lnTo>
                      <a:pt x="48497" y="31383"/>
                    </a:lnTo>
                    <a:lnTo>
                      <a:pt x="48855" y="30921"/>
                    </a:lnTo>
                    <a:lnTo>
                      <a:pt x="49034" y="30682"/>
                    </a:lnTo>
                    <a:lnTo>
                      <a:pt x="49183" y="30444"/>
                    </a:lnTo>
                    <a:lnTo>
                      <a:pt x="49347" y="30205"/>
                    </a:lnTo>
                    <a:lnTo>
                      <a:pt x="49481" y="29952"/>
                    </a:lnTo>
                    <a:lnTo>
                      <a:pt x="49615" y="29698"/>
                    </a:lnTo>
                    <a:lnTo>
                      <a:pt x="49735" y="29445"/>
                    </a:lnTo>
                    <a:lnTo>
                      <a:pt x="49854" y="29191"/>
                    </a:lnTo>
                    <a:lnTo>
                      <a:pt x="49958" y="28923"/>
                    </a:lnTo>
                    <a:lnTo>
                      <a:pt x="50063" y="28655"/>
                    </a:lnTo>
                    <a:lnTo>
                      <a:pt x="50152" y="28386"/>
                    </a:lnTo>
                    <a:lnTo>
                      <a:pt x="50227" y="28118"/>
                    </a:lnTo>
                    <a:lnTo>
                      <a:pt x="50301" y="27835"/>
                    </a:lnTo>
                    <a:lnTo>
                      <a:pt x="50376" y="27417"/>
                    </a:lnTo>
                    <a:lnTo>
                      <a:pt x="50435" y="27015"/>
                    </a:lnTo>
                    <a:lnTo>
                      <a:pt x="50480" y="26597"/>
                    </a:lnTo>
                    <a:lnTo>
                      <a:pt x="50495" y="26180"/>
                    </a:lnTo>
                    <a:lnTo>
                      <a:pt x="50495" y="19024"/>
                    </a:lnTo>
                    <a:lnTo>
                      <a:pt x="50480" y="18606"/>
                    </a:lnTo>
                    <a:lnTo>
                      <a:pt x="50465" y="18189"/>
                    </a:lnTo>
                    <a:lnTo>
                      <a:pt x="50405" y="17786"/>
                    </a:lnTo>
                    <a:lnTo>
                      <a:pt x="50346" y="17369"/>
                    </a:lnTo>
                    <a:lnTo>
                      <a:pt x="50256" y="16951"/>
                    </a:lnTo>
                    <a:lnTo>
                      <a:pt x="50152" y="16534"/>
                    </a:lnTo>
                    <a:lnTo>
                      <a:pt x="50033" y="16131"/>
                    </a:lnTo>
                    <a:lnTo>
                      <a:pt x="49884" y="15714"/>
                    </a:lnTo>
                    <a:lnTo>
                      <a:pt x="49735" y="15297"/>
                    </a:lnTo>
                    <a:lnTo>
                      <a:pt x="49556" y="14894"/>
                    </a:lnTo>
                    <a:lnTo>
                      <a:pt x="49347" y="14477"/>
                    </a:lnTo>
                    <a:lnTo>
                      <a:pt x="49138" y="14074"/>
                    </a:lnTo>
                    <a:lnTo>
                      <a:pt x="48900" y="13657"/>
                    </a:lnTo>
                    <a:lnTo>
                      <a:pt x="48661" y="13254"/>
                    </a:lnTo>
                    <a:lnTo>
                      <a:pt x="48393" y="12852"/>
                    </a:lnTo>
                    <a:lnTo>
                      <a:pt x="48110" y="12449"/>
                    </a:lnTo>
                    <a:lnTo>
                      <a:pt x="47782" y="12017"/>
                    </a:lnTo>
                    <a:lnTo>
                      <a:pt x="47439" y="11584"/>
                    </a:lnTo>
                    <a:lnTo>
                      <a:pt x="47081" y="11152"/>
                    </a:lnTo>
                    <a:lnTo>
                      <a:pt x="46708" y="10735"/>
                    </a:lnTo>
                    <a:lnTo>
                      <a:pt x="46306" y="10317"/>
                    </a:lnTo>
                    <a:lnTo>
                      <a:pt x="45888" y="9900"/>
                    </a:lnTo>
                    <a:lnTo>
                      <a:pt x="45456" y="9497"/>
                    </a:lnTo>
                    <a:lnTo>
                      <a:pt x="45009" y="9095"/>
                    </a:lnTo>
                    <a:lnTo>
                      <a:pt x="44546" y="8692"/>
                    </a:lnTo>
                    <a:lnTo>
                      <a:pt x="44054" y="8305"/>
                    </a:lnTo>
                    <a:lnTo>
                      <a:pt x="43562" y="7902"/>
                    </a:lnTo>
                    <a:lnTo>
                      <a:pt x="43041" y="7529"/>
                    </a:lnTo>
                    <a:lnTo>
                      <a:pt x="42519" y="7142"/>
                    </a:lnTo>
                    <a:lnTo>
                      <a:pt x="41967" y="6784"/>
                    </a:lnTo>
                    <a:lnTo>
                      <a:pt x="41416" y="6411"/>
                    </a:lnTo>
                    <a:lnTo>
                      <a:pt x="40834" y="6053"/>
                    </a:lnTo>
                    <a:lnTo>
                      <a:pt x="40298" y="5740"/>
                    </a:lnTo>
                    <a:lnTo>
                      <a:pt x="39746" y="5412"/>
                    </a:lnTo>
                    <a:lnTo>
                      <a:pt x="39179" y="5099"/>
                    </a:lnTo>
                    <a:lnTo>
                      <a:pt x="38598" y="4801"/>
                    </a:lnTo>
                    <a:lnTo>
                      <a:pt x="38017" y="4503"/>
                    </a:lnTo>
                    <a:lnTo>
                      <a:pt x="37405" y="4220"/>
                    </a:lnTo>
                    <a:lnTo>
                      <a:pt x="36794" y="3936"/>
                    </a:lnTo>
                    <a:lnTo>
                      <a:pt x="36183" y="3653"/>
                    </a:lnTo>
                    <a:lnTo>
                      <a:pt x="35542" y="3400"/>
                    </a:lnTo>
                    <a:lnTo>
                      <a:pt x="34901" y="3131"/>
                    </a:lnTo>
                    <a:lnTo>
                      <a:pt x="34260" y="2893"/>
                    </a:lnTo>
                    <a:lnTo>
                      <a:pt x="33589" y="2639"/>
                    </a:lnTo>
                    <a:lnTo>
                      <a:pt x="32918" y="2416"/>
                    </a:lnTo>
                    <a:lnTo>
                      <a:pt x="32247" y="2192"/>
                    </a:lnTo>
                    <a:lnTo>
                      <a:pt x="31546" y="1968"/>
                    </a:lnTo>
                    <a:lnTo>
                      <a:pt x="30861" y="1760"/>
                    </a:lnTo>
                    <a:lnTo>
                      <a:pt x="30205" y="1581"/>
                    </a:lnTo>
                    <a:lnTo>
                      <a:pt x="29325" y="1357"/>
                    </a:lnTo>
                    <a:lnTo>
                      <a:pt x="28430" y="1149"/>
                    </a:lnTo>
                    <a:lnTo>
                      <a:pt x="27685" y="985"/>
                    </a:lnTo>
                    <a:lnTo>
                      <a:pt x="26954" y="821"/>
                    </a:lnTo>
                    <a:lnTo>
                      <a:pt x="26209" y="686"/>
                    </a:lnTo>
                    <a:lnTo>
                      <a:pt x="25479" y="567"/>
                    </a:lnTo>
                    <a:lnTo>
                      <a:pt x="24748" y="448"/>
                    </a:lnTo>
                    <a:lnTo>
                      <a:pt x="24018" y="343"/>
                    </a:lnTo>
                    <a:lnTo>
                      <a:pt x="23302" y="269"/>
                    </a:lnTo>
                    <a:lnTo>
                      <a:pt x="22586" y="194"/>
                    </a:lnTo>
                    <a:lnTo>
                      <a:pt x="21871" y="120"/>
                    </a:lnTo>
                    <a:lnTo>
                      <a:pt x="21155" y="75"/>
                    </a:lnTo>
                    <a:lnTo>
                      <a:pt x="20454" y="30"/>
                    </a:lnTo>
                    <a:lnTo>
                      <a:pt x="19769" y="15"/>
                    </a:lnTo>
                    <a:lnTo>
                      <a:pt x="190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7"/>
              <p:cNvSpPr/>
              <p:nvPr/>
            </p:nvSpPr>
            <p:spPr>
              <a:xfrm>
                <a:off x="2524034" y="3620836"/>
                <a:ext cx="765883" cy="455647"/>
              </a:xfrm>
              <a:custGeom>
                <a:avLst/>
                <a:gdLst/>
                <a:ahLst/>
                <a:cxnLst/>
                <a:rect l="l" t="t" r="r" b="b"/>
                <a:pathLst>
                  <a:path w="50495" h="30041" extrusionOk="0">
                    <a:moveTo>
                      <a:pt x="17845" y="1"/>
                    </a:moveTo>
                    <a:lnTo>
                      <a:pt x="17264" y="15"/>
                    </a:lnTo>
                    <a:lnTo>
                      <a:pt x="16683" y="45"/>
                    </a:lnTo>
                    <a:lnTo>
                      <a:pt x="16101" y="75"/>
                    </a:lnTo>
                    <a:lnTo>
                      <a:pt x="15535" y="120"/>
                    </a:lnTo>
                    <a:lnTo>
                      <a:pt x="14983" y="179"/>
                    </a:lnTo>
                    <a:lnTo>
                      <a:pt x="14431" y="239"/>
                    </a:lnTo>
                    <a:lnTo>
                      <a:pt x="13880" y="299"/>
                    </a:lnTo>
                    <a:lnTo>
                      <a:pt x="13343" y="373"/>
                    </a:lnTo>
                    <a:lnTo>
                      <a:pt x="12806" y="463"/>
                    </a:lnTo>
                    <a:lnTo>
                      <a:pt x="12285" y="552"/>
                    </a:lnTo>
                    <a:lnTo>
                      <a:pt x="11778" y="657"/>
                    </a:lnTo>
                    <a:lnTo>
                      <a:pt x="11271" y="761"/>
                    </a:lnTo>
                    <a:lnTo>
                      <a:pt x="10764" y="880"/>
                    </a:lnTo>
                    <a:lnTo>
                      <a:pt x="10272" y="1014"/>
                    </a:lnTo>
                    <a:lnTo>
                      <a:pt x="9795" y="1149"/>
                    </a:lnTo>
                    <a:lnTo>
                      <a:pt x="9318" y="1283"/>
                    </a:lnTo>
                    <a:lnTo>
                      <a:pt x="8841" y="1432"/>
                    </a:lnTo>
                    <a:lnTo>
                      <a:pt x="8393" y="1596"/>
                    </a:lnTo>
                    <a:lnTo>
                      <a:pt x="7946" y="1760"/>
                    </a:lnTo>
                    <a:lnTo>
                      <a:pt x="7514" y="1939"/>
                    </a:lnTo>
                    <a:lnTo>
                      <a:pt x="7082" y="2118"/>
                    </a:lnTo>
                    <a:lnTo>
                      <a:pt x="6664" y="2296"/>
                    </a:lnTo>
                    <a:lnTo>
                      <a:pt x="6262" y="2505"/>
                    </a:lnTo>
                    <a:lnTo>
                      <a:pt x="5859" y="2699"/>
                    </a:lnTo>
                    <a:lnTo>
                      <a:pt x="5471" y="2908"/>
                    </a:lnTo>
                    <a:lnTo>
                      <a:pt x="5099" y="3131"/>
                    </a:lnTo>
                    <a:lnTo>
                      <a:pt x="4741" y="3355"/>
                    </a:lnTo>
                    <a:lnTo>
                      <a:pt x="4398" y="3593"/>
                    </a:lnTo>
                    <a:lnTo>
                      <a:pt x="4055" y="3832"/>
                    </a:lnTo>
                    <a:lnTo>
                      <a:pt x="3727" y="4071"/>
                    </a:lnTo>
                    <a:lnTo>
                      <a:pt x="3414" y="4324"/>
                    </a:lnTo>
                    <a:lnTo>
                      <a:pt x="3101" y="4592"/>
                    </a:lnTo>
                    <a:lnTo>
                      <a:pt x="2818" y="4861"/>
                    </a:lnTo>
                    <a:lnTo>
                      <a:pt x="2534" y="5129"/>
                    </a:lnTo>
                    <a:lnTo>
                      <a:pt x="2281" y="5412"/>
                    </a:lnTo>
                    <a:lnTo>
                      <a:pt x="2028" y="5696"/>
                    </a:lnTo>
                    <a:lnTo>
                      <a:pt x="1789" y="5994"/>
                    </a:lnTo>
                    <a:lnTo>
                      <a:pt x="1565" y="6292"/>
                    </a:lnTo>
                    <a:lnTo>
                      <a:pt x="1357" y="6590"/>
                    </a:lnTo>
                    <a:lnTo>
                      <a:pt x="1163" y="6903"/>
                    </a:lnTo>
                    <a:lnTo>
                      <a:pt x="969" y="7231"/>
                    </a:lnTo>
                    <a:lnTo>
                      <a:pt x="805" y="7559"/>
                    </a:lnTo>
                    <a:lnTo>
                      <a:pt x="656" y="7887"/>
                    </a:lnTo>
                    <a:lnTo>
                      <a:pt x="522" y="8230"/>
                    </a:lnTo>
                    <a:lnTo>
                      <a:pt x="403" y="8573"/>
                    </a:lnTo>
                    <a:lnTo>
                      <a:pt x="298" y="8916"/>
                    </a:lnTo>
                    <a:lnTo>
                      <a:pt x="209" y="9274"/>
                    </a:lnTo>
                    <a:lnTo>
                      <a:pt x="119" y="9676"/>
                    </a:lnTo>
                    <a:lnTo>
                      <a:pt x="60" y="10094"/>
                    </a:lnTo>
                    <a:lnTo>
                      <a:pt x="15" y="10496"/>
                    </a:lnTo>
                    <a:lnTo>
                      <a:pt x="0" y="10914"/>
                    </a:lnTo>
                    <a:lnTo>
                      <a:pt x="0" y="11316"/>
                    </a:lnTo>
                    <a:lnTo>
                      <a:pt x="30" y="11733"/>
                    </a:lnTo>
                    <a:lnTo>
                      <a:pt x="60" y="12136"/>
                    </a:lnTo>
                    <a:lnTo>
                      <a:pt x="119" y="12553"/>
                    </a:lnTo>
                    <a:lnTo>
                      <a:pt x="209" y="12971"/>
                    </a:lnTo>
                    <a:lnTo>
                      <a:pt x="298" y="13388"/>
                    </a:lnTo>
                    <a:lnTo>
                      <a:pt x="417" y="13791"/>
                    </a:lnTo>
                    <a:lnTo>
                      <a:pt x="567" y="14208"/>
                    </a:lnTo>
                    <a:lnTo>
                      <a:pt x="716" y="14626"/>
                    </a:lnTo>
                    <a:lnTo>
                      <a:pt x="895" y="15028"/>
                    </a:lnTo>
                    <a:lnTo>
                      <a:pt x="1088" y="15446"/>
                    </a:lnTo>
                    <a:lnTo>
                      <a:pt x="1297" y="15848"/>
                    </a:lnTo>
                    <a:lnTo>
                      <a:pt x="1521" y="16266"/>
                    </a:lnTo>
                    <a:lnTo>
                      <a:pt x="1759" y="16668"/>
                    </a:lnTo>
                    <a:lnTo>
                      <a:pt x="2028" y="17071"/>
                    </a:lnTo>
                    <a:lnTo>
                      <a:pt x="2296" y="17473"/>
                    </a:lnTo>
                    <a:lnTo>
                      <a:pt x="2594" y="17876"/>
                    </a:lnTo>
                    <a:lnTo>
                      <a:pt x="2907" y="18278"/>
                    </a:lnTo>
                    <a:lnTo>
                      <a:pt x="3235" y="18666"/>
                    </a:lnTo>
                    <a:lnTo>
                      <a:pt x="3578" y="19054"/>
                    </a:lnTo>
                    <a:lnTo>
                      <a:pt x="3936" y="19456"/>
                    </a:lnTo>
                    <a:lnTo>
                      <a:pt x="4309" y="19829"/>
                    </a:lnTo>
                    <a:lnTo>
                      <a:pt x="4696" y="20216"/>
                    </a:lnTo>
                    <a:lnTo>
                      <a:pt x="5099" y="20589"/>
                    </a:lnTo>
                    <a:lnTo>
                      <a:pt x="5516" y="20962"/>
                    </a:lnTo>
                    <a:lnTo>
                      <a:pt x="5934" y="21334"/>
                    </a:lnTo>
                    <a:lnTo>
                      <a:pt x="6381" y="21707"/>
                    </a:lnTo>
                    <a:lnTo>
                      <a:pt x="6843" y="22065"/>
                    </a:lnTo>
                    <a:lnTo>
                      <a:pt x="7588" y="22617"/>
                    </a:lnTo>
                    <a:lnTo>
                      <a:pt x="8364" y="23153"/>
                    </a:lnTo>
                    <a:lnTo>
                      <a:pt x="9169" y="23675"/>
                    </a:lnTo>
                    <a:lnTo>
                      <a:pt x="10004" y="24197"/>
                    </a:lnTo>
                    <a:lnTo>
                      <a:pt x="10868" y="24689"/>
                    </a:lnTo>
                    <a:lnTo>
                      <a:pt x="11763" y="25166"/>
                    </a:lnTo>
                    <a:lnTo>
                      <a:pt x="12687" y="25628"/>
                    </a:lnTo>
                    <a:lnTo>
                      <a:pt x="13641" y="26075"/>
                    </a:lnTo>
                    <a:lnTo>
                      <a:pt x="14610" y="26508"/>
                    </a:lnTo>
                    <a:lnTo>
                      <a:pt x="15609" y="26910"/>
                    </a:lnTo>
                    <a:lnTo>
                      <a:pt x="16638" y="27298"/>
                    </a:lnTo>
                    <a:lnTo>
                      <a:pt x="17681" y="27671"/>
                    </a:lnTo>
                    <a:lnTo>
                      <a:pt x="18740" y="28013"/>
                    </a:lnTo>
                    <a:lnTo>
                      <a:pt x="19828" y="28327"/>
                    </a:lnTo>
                    <a:lnTo>
                      <a:pt x="20946" y="28625"/>
                    </a:lnTo>
                    <a:lnTo>
                      <a:pt x="22065" y="28908"/>
                    </a:lnTo>
                    <a:lnTo>
                      <a:pt x="22720" y="29042"/>
                    </a:lnTo>
                    <a:lnTo>
                      <a:pt x="23362" y="29176"/>
                    </a:lnTo>
                    <a:lnTo>
                      <a:pt x="24003" y="29310"/>
                    </a:lnTo>
                    <a:lnTo>
                      <a:pt x="24644" y="29415"/>
                    </a:lnTo>
                    <a:lnTo>
                      <a:pt x="25285" y="29519"/>
                    </a:lnTo>
                    <a:lnTo>
                      <a:pt x="25926" y="29624"/>
                    </a:lnTo>
                    <a:lnTo>
                      <a:pt x="26552" y="29698"/>
                    </a:lnTo>
                    <a:lnTo>
                      <a:pt x="27178" y="29773"/>
                    </a:lnTo>
                    <a:lnTo>
                      <a:pt x="27804" y="29847"/>
                    </a:lnTo>
                    <a:lnTo>
                      <a:pt x="28430" y="29907"/>
                    </a:lnTo>
                    <a:lnTo>
                      <a:pt x="29042" y="29952"/>
                    </a:lnTo>
                    <a:lnTo>
                      <a:pt x="29653" y="29981"/>
                    </a:lnTo>
                    <a:lnTo>
                      <a:pt x="30264" y="30011"/>
                    </a:lnTo>
                    <a:lnTo>
                      <a:pt x="30875" y="30041"/>
                    </a:lnTo>
                    <a:lnTo>
                      <a:pt x="32664" y="30041"/>
                    </a:lnTo>
                    <a:lnTo>
                      <a:pt x="33246" y="30026"/>
                    </a:lnTo>
                    <a:lnTo>
                      <a:pt x="33812" y="29996"/>
                    </a:lnTo>
                    <a:lnTo>
                      <a:pt x="34394" y="29966"/>
                    </a:lnTo>
                    <a:lnTo>
                      <a:pt x="34960" y="29922"/>
                    </a:lnTo>
                    <a:lnTo>
                      <a:pt x="35512" y="29877"/>
                    </a:lnTo>
                    <a:lnTo>
                      <a:pt x="36064" y="29802"/>
                    </a:lnTo>
                    <a:lnTo>
                      <a:pt x="36615" y="29743"/>
                    </a:lnTo>
                    <a:lnTo>
                      <a:pt x="37152" y="29668"/>
                    </a:lnTo>
                    <a:lnTo>
                      <a:pt x="37689" y="29579"/>
                    </a:lnTo>
                    <a:lnTo>
                      <a:pt x="38210" y="29489"/>
                    </a:lnTo>
                    <a:lnTo>
                      <a:pt x="38732" y="29385"/>
                    </a:lnTo>
                    <a:lnTo>
                      <a:pt x="39239" y="29281"/>
                    </a:lnTo>
                    <a:lnTo>
                      <a:pt x="39731" y="29161"/>
                    </a:lnTo>
                    <a:lnTo>
                      <a:pt x="40223" y="29027"/>
                    </a:lnTo>
                    <a:lnTo>
                      <a:pt x="40715" y="28893"/>
                    </a:lnTo>
                    <a:lnTo>
                      <a:pt x="41192" y="28759"/>
                    </a:lnTo>
                    <a:lnTo>
                      <a:pt x="41654" y="28610"/>
                    </a:lnTo>
                    <a:lnTo>
                      <a:pt x="42101" y="28446"/>
                    </a:lnTo>
                    <a:lnTo>
                      <a:pt x="42549" y="28282"/>
                    </a:lnTo>
                    <a:lnTo>
                      <a:pt x="42996" y="28103"/>
                    </a:lnTo>
                    <a:lnTo>
                      <a:pt x="43413" y="27924"/>
                    </a:lnTo>
                    <a:lnTo>
                      <a:pt x="43831" y="27745"/>
                    </a:lnTo>
                    <a:lnTo>
                      <a:pt x="44233" y="27536"/>
                    </a:lnTo>
                    <a:lnTo>
                      <a:pt x="44636" y="27343"/>
                    </a:lnTo>
                    <a:lnTo>
                      <a:pt x="45024" y="27134"/>
                    </a:lnTo>
                    <a:lnTo>
                      <a:pt x="45396" y="26910"/>
                    </a:lnTo>
                    <a:lnTo>
                      <a:pt x="45754" y="26687"/>
                    </a:lnTo>
                    <a:lnTo>
                      <a:pt x="46112" y="26448"/>
                    </a:lnTo>
                    <a:lnTo>
                      <a:pt x="46455" y="26210"/>
                    </a:lnTo>
                    <a:lnTo>
                      <a:pt x="46768" y="25971"/>
                    </a:lnTo>
                    <a:lnTo>
                      <a:pt x="47096" y="25718"/>
                    </a:lnTo>
                    <a:lnTo>
                      <a:pt x="47394" y="25449"/>
                    </a:lnTo>
                    <a:lnTo>
                      <a:pt x="47677" y="25181"/>
                    </a:lnTo>
                    <a:lnTo>
                      <a:pt x="47960" y="24913"/>
                    </a:lnTo>
                    <a:lnTo>
                      <a:pt x="48229" y="24629"/>
                    </a:lnTo>
                    <a:lnTo>
                      <a:pt x="48482" y="24346"/>
                    </a:lnTo>
                    <a:lnTo>
                      <a:pt x="48706" y="24048"/>
                    </a:lnTo>
                    <a:lnTo>
                      <a:pt x="48944" y="23750"/>
                    </a:lnTo>
                    <a:lnTo>
                      <a:pt x="49153" y="23437"/>
                    </a:lnTo>
                    <a:lnTo>
                      <a:pt x="49347" y="23124"/>
                    </a:lnTo>
                    <a:lnTo>
                      <a:pt x="49526" y="22810"/>
                    </a:lnTo>
                    <a:lnTo>
                      <a:pt x="49690" y="22482"/>
                    </a:lnTo>
                    <a:lnTo>
                      <a:pt x="49839" y="22154"/>
                    </a:lnTo>
                    <a:lnTo>
                      <a:pt x="49973" y="21812"/>
                    </a:lnTo>
                    <a:lnTo>
                      <a:pt x="50107" y="21469"/>
                    </a:lnTo>
                    <a:lnTo>
                      <a:pt x="50212" y="21126"/>
                    </a:lnTo>
                    <a:lnTo>
                      <a:pt x="50301" y="20768"/>
                    </a:lnTo>
                    <a:lnTo>
                      <a:pt x="50361" y="20485"/>
                    </a:lnTo>
                    <a:lnTo>
                      <a:pt x="50405" y="20216"/>
                    </a:lnTo>
                    <a:lnTo>
                      <a:pt x="50435" y="19948"/>
                    </a:lnTo>
                    <a:lnTo>
                      <a:pt x="50465" y="19665"/>
                    </a:lnTo>
                    <a:lnTo>
                      <a:pt x="50495" y="19396"/>
                    </a:lnTo>
                    <a:lnTo>
                      <a:pt x="50495" y="19113"/>
                    </a:lnTo>
                    <a:lnTo>
                      <a:pt x="50495" y="18830"/>
                    </a:lnTo>
                    <a:lnTo>
                      <a:pt x="50495" y="18562"/>
                    </a:lnTo>
                    <a:lnTo>
                      <a:pt x="50480" y="18278"/>
                    </a:lnTo>
                    <a:lnTo>
                      <a:pt x="50450" y="17995"/>
                    </a:lnTo>
                    <a:lnTo>
                      <a:pt x="50361" y="17443"/>
                    </a:lnTo>
                    <a:lnTo>
                      <a:pt x="50256" y="16892"/>
                    </a:lnTo>
                    <a:lnTo>
                      <a:pt x="50107" y="16325"/>
                    </a:lnTo>
                    <a:lnTo>
                      <a:pt x="49913" y="15774"/>
                    </a:lnTo>
                    <a:lnTo>
                      <a:pt x="49705" y="15222"/>
                    </a:lnTo>
                    <a:lnTo>
                      <a:pt x="49451" y="14656"/>
                    </a:lnTo>
                    <a:lnTo>
                      <a:pt x="49168" y="14104"/>
                    </a:lnTo>
                    <a:lnTo>
                      <a:pt x="48855" y="13552"/>
                    </a:lnTo>
                    <a:lnTo>
                      <a:pt x="48512" y="13016"/>
                    </a:lnTo>
                    <a:lnTo>
                      <a:pt x="48124" y="12464"/>
                    </a:lnTo>
                    <a:lnTo>
                      <a:pt x="47722" y="11927"/>
                    </a:lnTo>
                    <a:lnTo>
                      <a:pt x="47290" y="11391"/>
                    </a:lnTo>
                    <a:lnTo>
                      <a:pt x="46827" y="10869"/>
                    </a:lnTo>
                    <a:lnTo>
                      <a:pt x="46335" y="10347"/>
                    </a:lnTo>
                    <a:lnTo>
                      <a:pt x="45814" y="9825"/>
                    </a:lnTo>
                    <a:lnTo>
                      <a:pt x="45262" y="9318"/>
                    </a:lnTo>
                    <a:lnTo>
                      <a:pt x="44696" y="8811"/>
                    </a:lnTo>
                    <a:lnTo>
                      <a:pt x="44099" y="8319"/>
                    </a:lnTo>
                    <a:lnTo>
                      <a:pt x="43473" y="7842"/>
                    </a:lnTo>
                    <a:lnTo>
                      <a:pt x="42817" y="7365"/>
                    </a:lnTo>
                    <a:lnTo>
                      <a:pt x="42146" y="6888"/>
                    </a:lnTo>
                    <a:lnTo>
                      <a:pt x="41445" y="6441"/>
                    </a:lnTo>
                    <a:lnTo>
                      <a:pt x="40730" y="5994"/>
                    </a:lnTo>
                    <a:lnTo>
                      <a:pt x="39984" y="5561"/>
                    </a:lnTo>
                    <a:lnTo>
                      <a:pt x="39224" y="5129"/>
                    </a:lnTo>
                    <a:lnTo>
                      <a:pt x="38449" y="4727"/>
                    </a:lnTo>
                    <a:lnTo>
                      <a:pt x="37644" y="4324"/>
                    </a:lnTo>
                    <a:lnTo>
                      <a:pt x="36585" y="3847"/>
                    </a:lnTo>
                    <a:lnTo>
                      <a:pt x="35512" y="3385"/>
                    </a:lnTo>
                    <a:lnTo>
                      <a:pt x="34394" y="2938"/>
                    </a:lnTo>
                    <a:lnTo>
                      <a:pt x="33246" y="2520"/>
                    </a:lnTo>
                    <a:lnTo>
                      <a:pt x="32083" y="2132"/>
                    </a:lnTo>
                    <a:lnTo>
                      <a:pt x="30890" y="1775"/>
                    </a:lnTo>
                    <a:lnTo>
                      <a:pt x="29668" y="1447"/>
                    </a:lnTo>
                    <a:lnTo>
                      <a:pt x="28430" y="1149"/>
                    </a:lnTo>
                    <a:lnTo>
                      <a:pt x="27789" y="999"/>
                    </a:lnTo>
                    <a:lnTo>
                      <a:pt x="27133" y="865"/>
                    </a:lnTo>
                    <a:lnTo>
                      <a:pt x="26492" y="746"/>
                    </a:lnTo>
                    <a:lnTo>
                      <a:pt x="25851" y="627"/>
                    </a:lnTo>
                    <a:lnTo>
                      <a:pt x="25210" y="522"/>
                    </a:lnTo>
                    <a:lnTo>
                      <a:pt x="24584" y="433"/>
                    </a:lnTo>
                    <a:lnTo>
                      <a:pt x="23943" y="343"/>
                    </a:lnTo>
                    <a:lnTo>
                      <a:pt x="23317" y="269"/>
                    </a:lnTo>
                    <a:lnTo>
                      <a:pt x="22691" y="194"/>
                    </a:lnTo>
                    <a:lnTo>
                      <a:pt x="22065" y="150"/>
                    </a:lnTo>
                    <a:lnTo>
                      <a:pt x="21453" y="90"/>
                    </a:lnTo>
                    <a:lnTo>
                      <a:pt x="20842" y="60"/>
                    </a:lnTo>
                    <a:lnTo>
                      <a:pt x="20231" y="30"/>
                    </a:lnTo>
                    <a:lnTo>
                      <a:pt x="19620" y="15"/>
                    </a:lnTo>
                    <a:lnTo>
                      <a:pt x="19023" y="1"/>
                    </a:lnTo>
                    <a:close/>
                  </a:path>
                </a:pathLst>
              </a:custGeom>
              <a:solidFill>
                <a:srgbClr val="FFF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7"/>
              <p:cNvSpPr/>
              <p:nvPr/>
            </p:nvSpPr>
            <p:spPr>
              <a:xfrm>
                <a:off x="2493956" y="3560469"/>
                <a:ext cx="826037" cy="540448"/>
              </a:xfrm>
              <a:custGeom>
                <a:avLst/>
                <a:gdLst/>
                <a:ahLst/>
                <a:cxnLst/>
                <a:rect l="l" t="t" r="r" b="b"/>
                <a:pathLst>
                  <a:path w="54461" h="35632" extrusionOk="0">
                    <a:moveTo>
                      <a:pt x="26761" y="0"/>
                    </a:moveTo>
                    <a:lnTo>
                      <a:pt x="20872" y="3250"/>
                    </a:lnTo>
                    <a:lnTo>
                      <a:pt x="20976" y="3518"/>
                    </a:lnTo>
                    <a:lnTo>
                      <a:pt x="21051" y="3787"/>
                    </a:lnTo>
                    <a:lnTo>
                      <a:pt x="21111" y="4055"/>
                    </a:lnTo>
                    <a:lnTo>
                      <a:pt x="21155" y="4309"/>
                    </a:lnTo>
                    <a:lnTo>
                      <a:pt x="21170" y="4577"/>
                    </a:lnTo>
                    <a:lnTo>
                      <a:pt x="21155" y="4830"/>
                    </a:lnTo>
                    <a:lnTo>
                      <a:pt x="21111" y="5084"/>
                    </a:lnTo>
                    <a:lnTo>
                      <a:pt x="21051" y="5337"/>
                    </a:lnTo>
                    <a:lnTo>
                      <a:pt x="20976" y="5546"/>
                    </a:lnTo>
                    <a:lnTo>
                      <a:pt x="20902" y="5755"/>
                    </a:lnTo>
                    <a:lnTo>
                      <a:pt x="20797" y="5948"/>
                    </a:lnTo>
                    <a:lnTo>
                      <a:pt x="20678" y="6127"/>
                    </a:lnTo>
                    <a:lnTo>
                      <a:pt x="20544" y="6306"/>
                    </a:lnTo>
                    <a:lnTo>
                      <a:pt x="20380" y="6470"/>
                    </a:lnTo>
                    <a:lnTo>
                      <a:pt x="20216" y="6634"/>
                    </a:lnTo>
                    <a:lnTo>
                      <a:pt x="20052" y="6783"/>
                    </a:lnTo>
                    <a:lnTo>
                      <a:pt x="19858" y="6932"/>
                    </a:lnTo>
                    <a:lnTo>
                      <a:pt x="19650" y="7067"/>
                    </a:lnTo>
                    <a:lnTo>
                      <a:pt x="19426" y="7201"/>
                    </a:lnTo>
                    <a:lnTo>
                      <a:pt x="19202" y="7320"/>
                    </a:lnTo>
                    <a:lnTo>
                      <a:pt x="18964" y="7424"/>
                    </a:lnTo>
                    <a:lnTo>
                      <a:pt x="18710" y="7529"/>
                    </a:lnTo>
                    <a:lnTo>
                      <a:pt x="18442" y="7618"/>
                    </a:lnTo>
                    <a:lnTo>
                      <a:pt x="18174" y="7708"/>
                    </a:lnTo>
                    <a:lnTo>
                      <a:pt x="17890" y="7782"/>
                    </a:lnTo>
                    <a:lnTo>
                      <a:pt x="17607" y="7842"/>
                    </a:lnTo>
                    <a:lnTo>
                      <a:pt x="17294" y="7901"/>
                    </a:lnTo>
                    <a:lnTo>
                      <a:pt x="16996" y="7946"/>
                    </a:lnTo>
                    <a:lnTo>
                      <a:pt x="16668" y="7991"/>
                    </a:lnTo>
                    <a:lnTo>
                      <a:pt x="16340" y="8006"/>
                    </a:lnTo>
                    <a:lnTo>
                      <a:pt x="16012" y="8036"/>
                    </a:lnTo>
                    <a:lnTo>
                      <a:pt x="15326" y="8036"/>
                    </a:lnTo>
                    <a:lnTo>
                      <a:pt x="14983" y="8021"/>
                    </a:lnTo>
                    <a:lnTo>
                      <a:pt x="14625" y="8006"/>
                    </a:lnTo>
                    <a:lnTo>
                      <a:pt x="14268" y="7961"/>
                    </a:lnTo>
                    <a:lnTo>
                      <a:pt x="13895" y="7916"/>
                    </a:lnTo>
                    <a:lnTo>
                      <a:pt x="13522" y="7872"/>
                    </a:lnTo>
                    <a:lnTo>
                      <a:pt x="13149" y="7812"/>
                    </a:lnTo>
                    <a:lnTo>
                      <a:pt x="12777" y="7737"/>
                    </a:lnTo>
                    <a:lnTo>
                      <a:pt x="0" y="14804"/>
                    </a:lnTo>
                    <a:lnTo>
                      <a:pt x="19694" y="29847"/>
                    </a:lnTo>
                    <a:lnTo>
                      <a:pt x="19814" y="29772"/>
                    </a:lnTo>
                    <a:lnTo>
                      <a:pt x="19948" y="29698"/>
                    </a:lnTo>
                    <a:lnTo>
                      <a:pt x="20097" y="29638"/>
                    </a:lnTo>
                    <a:lnTo>
                      <a:pt x="20246" y="29578"/>
                    </a:lnTo>
                    <a:lnTo>
                      <a:pt x="20410" y="29534"/>
                    </a:lnTo>
                    <a:lnTo>
                      <a:pt x="20589" y="29489"/>
                    </a:lnTo>
                    <a:lnTo>
                      <a:pt x="20768" y="29459"/>
                    </a:lnTo>
                    <a:lnTo>
                      <a:pt x="20961" y="29444"/>
                    </a:lnTo>
                    <a:lnTo>
                      <a:pt x="21558" y="29444"/>
                    </a:lnTo>
                    <a:lnTo>
                      <a:pt x="21781" y="29474"/>
                    </a:lnTo>
                    <a:lnTo>
                      <a:pt x="21990" y="29504"/>
                    </a:lnTo>
                    <a:lnTo>
                      <a:pt x="22214" y="29548"/>
                    </a:lnTo>
                    <a:lnTo>
                      <a:pt x="22437" y="29593"/>
                    </a:lnTo>
                    <a:lnTo>
                      <a:pt x="22661" y="29653"/>
                    </a:lnTo>
                    <a:lnTo>
                      <a:pt x="22944" y="29742"/>
                    </a:lnTo>
                    <a:lnTo>
                      <a:pt x="23228" y="29847"/>
                    </a:lnTo>
                    <a:lnTo>
                      <a:pt x="23481" y="29966"/>
                    </a:lnTo>
                    <a:lnTo>
                      <a:pt x="23734" y="30100"/>
                    </a:lnTo>
                    <a:lnTo>
                      <a:pt x="23913" y="30204"/>
                    </a:lnTo>
                    <a:lnTo>
                      <a:pt x="24077" y="30309"/>
                    </a:lnTo>
                    <a:lnTo>
                      <a:pt x="24241" y="30428"/>
                    </a:lnTo>
                    <a:lnTo>
                      <a:pt x="24390" y="30547"/>
                    </a:lnTo>
                    <a:lnTo>
                      <a:pt x="24525" y="30682"/>
                    </a:lnTo>
                    <a:lnTo>
                      <a:pt x="24659" y="30801"/>
                    </a:lnTo>
                    <a:lnTo>
                      <a:pt x="24763" y="30935"/>
                    </a:lnTo>
                    <a:lnTo>
                      <a:pt x="24867" y="31069"/>
                    </a:lnTo>
                    <a:lnTo>
                      <a:pt x="24942" y="31203"/>
                    </a:lnTo>
                    <a:lnTo>
                      <a:pt x="25017" y="31337"/>
                    </a:lnTo>
                    <a:lnTo>
                      <a:pt x="25076" y="31472"/>
                    </a:lnTo>
                    <a:lnTo>
                      <a:pt x="25121" y="31606"/>
                    </a:lnTo>
                    <a:lnTo>
                      <a:pt x="25136" y="31740"/>
                    </a:lnTo>
                    <a:lnTo>
                      <a:pt x="25151" y="31874"/>
                    </a:lnTo>
                    <a:lnTo>
                      <a:pt x="25136" y="31993"/>
                    </a:lnTo>
                    <a:lnTo>
                      <a:pt x="25106" y="32128"/>
                    </a:lnTo>
                    <a:lnTo>
                      <a:pt x="25031" y="32292"/>
                    </a:lnTo>
                    <a:lnTo>
                      <a:pt x="24942" y="32441"/>
                    </a:lnTo>
                    <a:lnTo>
                      <a:pt x="24823" y="32590"/>
                    </a:lnTo>
                    <a:lnTo>
                      <a:pt x="24674" y="32709"/>
                    </a:lnTo>
                    <a:lnTo>
                      <a:pt x="24495" y="32813"/>
                    </a:lnTo>
                    <a:lnTo>
                      <a:pt x="24301" y="32903"/>
                    </a:lnTo>
                    <a:lnTo>
                      <a:pt x="24092" y="32977"/>
                    </a:lnTo>
                    <a:lnTo>
                      <a:pt x="23854" y="33022"/>
                    </a:lnTo>
                    <a:lnTo>
                      <a:pt x="27253" y="35631"/>
                    </a:lnTo>
                    <a:lnTo>
                      <a:pt x="46798" y="25091"/>
                    </a:lnTo>
                    <a:lnTo>
                      <a:pt x="46574" y="24808"/>
                    </a:lnTo>
                    <a:lnTo>
                      <a:pt x="46395" y="24524"/>
                    </a:lnTo>
                    <a:lnTo>
                      <a:pt x="46246" y="24241"/>
                    </a:lnTo>
                    <a:lnTo>
                      <a:pt x="46172" y="24092"/>
                    </a:lnTo>
                    <a:lnTo>
                      <a:pt x="46127" y="23958"/>
                    </a:lnTo>
                    <a:lnTo>
                      <a:pt x="46082" y="23809"/>
                    </a:lnTo>
                    <a:lnTo>
                      <a:pt x="46052" y="23675"/>
                    </a:lnTo>
                    <a:lnTo>
                      <a:pt x="46037" y="23525"/>
                    </a:lnTo>
                    <a:lnTo>
                      <a:pt x="46023" y="23391"/>
                    </a:lnTo>
                    <a:lnTo>
                      <a:pt x="46023" y="23242"/>
                    </a:lnTo>
                    <a:lnTo>
                      <a:pt x="46037" y="23108"/>
                    </a:lnTo>
                    <a:lnTo>
                      <a:pt x="46052" y="22974"/>
                    </a:lnTo>
                    <a:lnTo>
                      <a:pt x="46097" y="22840"/>
                    </a:lnTo>
                    <a:lnTo>
                      <a:pt x="46142" y="22691"/>
                    </a:lnTo>
                    <a:lnTo>
                      <a:pt x="46201" y="22556"/>
                    </a:lnTo>
                    <a:lnTo>
                      <a:pt x="46276" y="22422"/>
                    </a:lnTo>
                    <a:lnTo>
                      <a:pt x="46365" y="22288"/>
                    </a:lnTo>
                    <a:lnTo>
                      <a:pt x="46470" y="22169"/>
                    </a:lnTo>
                    <a:lnTo>
                      <a:pt x="46574" y="22050"/>
                    </a:lnTo>
                    <a:lnTo>
                      <a:pt x="46693" y="21945"/>
                    </a:lnTo>
                    <a:lnTo>
                      <a:pt x="46828" y="21841"/>
                    </a:lnTo>
                    <a:lnTo>
                      <a:pt x="46977" y="21736"/>
                    </a:lnTo>
                    <a:lnTo>
                      <a:pt x="47126" y="21647"/>
                    </a:lnTo>
                    <a:lnTo>
                      <a:pt x="47275" y="21572"/>
                    </a:lnTo>
                    <a:lnTo>
                      <a:pt x="47454" y="21498"/>
                    </a:lnTo>
                    <a:lnTo>
                      <a:pt x="47633" y="21423"/>
                    </a:lnTo>
                    <a:lnTo>
                      <a:pt x="47812" y="21364"/>
                    </a:lnTo>
                    <a:lnTo>
                      <a:pt x="48214" y="21259"/>
                    </a:lnTo>
                    <a:lnTo>
                      <a:pt x="48632" y="21185"/>
                    </a:lnTo>
                    <a:lnTo>
                      <a:pt x="49079" y="21125"/>
                    </a:lnTo>
                    <a:lnTo>
                      <a:pt x="49541" y="21110"/>
                    </a:lnTo>
                    <a:lnTo>
                      <a:pt x="50033" y="21125"/>
                    </a:lnTo>
                    <a:lnTo>
                      <a:pt x="50540" y="21170"/>
                    </a:lnTo>
                    <a:lnTo>
                      <a:pt x="51062" y="21244"/>
                    </a:lnTo>
                    <a:lnTo>
                      <a:pt x="51583" y="21349"/>
                    </a:lnTo>
                    <a:lnTo>
                      <a:pt x="52120" y="21498"/>
                    </a:lnTo>
                    <a:lnTo>
                      <a:pt x="52538" y="21632"/>
                    </a:lnTo>
                    <a:lnTo>
                      <a:pt x="52940" y="21781"/>
                    </a:lnTo>
                    <a:lnTo>
                      <a:pt x="54461" y="20946"/>
                    </a:lnTo>
                    <a:lnTo>
                      <a:pt x="44800" y="13641"/>
                    </a:lnTo>
                    <a:lnTo>
                      <a:pt x="39135" y="9348"/>
                    </a:lnTo>
                    <a:lnTo>
                      <a:pt x="33410" y="5024"/>
                    </a:lnTo>
                    <a:lnTo>
                      <a:pt x="28326" y="1178"/>
                    </a:lnTo>
                    <a:lnTo>
                      <a:pt x="267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7"/>
              <p:cNvSpPr/>
              <p:nvPr/>
            </p:nvSpPr>
            <p:spPr>
              <a:xfrm>
                <a:off x="2641840" y="3792244"/>
                <a:ext cx="161018" cy="95889"/>
              </a:xfrm>
              <a:custGeom>
                <a:avLst/>
                <a:gdLst/>
                <a:ahLst/>
                <a:cxnLst/>
                <a:rect l="l" t="t" r="r" b="b"/>
                <a:pathLst>
                  <a:path w="10616" h="6322" extrusionOk="0">
                    <a:moveTo>
                      <a:pt x="3877" y="0"/>
                    </a:moveTo>
                    <a:lnTo>
                      <a:pt x="3385" y="30"/>
                    </a:lnTo>
                    <a:lnTo>
                      <a:pt x="2907" y="75"/>
                    </a:lnTo>
                    <a:lnTo>
                      <a:pt x="2475" y="149"/>
                    </a:lnTo>
                    <a:lnTo>
                      <a:pt x="2058" y="254"/>
                    </a:lnTo>
                    <a:lnTo>
                      <a:pt x="1670" y="373"/>
                    </a:lnTo>
                    <a:lnTo>
                      <a:pt x="1491" y="447"/>
                    </a:lnTo>
                    <a:lnTo>
                      <a:pt x="1312" y="537"/>
                    </a:lnTo>
                    <a:lnTo>
                      <a:pt x="1148" y="626"/>
                    </a:lnTo>
                    <a:lnTo>
                      <a:pt x="999" y="716"/>
                    </a:lnTo>
                    <a:lnTo>
                      <a:pt x="850" y="805"/>
                    </a:lnTo>
                    <a:lnTo>
                      <a:pt x="716" y="910"/>
                    </a:lnTo>
                    <a:lnTo>
                      <a:pt x="582" y="1029"/>
                    </a:lnTo>
                    <a:lnTo>
                      <a:pt x="477" y="1148"/>
                    </a:lnTo>
                    <a:lnTo>
                      <a:pt x="373" y="1267"/>
                    </a:lnTo>
                    <a:lnTo>
                      <a:pt x="284" y="1387"/>
                    </a:lnTo>
                    <a:lnTo>
                      <a:pt x="194" y="1521"/>
                    </a:lnTo>
                    <a:lnTo>
                      <a:pt x="135" y="1670"/>
                    </a:lnTo>
                    <a:lnTo>
                      <a:pt x="75" y="1804"/>
                    </a:lnTo>
                    <a:lnTo>
                      <a:pt x="45" y="1953"/>
                    </a:lnTo>
                    <a:lnTo>
                      <a:pt x="15" y="2132"/>
                    </a:lnTo>
                    <a:lnTo>
                      <a:pt x="0" y="2296"/>
                    </a:lnTo>
                    <a:lnTo>
                      <a:pt x="0" y="2475"/>
                    </a:lnTo>
                    <a:lnTo>
                      <a:pt x="30" y="2639"/>
                    </a:lnTo>
                    <a:lnTo>
                      <a:pt x="60" y="2818"/>
                    </a:lnTo>
                    <a:lnTo>
                      <a:pt x="120" y="2997"/>
                    </a:lnTo>
                    <a:lnTo>
                      <a:pt x="179" y="3161"/>
                    </a:lnTo>
                    <a:lnTo>
                      <a:pt x="269" y="3340"/>
                    </a:lnTo>
                    <a:lnTo>
                      <a:pt x="373" y="3504"/>
                    </a:lnTo>
                    <a:lnTo>
                      <a:pt x="477" y="3683"/>
                    </a:lnTo>
                    <a:lnTo>
                      <a:pt x="612" y="3847"/>
                    </a:lnTo>
                    <a:lnTo>
                      <a:pt x="746" y="4010"/>
                    </a:lnTo>
                    <a:lnTo>
                      <a:pt x="895" y="4174"/>
                    </a:lnTo>
                    <a:lnTo>
                      <a:pt x="1074" y="4338"/>
                    </a:lnTo>
                    <a:lnTo>
                      <a:pt x="1238" y="4488"/>
                    </a:lnTo>
                    <a:lnTo>
                      <a:pt x="1432" y="4652"/>
                    </a:lnTo>
                    <a:lnTo>
                      <a:pt x="1760" y="4875"/>
                    </a:lnTo>
                    <a:lnTo>
                      <a:pt x="2102" y="5099"/>
                    </a:lnTo>
                    <a:lnTo>
                      <a:pt x="2475" y="5293"/>
                    </a:lnTo>
                    <a:lnTo>
                      <a:pt x="2863" y="5486"/>
                    </a:lnTo>
                    <a:lnTo>
                      <a:pt x="3280" y="5665"/>
                    </a:lnTo>
                    <a:lnTo>
                      <a:pt x="3713" y="5829"/>
                    </a:lnTo>
                    <a:lnTo>
                      <a:pt x="4160" y="5963"/>
                    </a:lnTo>
                    <a:lnTo>
                      <a:pt x="4637" y="6083"/>
                    </a:lnTo>
                    <a:lnTo>
                      <a:pt x="5174" y="6187"/>
                    </a:lnTo>
                    <a:lnTo>
                      <a:pt x="5710" y="6262"/>
                    </a:lnTo>
                    <a:lnTo>
                      <a:pt x="6232" y="6306"/>
                    </a:lnTo>
                    <a:lnTo>
                      <a:pt x="6739" y="6321"/>
                    </a:lnTo>
                    <a:lnTo>
                      <a:pt x="7231" y="6306"/>
                    </a:lnTo>
                    <a:lnTo>
                      <a:pt x="7693" y="6262"/>
                    </a:lnTo>
                    <a:lnTo>
                      <a:pt x="8140" y="6187"/>
                    </a:lnTo>
                    <a:lnTo>
                      <a:pt x="8558" y="6083"/>
                    </a:lnTo>
                    <a:lnTo>
                      <a:pt x="8945" y="5949"/>
                    </a:lnTo>
                    <a:lnTo>
                      <a:pt x="9124" y="5874"/>
                    </a:lnTo>
                    <a:lnTo>
                      <a:pt x="9288" y="5800"/>
                    </a:lnTo>
                    <a:lnTo>
                      <a:pt x="9452" y="5710"/>
                    </a:lnTo>
                    <a:lnTo>
                      <a:pt x="9616" y="5621"/>
                    </a:lnTo>
                    <a:lnTo>
                      <a:pt x="9765" y="5516"/>
                    </a:lnTo>
                    <a:lnTo>
                      <a:pt x="9900" y="5412"/>
                    </a:lnTo>
                    <a:lnTo>
                      <a:pt x="10019" y="5308"/>
                    </a:lnTo>
                    <a:lnTo>
                      <a:pt x="10138" y="5188"/>
                    </a:lnTo>
                    <a:lnTo>
                      <a:pt x="10228" y="5069"/>
                    </a:lnTo>
                    <a:lnTo>
                      <a:pt x="10332" y="4935"/>
                    </a:lnTo>
                    <a:lnTo>
                      <a:pt x="10406" y="4801"/>
                    </a:lnTo>
                    <a:lnTo>
                      <a:pt x="10466" y="4666"/>
                    </a:lnTo>
                    <a:lnTo>
                      <a:pt x="10526" y="4517"/>
                    </a:lnTo>
                    <a:lnTo>
                      <a:pt x="10570" y="4368"/>
                    </a:lnTo>
                    <a:lnTo>
                      <a:pt x="10600" y="4145"/>
                    </a:lnTo>
                    <a:lnTo>
                      <a:pt x="10615" y="3906"/>
                    </a:lnTo>
                    <a:lnTo>
                      <a:pt x="10585" y="3668"/>
                    </a:lnTo>
                    <a:lnTo>
                      <a:pt x="10526" y="3444"/>
                    </a:lnTo>
                    <a:lnTo>
                      <a:pt x="10436" y="3205"/>
                    </a:lnTo>
                    <a:lnTo>
                      <a:pt x="10332" y="2967"/>
                    </a:lnTo>
                    <a:lnTo>
                      <a:pt x="10198" y="2743"/>
                    </a:lnTo>
                    <a:lnTo>
                      <a:pt x="10034" y="2520"/>
                    </a:lnTo>
                    <a:lnTo>
                      <a:pt x="9840" y="2296"/>
                    </a:lnTo>
                    <a:lnTo>
                      <a:pt x="9631" y="2072"/>
                    </a:lnTo>
                    <a:lnTo>
                      <a:pt x="9393" y="1864"/>
                    </a:lnTo>
                    <a:lnTo>
                      <a:pt x="9139" y="1655"/>
                    </a:lnTo>
                    <a:lnTo>
                      <a:pt x="8856" y="1461"/>
                    </a:lnTo>
                    <a:lnTo>
                      <a:pt x="8558" y="1267"/>
                    </a:lnTo>
                    <a:lnTo>
                      <a:pt x="8245" y="1088"/>
                    </a:lnTo>
                    <a:lnTo>
                      <a:pt x="7902" y="924"/>
                    </a:lnTo>
                    <a:lnTo>
                      <a:pt x="7455" y="716"/>
                    </a:lnTo>
                    <a:lnTo>
                      <a:pt x="6992" y="537"/>
                    </a:lnTo>
                    <a:lnTo>
                      <a:pt x="6486" y="388"/>
                    </a:lnTo>
                    <a:lnTo>
                      <a:pt x="5979" y="254"/>
                    </a:lnTo>
                    <a:lnTo>
                      <a:pt x="5427" y="134"/>
                    </a:lnTo>
                    <a:lnTo>
                      <a:pt x="4890" y="60"/>
                    </a:lnTo>
                    <a:lnTo>
                      <a:pt x="4383" y="15"/>
                    </a:lnTo>
                    <a:lnTo>
                      <a:pt x="3877" y="0"/>
                    </a:lnTo>
                    <a:close/>
                  </a:path>
                </a:pathLst>
              </a:custGeom>
              <a:solidFill>
                <a:srgbClr val="FFC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7"/>
              <p:cNvSpPr/>
              <p:nvPr/>
            </p:nvSpPr>
            <p:spPr>
              <a:xfrm>
                <a:off x="2839245" y="3717392"/>
                <a:ext cx="78477" cy="46595"/>
              </a:xfrm>
              <a:custGeom>
                <a:avLst/>
                <a:gdLst/>
                <a:ahLst/>
                <a:cxnLst/>
                <a:rect l="l" t="t" r="r" b="b"/>
                <a:pathLst>
                  <a:path w="5174" h="3072" extrusionOk="0">
                    <a:moveTo>
                      <a:pt x="1655" y="0"/>
                    </a:moveTo>
                    <a:lnTo>
                      <a:pt x="1417" y="30"/>
                    </a:lnTo>
                    <a:lnTo>
                      <a:pt x="1208" y="60"/>
                    </a:lnTo>
                    <a:lnTo>
                      <a:pt x="999" y="120"/>
                    </a:lnTo>
                    <a:lnTo>
                      <a:pt x="820" y="179"/>
                    </a:lnTo>
                    <a:lnTo>
                      <a:pt x="641" y="254"/>
                    </a:lnTo>
                    <a:lnTo>
                      <a:pt x="492" y="343"/>
                    </a:lnTo>
                    <a:lnTo>
                      <a:pt x="343" y="433"/>
                    </a:lnTo>
                    <a:lnTo>
                      <a:pt x="239" y="552"/>
                    </a:lnTo>
                    <a:lnTo>
                      <a:pt x="135" y="671"/>
                    </a:lnTo>
                    <a:lnTo>
                      <a:pt x="75" y="806"/>
                    </a:lnTo>
                    <a:lnTo>
                      <a:pt x="15" y="940"/>
                    </a:lnTo>
                    <a:lnTo>
                      <a:pt x="0" y="1119"/>
                    </a:lnTo>
                    <a:lnTo>
                      <a:pt x="15" y="1283"/>
                    </a:lnTo>
                    <a:lnTo>
                      <a:pt x="60" y="1447"/>
                    </a:lnTo>
                    <a:lnTo>
                      <a:pt x="135" y="1625"/>
                    </a:lnTo>
                    <a:lnTo>
                      <a:pt x="239" y="1789"/>
                    </a:lnTo>
                    <a:lnTo>
                      <a:pt x="373" y="1953"/>
                    </a:lnTo>
                    <a:lnTo>
                      <a:pt x="522" y="2103"/>
                    </a:lnTo>
                    <a:lnTo>
                      <a:pt x="701" y="2252"/>
                    </a:lnTo>
                    <a:lnTo>
                      <a:pt x="850" y="2371"/>
                    </a:lnTo>
                    <a:lnTo>
                      <a:pt x="1029" y="2475"/>
                    </a:lnTo>
                    <a:lnTo>
                      <a:pt x="1208" y="2565"/>
                    </a:lnTo>
                    <a:lnTo>
                      <a:pt x="1402" y="2669"/>
                    </a:lnTo>
                    <a:lnTo>
                      <a:pt x="1596" y="2744"/>
                    </a:lnTo>
                    <a:lnTo>
                      <a:pt x="1804" y="2833"/>
                    </a:lnTo>
                    <a:lnTo>
                      <a:pt x="2028" y="2893"/>
                    </a:lnTo>
                    <a:lnTo>
                      <a:pt x="2266" y="2952"/>
                    </a:lnTo>
                    <a:lnTo>
                      <a:pt x="2520" y="3012"/>
                    </a:lnTo>
                    <a:lnTo>
                      <a:pt x="2788" y="3042"/>
                    </a:lnTo>
                    <a:lnTo>
                      <a:pt x="3042" y="3072"/>
                    </a:lnTo>
                    <a:lnTo>
                      <a:pt x="3280" y="3072"/>
                    </a:lnTo>
                    <a:lnTo>
                      <a:pt x="3519" y="3057"/>
                    </a:lnTo>
                    <a:lnTo>
                      <a:pt x="3742" y="3042"/>
                    </a:lnTo>
                    <a:lnTo>
                      <a:pt x="3966" y="2997"/>
                    </a:lnTo>
                    <a:lnTo>
                      <a:pt x="4160" y="2952"/>
                    </a:lnTo>
                    <a:lnTo>
                      <a:pt x="4354" y="2893"/>
                    </a:lnTo>
                    <a:lnTo>
                      <a:pt x="4533" y="2818"/>
                    </a:lnTo>
                    <a:lnTo>
                      <a:pt x="4682" y="2729"/>
                    </a:lnTo>
                    <a:lnTo>
                      <a:pt x="4816" y="2624"/>
                    </a:lnTo>
                    <a:lnTo>
                      <a:pt x="4935" y="2520"/>
                    </a:lnTo>
                    <a:lnTo>
                      <a:pt x="5025" y="2401"/>
                    </a:lnTo>
                    <a:lnTo>
                      <a:pt x="5099" y="2267"/>
                    </a:lnTo>
                    <a:lnTo>
                      <a:pt x="5144" y="2117"/>
                    </a:lnTo>
                    <a:lnTo>
                      <a:pt x="5159" y="2013"/>
                    </a:lnTo>
                    <a:lnTo>
                      <a:pt x="5174" y="1894"/>
                    </a:lnTo>
                    <a:lnTo>
                      <a:pt x="5159" y="1775"/>
                    </a:lnTo>
                    <a:lnTo>
                      <a:pt x="5129" y="1670"/>
                    </a:lnTo>
                    <a:lnTo>
                      <a:pt x="5084" y="1551"/>
                    </a:lnTo>
                    <a:lnTo>
                      <a:pt x="5039" y="1447"/>
                    </a:lnTo>
                    <a:lnTo>
                      <a:pt x="4965" y="1327"/>
                    </a:lnTo>
                    <a:lnTo>
                      <a:pt x="4890" y="1223"/>
                    </a:lnTo>
                    <a:lnTo>
                      <a:pt x="4786" y="1104"/>
                    </a:lnTo>
                    <a:lnTo>
                      <a:pt x="4682" y="999"/>
                    </a:lnTo>
                    <a:lnTo>
                      <a:pt x="4577" y="895"/>
                    </a:lnTo>
                    <a:lnTo>
                      <a:pt x="4443" y="806"/>
                    </a:lnTo>
                    <a:lnTo>
                      <a:pt x="4175" y="612"/>
                    </a:lnTo>
                    <a:lnTo>
                      <a:pt x="3847" y="433"/>
                    </a:lnTo>
                    <a:lnTo>
                      <a:pt x="3638" y="343"/>
                    </a:lnTo>
                    <a:lnTo>
                      <a:pt x="3400" y="254"/>
                    </a:lnTo>
                    <a:lnTo>
                      <a:pt x="3161" y="179"/>
                    </a:lnTo>
                    <a:lnTo>
                      <a:pt x="2908" y="120"/>
                    </a:lnTo>
                    <a:lnTo>
                      <a:pt x="2654" y="60"/>
                    </a:lnTo>
                    <a:lnTo>
                      <a:pt x="2386" y="30"/>
                    </a:lnTo>
                    <a:lnTo>
                      <a:pt x="2132" y="0"/>
                    </a:lnTo>
                    <a:close/>
                  </a:path>
                </a:pathLst>
              </a:custGeom>
              <a:solidFill>
                <a:srgbClr val="FFC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7"/>
              <p:cNvSpPr/>
              <p:nvPr/>
            </p:nvSpPr>
            <p:spPr>
              <a:xfrm>
                <a:off x="2927883" y="3969977"/>
                <a:ext cx="78477" cy="46595"/>
              </a:xfrm>
              <a:custGeom>
                <a:avLst/>
                <a:gdLst/>
                <a:ahLst/>
                <a:cxnLst/>
                <a:rect l="l" t="t" r="r" b="b"/>
                <a:pathLst>
                  <a:path w="5174" h="3072" extrusionOk="0">
                    <a:moveTo>
                      <a:pt x="1655" y="0"/>
                    </a:moveTo>
                    <a:lnTo>
                      <a:pt x="1417" y="30"/>
                    </a:lnTo>
                    <a:lnTo>
                      <a:pt x="1208" y="60"/>
                    </a:lnTo>
                    <a:lnTo>
                      <a:pt x="999" y="105"/>
                    </a:lnTo>
                    <a:lnTo>
                      <a:pt x="820" y="179"/>
                    </a:lnTo>
                    <a:lnTo>
                      <a:pt x="642" y="254"/>
                    </a:lnTo>
                    <a:lnTo>
                      <a:pt x="492" y="343"/>
                    </a:lnTo>
                    <a:lnTo>
                      <a:pt x="343" y="432"/>
                    </a:lnTo>
                    <a:lnTo>
                      <a:pt x="239" y="552"/>
                    </a:lnTo>
                    <a:lnTo>
                      <a:pt x="135" y="671"/>
                    </a:lnTo>
                    <a:lnTo>
                      <a:pt x="75" y="805"/>
                    </a:lnTo>
                    <a:lnTo>
                      <a:pt x="15" y="939"/>
                    </a:lnTo>
                    <a:lnTo>
                      <a:pt x="1" y="1103"/>
                    </a:lnTo>
                    <a:lnTo>
                      <a:pt x="15" y="1282"/>
                    </a:lnTo>
                    <a:lnTo>
                      <a:pt x="60" y="1446"/>
                    </a:lnTo>
                    <a:lnTo>
                      <a:pt x="135" y="1610"/>
                    </a:lnTo>
                    <a:lnTo>
                      <a:pt x="239" y="1789"/>
                    </a:lnTo>
                    <a:lnTo>
                      <a:pt x="373" y="1938"/>
                    </a:lnTo>
                    <a:lnTo>
                      <a:pt x="522" y="2102"/>
                    </a:lnTo>
                    <a:lnTo>
                      <a:pt x="701" y="2251"/>
                    </a:lnTo>
                    <a:lnTo>
                      <a:pt x="850" y="2356"/>
                    </a:lnTo>
                    <a:lnTo>
                      <a:pt x="1029" y="2475"/>
                    </a:lnTo>
                    <a:lnTo>
                      <a:pt x="1208" y="2564"/>
                    </a:lnTo>
                    <a:lnTo>
                      <a:pt x="1402" y="2669"/>
                    </a:lnTo>
                    <a:lnTo>
                      <a:pt x="1596" y="2743"/>
                    </a:lnTo>
                    <a:lnTo>
                      <a:pt x="1804" y="2818"/>
                    </a:lnTo>
                    <a:lnTo>
                      <a:pt x="2028" y="2892"/>
                    </a:lnTo>
                    <a:lnTo>
                      <a:pt x="2252" y="2952"/>
                    </a:lnTo>
                    <a:lnTo>
                      <a:pt x="2520" y="2997"/>
                    </a:lnTo>
                    <a:lnTo>
                      <a:pt x="2788" y="3041"/>
                    </a:lnTo>
                    <a:lnTo>
                      <a:pt x="3042" y="3056"/>
                    </a:lnTo>
                    <a:lnTo>
                      <a:pt x="3280" y="3071"/>
                    </a:lnTo>
                    <a:lnTo>
                      <a:pt x="3519" y="3056"/>
                    </a:lnTo>
                    <a:lnTo>
                      <a:pt x="3743" y="3041"/>
                    </a:lnTo>
                    <a:lnTo>
                      <a:pt x="3966" y="2997"/>
                    </a:lnTo>
                    <a:lnTo>
                      <a:pt x="4160" y="2952"/>
                    </a:lnTo>
                    <a:lnTo>
                      <a:pt x="4354" y="2892"/>
                    </a:lnTo>
                    <a:lnTo>
                      <a:pt x="4533" y="2818"/>
                    </a:lnTo>
                    <a:lnTo>
                      <a:pt x="4682" y="2728"/>
                    </a:lnTo>
                    <a:lnTo>
                      <a:pt x="4816" y="2624"/>
                    </a:lnTo>
                    <a:lnTo>
                      <a:pt x="4935" y="2520"/>
                    </a:lnTo>
                    <a:lnTo>
                      <a:pt x="5025" y="2385"/>
                    </a:lnTo>
                    <a:lnTo>
                      <a:pt x="5099" y="2266"/>
                    </a:lnTo>
                    <a:lnTo>
                      <a:pt x="5144" y="2117"/>
                    </a:lnTo>
                    <a:lnTo>
                      <a:pt x="5159" y="2013"/>
                    </a:lnTo>
                    <a:lnTo>
                      <a:pt x="5174" y="1894"/>
                    </a:lnTo>
                    <a:lnTo>
                      <a:pt x="5159" y="1774"/>
                    </a:lnTo>
                    <a:lnTo>
                      <a:pt x="5129" y="1670"/>
                    </a:lnTo>
                    <a:lnTo>
                      <a:pt x="5084" y="1551"/>
                    </a:lnTo>
                    <a:lnTo>
                      <a:pt x="5025" y="1431"/>
                    </a:lnTo>
                    <a:lnTo>
                      <a:pt x="4965" y="1327"/>
                    </a:lnTo>
                    <a:lnTo>
                      <a:pt x="4890" y="1208"/>
                    </a:lnTo>
                    <a:lnTo>
                      <a:pt x="4786" y="1103"/>
                    </a:lnTo>
                    <a:lnTo>
                      <a:pt x="4682" y="999"/>
                    </a:lnTo>
                    <a:lnTo>
                      <a:pt x="4577" y="895"/>
                    </a:lnTo>
                    <a:lnTo>
                      <a:pt x="4443" y="790"/>
                    </a:lnTo>
                    <a:lnTo>
                      <a:pt x="4175" y="611"/>
                    </a:lnTo>
                    <a:lnTo>
                      <a:pt x="3847" y="432"/>
                    </a:lnTo>
                    <a:lnTo>
                      <a:pt x="3638" y="343"/>
                    </a:lnTo>
                    <a:lnTo>
                      <a:pt x="3400" y="254"/>
                    </a:lnTo>
                    <a:lnTo>
                      <a:pt x="3161" y="179"/>
                    </a:lnTo>
                    <a:lnTo>
                      <a:pt x="2908" y="105"/>
                    </a:lnTo>
                    <a:lnTo>
                      <a:pt x="2639" y="60"/>
                    </a:lnTo>
                    <a:lnTo>
                      <a:pt x="2386" y="15"/>
                    </a:lnTo>
                    <a:lnTo>
                      <a:pt x="2132" y="0"/>
                    </a:lnTo>
                    <a:close/>
                  </a:path>
                </a:pathLst>
              </a:custGeom>
              <a:solidFill>
                <a:srgbClr val="FFC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7"/>
              <p:cNvSpPr/>
              <p:nvPr/>
            </p:nvSpPr>
            <p:spPr>
              <a:xfrm>
                <a:off x="3068304" y="3691380"/>
                <a:ext cx="100636" cy="63339"/>
              </a:xfrm>
              <a:custGeom>
                <a:avLst/>
                <a:gdLst/>
                <a:ahLst/>
                <a:cxnLst/>
                <a:rect l="l" t="t" r="r" b="b"/>
                <a:pathLst>
                  <a:path w="6635" h="4176" extrusionOk="0">
                    <a:moveTo>
                      <a:pt x="716" y="1"/>
                    </a:moveTo>
                    <a:lnTo>
                      <a:pt x="597" y="90"/>
                    </a:lnTo>
                    <a:lnTo>
                      <a:pt x="478" y="195"/>
                    </a:lnTo>
                    <a:lnTo>
                      <a:pt x="358" y="299"/>
                    </a:lnTo>
                    <a:lnTo>
                      <a:pt x="269" y="404"/>
                    </a:lnTo>
                    <a:lnTo>
                      <a:pt x="194" y="523"/>
                    </a:lnTo>
                    <a:lnTo>
                      <a:pt x="120" y="657"/>
                    </a:lnTo>
                    <a:lnTo>
                      <a:pt x="60" y="776"/>
                    </a:lnTo>
                    <a:lnTo>
                      <a:pt x="30" y="910"/>
                    </a:lnTo>
                    <a:lnTo>
                      <a:pt x="1" y="1045"/>
                    </a:lnTo>
                    <a:lnTo>
                      <a:pt x="1" y="1179"/>
                    </a:lnTo>
                    <a:lnTo>
                      <a:pt x="1" y="1298"/>
                    </a:lnTo>
                    <a:lnTo>
                      <a:pt x="16" y="1432"/>
                    </a:lnTo>
                    <a:lnTo>
                      <a:pt x="45" y="1566"/>
                    </a:lnTo>
                    <a:lnTo>
                      <a:pt x="90" y="1686"/>
                    </a:lnTo>
                    <a:lnTo>
                      <a:pt x="135" y="1820"/>
                    </a:lnTo>
                    <a:lnTo>
                      <a:pt x="194" y="1954"/>
                    </a:lnTo>
                    <a:lnTo>
                      <a:pt x="269" y="2073"/>
                    </a:lnTo>
                    <a:lnTo>
                      <a:pt x="358" y="2207"/>
                    </a:lnTo>
                    <a:lnTo>
                      <a:pt x="552" y="2461"/>
                    </a:lnTo>
                    <a:lnTo>
                      <a:pt x="791" y="2699"/>
                    </a:lnTo>
                    <a:lnTo>
                      <a:pt x="1074" y="2923"/>
                    </a:lnTo>
                    <a:lnTo>
                      <a:pt x="1313" y="3102"/>
                    </a:lnTo>
                    <a:lnTo>
                      <a:pt x="1566" y="3266"/>
                    </a:lnTo>
                    <a:lnTo>
                      <a:pt x="1849" y="3415"/>
                    </a:lnTo>
                    <a:lnTo>
                      <a:pt x="2147" y="3564"/>
                    </a:lnTo>
                    <a:lnTo>
                      <a:pt x="2446" y="3698"/>
                    </a:lnTo>
                    <a:lnTo>
                      <a:pt x="2774" y="3803"/>
                    </a:lnTo>
                    <a:lnTo>
                      <a:pt x="3117" y="3922"/>
                    </a:lnTo>
                    <a:lnTo>
                      <a:pt x="3459" y="4011"/>
                    </a:lnTo>
                    <a:lnTo>
                      <a:pt x="3907" y="4086"/>
                    </a:lnTo>
                    <a:lnTo>
                      <a:pt x="4354" y="4146"/>
                    </a:lnTo>
                    <a:lnTo>
                      <a:pt x="4771" y="4175"/>
                    </a:lnTo>
                    <a:lnTo>
                      <a:pt x="5189" y="4175"/>
                    </a:lnTo>
                    <a:lnTo>
                      <a:pt x="5591" y="4160"/>
                    </a:lnTo>
                    <a:lnTo>
                      <a:pt x="5964" y="4101"/>
                    </a:lnTo>
                    <a:lnTo>
                      <a:pt x="6307" y="4026"/>
                    </a:lnTo>
                    <a:lnTo>
                      <a:pt x="6635" y="3922"/>
                    </a:lnTo>
                    <a:lnTo>
                      <a:pt x="716" y="1"/>
                    </a:lnTo>
                    <a:close/>
                  </a:path>
                </a:pathLst>
              </a:custGeom>
              <a:solidFill>
                <a:srgbClr val="FFC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7"/>
              <p:cNvSpPr/>
              <p:nvPr/>
            </p:nvSpPr>
            <p:spPr>
              <a:xfrm>
                <a:off x="2925851" y="3854415"/>
                <a:ext cx="126649" cy="75322"/>
              </a:xfrm>
              <a:custGeom>
                <a:avLst/>
                <a:gdLst/>
                <a:ahLst/>
                <a:cxnLst/>
                <a:rect l="l" t="t" r="r" b="b"/>
                <a:pathLst>
                  <a:path w="8350" h="4966" extrusionOk="0">
                    <a:moveTo>
                      <a:pt x="2669" y="1"/>
                    </a:moveTo>
                    <a:lnTo>
                      <a:pt x="2296" y="46"/>
                    </a:lnTo>
                    <a:lnTo>
                      <a:pt x="1953" y="105"/>
                    </a:lnTo>
                    <a:lnTo>
                      <a:pt x="1625" y="180"/>
                    </a:lnTo>
                    <a:lnTo>
                      <a:pt x="1312" y="284"/>
                    </a:lnTo>
                    <a:lnTo>
                      <a:pt x="1029" y="403"/>
                    </a:lnTo>
                    <a:lnTo>
                      <a:pt x="790" y="553"/>
                    </a:lnTo>
                    <a:lnTo>
                      <a:pt x="567" y="717"/>
                    </a:lnTo>
                    <a:lnTo>
                      <a:pt x="462" y="791"/>
                    </a:lnTo>
                    <a:lnTo>
                      <a:pt x="373" y="895"/>
                    </a:lnTo>
                    <a:lnTo>
                      <a:pt x="298" y="985"/>
                    </a:lnTo>
                    <a:lnTo>
                      <a:pt x="224" y="1089"/>
                    </a:lnTo>
                    <a:lnTo>
                      <a:pt x="164" y="1194"/>
                    </a:lnTo>
                    <a:lnTo>
                      <a:pt x="105" y="1298"/>
                    </a:lnTo>
                    <a:lnTo>
                      <a:pt x="60" y="1417"/>
                    </a:lnTo>
                    <a:lnTo>
                      <a:pt x="30" y="1522"/>
                    </a:lnTo>
                    <a:lnTo>
                      <a:pt x="15" y="1656"/>
                    </a:lnTo>
                    <a:lnTo>
                      <a:pt x="0" y="1805"/>
                    </a:lnTo>
                    <a:lnTo>
                      <a:pt x="0" y="1939"/>
                    </a:lnTo>
                    <a:lnTo>
                      <a:pt x="15" y="2073"/>
                    </a:lnTo>
                    <a:lnTo>
                      <a:pt x="45" y="2207"/>
                    </a:lnTo>
                    <a:lnTo>
                      <a:pt x="90" y="2342"/>
                    </a:lnTo>
                    <a:lnTo>
                      <a:pt x="149" y="2476"/>
                    </a:lnTo>
                    <a:lnTo>
                      <a:pt x="209" y="2610"/>
                    </a:lnTo>
                    <a:lnTo>
                      <a:pt x="298" y="2744"/>
                    </a:lnTo>
                    <a:lnTo>
                      <a:pt x="388" y="2878"/>
                    </a:lnTo>
                    <a:lnTo>
                      <a:pt x="477" y="3012"/>
                    </a:lnTo>
                    <a:lnTo>
                      <a:pt x="597" y="3147"/>
                    </a:lnTo>
                    <a:lnTo>
                      <a:pt x="850" y="3400"/>
                    </a:lnTo>
                    <a:lnTo>
                      <a:pt x="1133" y="3639"/>
                    </a:lnTo>
                    <a:lnTo>
                      <a:pt x="1387" y="3817"/>
                    </a:lnTo>
                    <a:lnTo>
                      <a:pt x="1655" y="3996"/>
                    </a:lnTo>
                    <a:lnTo>
                      <a:pt x="1953" y="4160"/>
                    </a:lnTo>
                    <a:lnTo>
                      <a:pt x="2252" y="4309"/>
                    </a:lnTo>
                    <a:lnTo>
                      <a:pt x="2579" y="4444"/>
                    </a:lnTo>
                    <a:lnTo>
                      <a:pt x="2922" y="4563"/>
                    </a:lnTo>
                    <a:lnTo>
                      <a:pt x="3280" y="4682"/>
                    </a:lnTo>
                    <a:lnTo>
                      <a:pt x="3653" y="4772"/>
                    </a:lnTo>
                    <a:lnTo>
                      <a:pt x="4070" y="4861"/>
                    </a:lnTo>
                    <a:lnTo>
                      <a:pt x="4488" y="4921"/>
                    </a:lnTo>
                    <a:lnTo>
                      <a:pt x="4905" y="4951"/>
                    </a:lnTo>
                    <a:lnTo>
                      <a:pt x="5308" y="4965"/>
                    </a:lnTo>
                    <a:lnTo>
                      <a:pt x="5680" y="4951"/>
                    </a:lnTo>
                    <a:lnTo>
                      <a:pt x="6053" y="4906"/>
                    </a:lnTo>
                    <a:lnTo>
                      <a:pt x="6411" y="4846"/>
                    </a:lnTo>
                    <a:lnTo>
                      <a:pt x="6739" y="4772"/>
                    </a:lnTo>
                    <a:lnTo>
                      <a:pt x="7037" y="4667"/>
                    </a:lnTo>
                    <a:lnTo>
                      <a:pt x="7320" y="4548"/>
                    </a:lnTo>
                    <a:lnTo>
                      <a:pt x="7559" y="4414"/>
                    </a:lnTo>
                    <a:lnTo>
                      <a:pt x="7783" y="4250"/>
                    </a:lnTo>
                    <a:lnTo>
                      <a:pt x="7887" y="4160"/>
                    </a:lnTo>
                    <a:lnTo>
                      <a:pt x="7976" y="4071"/>
                    </a:lnTo>
                    <a:lnTo>
                      <a:pt x="8051" y="3967"/>
                    </a:lnTo>
                    <a:lnTo>
                      <a:pt x="8125" y="3877"/>
                    </a:lnTo>
                    <a:lnTo>
                      <a:pt x="8185" y="3773"/>
                    </a:lnTo>
                    <a:lnTo>
                      <a:pt x="8245" y="3654"/>
                    </a:lnTo>
                    <a:lnTo>
                      <a:pt x="8289" y="3549"/>
                    </a:lnTo>
                    <a:lnTo>
                      <a:pt x="8319" y="3430"/>
                    </a:lnTo>
                    <a:lnTo>
                      <a:pt x="8349" y="3251"/>
                    </a:lnTo>
                    <a:lnTo>
                      <a:pt x="8349" y="3057"/>
                    </a:lnTo>
                    <a:lnTo>
                      <a:pt x="8334" y="2878"/>
                    </a:lnTo>
                    <a:lnTo>
                      <a:pt x="8289" y="2699"/>
                    </a:lnTo>
                    <a:lnTo>
                      <a:pt x="8215" y="2506"/>
                    </a:lnTo>
                    <a:lnTo>
                      <a:pt x="8125" y="2327"/>
                    </a:lnTo>
                    <a:lnTo>
                      <a:pt x="8021" y="2148"/>
                    </a:lnTo>
                    <a:lnTo>
                      <a:pt x="7887" y="1969"/>
                    </a:lnTo>
                    <a:lnTo>
                      <a:pt x="7738" y="1790"/>
                    </a:lnTo>
                    <a:lnTo>
                      <a:pt x="7574" y="1626"/>
                    </a:lnTo>
                    <a:lnTo>
                      <a:pt x="7395" y="1447"/>
                    </a:lnTo>
                    <a:lnTo>
                      <a:pt x="7186" y="1283"/>
                    </a:lnTo>
                    <a:lnTo>
                      <a:pt x="6963" y="1134"/>
                    </a:lnTo>
                    <a:lnTo>
                      <a:pt x="6739" y="985"/>
                    </a:lnTo>
                    <a:lnTo>
                      <a:pt x="6486" y="851"/>
                    </a:lnTo>
                    <a:lnTo>
                      <a:pt x="6217" y="717"/>
                    </a:lnTo>
                    <a:lnTo>
                      <a:pt x="5874" y="553"/>
                    </a:lnTo>
                    <a:lnTo>
                      <a:pt x="5502" y="418"/>
                    </a:lnTo>
                    <a:lnTo>
                      <a:pt x="5114" y="284"/>
                    </a:lnTo>
                    <a:lnTo>
                      <a:pt x="4696" y="180"/>
                    </a:lnTo>
                    <a:lnTo>
                      <a:pt x="4279" y="105"/>
                    </a:lnTo>
                    <a:lnTo>
                      <a:pt x="3862" y="46"/>
                    </a:lnTo>
                    <a:lnTo>
                      <a:pt x="3444" y="1"/>
                    </a:lnTo>
                    <a:close/>
                  </a:path>
                </a:pathLst>
              </a:custGeom>
              <a:solidFill>
                <a:srgbClr val="FFC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a:off x="2813687" y="3818696"/>
                <a:ext cx="138403" cy="138403"/>
              </a:xfrm>
              <a:custGeom>
                <a:avLst/>
                <a:gdLst/>
                <a:ahLst/>
                <a:cxnLst/>
                <a:rect l="l" t="t" r="r" b="b"/>
                <a:pathLst>
                  <a:path w="9125" h="9125" extrusionOk="0">
                    <a:moveTo>
                      <a:pt x="4563" y="0"/>
                    </a:moveTo>
                    <a:lnTo>
                      <a:pt x="4324" y="15"/>
                    </a:lnTo>
                    <a:lnTo>
                      <a:pt x="4101" y="30"/>
                    </a:lnTo>
                    <a:lnTo>
                      <a:pt x="3877" y="60"/>
                    </a:lnTo>
                    <a:lnTo>
                      <a:pt x="3638" y="105"/>
                    </a:lnTo>
                    <a:lnTo>
                      <a:pt x="3430" y="150"/>
                    </a:lnTo>
                    <a:lnTo>
                      <a:pt x="3206" y="209"/>
                    </a:lnTo>
                    <a:lnTo>
                      <a:pt x="2997" y="284"/>
                    </a:lnTo>
                    <a:lnTo>
                      <a:pt x="2789" y="358"/>
                    </a:lnTo>
                    <a:lnTo>
                      <a:pt x="2595" y="463"/>
                    </a:lnTo>
                    <a:lnTo>
                      <a:pt x="2386" y="552"/>
                    </a:lnTo>
                    <a:lnTo>
                      <a:pt x="2207" y="671"/>
                    </a:lnTo>
                    <a:lnTo>
                      <a:pt x="2013" y="791"/>
                    </a:lnTo>
                    <a:lnTo>
                      <a:pt x="1834" y="910"/>
                    </a:lnTo>
                    <a:lnTo>
                      <a:pt x="1670" y="1044"/>
                    </a:lnTo>
                    <a:lnTo>
                      <a:pt x="1506" y="1193"/>
                    </a:lnTo>
                    <a:lnTo>
                      <a:pt x="1343" y="1342"/>
                    </a:lnTo>
                    <a:lnTo>
                      <a:pt x="1193" y="1506"/>
                    </a:lnTo>
                    <a:lnTo>
                      <a:pt x="1044" y="1670"/>
                    </a:lnTo>
                    <a:lnTo>
                      <a:pt x="910" y="1834"/>
                    </a:lnTo>
                    <a:lnTo>
                      <a:pt x="791" y="2013"/>
                    </a:lnTo>
                    <a:lnTo>
                      <a:pt x="672" y="2207"/>
                    </a:lnTo>
                    <a:lnTo>
                      <a:pt x="552" y="2386"/>
                    </a:lnTo>
                    <a:lnTo>
                      <a:pt x="463" y="2594"/>
                    </a:lnTo>
                    <a:lnTo>
                      <a:pt x="359" y="2788"/>
                    </a:lnTo>
                    <a:lnTo>
                      <a:pt x="284" y="2997"/>
                    </a:lnTo>
                    <a:lnTo>
                      <a:pt x="209" y="3206"/>
                    </a:lnTo>
                    <a:lnTo>
                      <a:pt x="150" y="3429"/>
                    </a:lnTo>
                    <a:lnTo>
                      <a:pt x="105" y="3638"/>
                    </a:lnTo>
                    <a:lnTo>
                      <a:pt x="60" y="3862"/>
                    </a:lnTo>
                    <a:lnTo>
                      <a:pt x="31" y="4100"/>
                    </a:lnTo>
                    <a:lnTo>
                      <a:pt x="16" y="4324"/>
                    </a:lnTo>
                    <a:lnTo>
                      <a:pt x="1" y="4562"/>
                    </a:lnTo>
                    <a:lnTo>
                      <a:pt x="16" y="4771"/>
                    </a:lnTo>
                    <a:lnTo>
                      <a:pt x="31" y="4980"/>
                    </a:lnTo>
                    <a:lnTo>
                      <a:pt x="45" y="5189"/>
                    </a:lnTo>
                    <a:lnTo>
                      <a:pt x="90" y="5397"/>
                    </a:lnTo>
                    <a:lnTo>
                      <a:pt x="120" y="5606"/>
                    </a:lnTo>
                    <a:lnTo>
                      <a:pt x="180" y="5800"/>
                    </a:lnTo>
                    <a:lnTo>
                      <a:pt x="239" y="5994"/>
                    </a:lnTo>
                    <a:lnTo>
                      <a:pt x="299" y="6187"/>
                    </a:lnTo>
                    <a:lnTo>
                      <a:pt x="373" y="6366"/>
                    </a:lnTo>
                    <a:lnTo>
                      <a:pt x="463" y="6545"/>
                    </a:lnTo>
                    <a:lnTo>
                      <a:pt x="657" y="6903"/>
                    </a:lnTo>
                    <a:lnTo>
                      <a:pt x="880" y="7231"/>
                    </a:lnTo>
                    <a:lnTo>
                      <a:pt x="1119" y="7544"/>
                    </a:lnTo>
                    <a:lnTo>
                      <a:pt x="1134" y="7544"/>
                    </a:lnTo>
                    <a:lnTo>
                      <a:pt x="1283" y="7723"/>
                    </a:lnTo>
                    <a:lnTo>
                      <a:pt x="1462" y="7887"/>
                    </a:lnTo>
                    <a:lnTo>
                      <a:pt x="1641" y="8051"/>
                    </a:lnTo>
                    <a:lnTo>
                      <a:pt x="1820" y="8200"/>
                    </a:lnTo>
                    <a:lnTo>
                      <a:pt x="2013" y="8334"/>
                    </a:lnTo>
                    <a:lnTo>
                      <a:pt x="2222" y="8468"/>
                    </a:lnTo>
                    <a:lnTo>
                      <a:pt x="2431" y="8588"/>
                    </a:lnTo>
                    <a:lnTo>
                      <a:pt x="2640" y="8692"/>
                    </a:lnTo>
                    <a:lnTo>
                      <a:pt x="2863" y="8796"/>
                    </a:lnTo>
                    <a:lnTo>
                      <a:pt x="3087" y="8871"/>
                    </a:lnTo>
                    <a:lnTo>
                      <a:pt x="3325" y="8945"/>
                    </a:lnTo>
                    <a:lnTo>
                      <a:pt x="3564" y="9005"/>
                    </a:lnTo>
                    <a:lnTo>
                      <a:pt x="3802" y="9050"/>
                    </a:lnTo>
                    <a:lnTo>
                      <a:pt x="4056" y="9095"/>
                    </a:lnTo>
                    <a:lnTo>
                      <a:pt x="4309" y="9109"/>
                    </a:lnTo>
                    <a:lnTo>
                      <a:pt x="4563" y="9124"/>
                    </a:lnTo>
                    <a:lnTo>
                      <a:pt x="4801" y="9109"/>
                    </a:lnTo>
                    <a:lnTo>
                      <a:pt x="5025" y="9095"/>
                    </a:lnTo>
                    <a:lnTo>
                      <a:pt x="5263" y="9065"/>
                    </a:lnTo>
                    <a:lnTo>
                      <a:pt x="5487" y="9020"/>
                    </a:lnTo>
                    <a:lnTo>
                      <a:pt x="5696" y="8975"/>
                    </a:lnTo>
                    <a:lnTo>
                      <a:pt x="5919" y="8916"/>
                    </a:lnTo>
                    <a:lnTo>
                      <a:pt x="6128" y="8841"/>
                    </a:lnTo>
                    <a:lnTo>
                      <a:pt x="6337" y="8767"/>
                    </a:lnTo>
                    <a:lnTo>
                      <a:pt x="6546" y="8662"/>
                    </a:lnTo>
                    <a:lnTo>
                      <a:pt x="6739" y="8573"/>
                    </a:lnTo>
                    <a:lnTo>
                      <a:pt x="6933" y="8453"/>
                    </a:lnTo>
                    <a:lnTo>
                      <a:pt x="7112" y="8334"/>
                    </a:lnTo>
                    <a:lnTo>
                      <a:pt x="7291" y="8215"/>
                    </a:lnTo>
                    <a:lnTo>
                      <a:pt x="7455" y="8081"/>
                    </a:lnTo>
                    <a:lnTo>
                      <a:pt x="7634" y="7932"/>
                    </a:lnTo>
                    <a:lnTo>
                      <a:pt x="7783" y="7783"/>
                    </a:lnTo>
                    <a:lnTo>
                      <a:pt x="7932" y="7619"/>
                    </a:lnTo>
                    <a:lnTo>
                      <a:pt x="8081" y="7455"/>
                    </a:lnTo>
                    <a:lnTo>
                      <a:pt x="8215" y="7291"/>
                    </a:lnTo>
                    <a:lnTo>
                      <a:pt x="8335" y="7112"/>
                    </a:lnTo>
                    <a:lnTo>
                      <a:pt x="8454" y="6918"/>
                    </a:lnTo>
                    <a:lnTo>
                      <a:pt x="8573" y="6739"/>
                    </a:lnTo>
                    <a:lnTo>
                      <a:pt x="8677" y="6545"/>
                    </a:lnTo>
                    <a:lnTo>
                      <a:pt x="8767" y="6336"/>
                    </a:lnTo>
                    <a:lnTo>
                      <a:pt x="8841" y="6128"/>
                    </a:lnTo>
                    <a:lnTo>
                      <a:pt x="8916" y="5919"/>
                    </a:lnTo>
                    <a:lnTo>
                      <a:pt x="8976" y="5695"/>
                    </a:lnTo>
                    <a:lnTo>
                      <a:pt x="9020" y="5487"/>
                    </a:lnTo>
                    <a:lnTo>
                      <a:pt x="9065" y="5263"/>
                    </a:lnTo>
                    <a:lnTo>
                      <a:pt x="9095" y="5025"/>
                    </a:lnTo>
                    <a:lnTo>
                      <a:pt x="9110" y="4801"/>
                    </a:lnTo>
                    <a:lnTo>
                      <a:pt x="9125" y="4562"/>
                    </a:lnTo>
                    <a:lnTo>
                      <a:pt x="9110" y="4354"/>
                    </a:lnTo>
                    <a:lnTo>
                      <a:pt x="9095" y="4145"/>
                    </a:lnTo>
                    <a:lnTo>
                      <a:pt x="9080" y="3936"/>
                    </a:lnTo>
                    <a:lnTo>
                      <a:pt x="9050" y="3728"/>
                    </a:lnTo>
                    <a:lnTo>
                      <a:pt x="9005" y="3534"/>
                    </a:lnTo>
                    <a:lnTo>
                      <a:pt x="8946" y="3325"/>
                    </a:lnTo>
                    <a:lnTo>
                      <a:pt x="8886" y="3131"/>
                    </a:lnTo>
                    <a:lnTo>
                      <a:pt x="8827" y="2937"/>
                    </a:lnTo>
                    <a:lnTo>
                      <a:pt x="8752" y="2758"/>
                    </a:lnTo>
                    <a:lnTo>
                      <a:pt x="8663" y="2580"/>
                    </a:lnTo>
                    <a:lnTo>
                      <a:pt x="8469" y="2222"/>
                    </a:lnTo>
                    <a:lnTo>
                      <a:pt x="8260" y="1894"/>
                    </a:lnTo>
                    <a:lnTo>
                      <a:pt x="8007" y="1581"/>
                    </a:lnTo>
                    <a:lnTo>
                      <a:pt x="7738" y="1297"/>
                    </a:lnTo>
                    <a:lnTo>
                      <a:pt x="7440" y="1029"/>
                    </a:lnTo>
                    <a:lnTo>
                      <a:pt x="7127" y="791"/>
                    </a:lnTo>
                    <a:lnTo>
                      <a:pt x="6784" y="582"/>
                    </a:lnTo>
                    <a:lnTo>
                      <a:pt x="6426" y="403"/>
                    </a:lnTo>
                    <a:lnTo>
                      <a:pt x="6247" y="328"/>
                    </a:lnTo>
                    <a:lnTo>
                      <a:pt x="6054" y="254"/>
                    </a:lnTo>
                    <a:lnTo>
                      <a:pt x="5860" y="194"/>
                    </a:lnTo>
                    <a:lnTo>
                      <a:pt x="5666" y="135"/>
                    </a:lnTo>
                    <a:lnTo>
                      <a:pt x="5457" y="90"/>
                    </a:lnTo>
                    <a:lnTo>
                      <a:pt x="5263" y="60"/>
                    </a:lnTo>
                    <a:lnTo>
                      <a:pt x="4921" y="15"/>
                    </a:lnTo>
                    <a:lnTo>
                      <a:pt x="4563"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7"/>
              <p:cNvSpPr/>
              <p:nvPr/>
            </p:nvSpPr>
            <p:spPr>
              <a:xfrm>
                <a:off x="2813687" y="3818696"/>
                <a:ext cx="96799" cy="115334"/>
              </a:xfrm>
              <a:custGeom>
                <a:avLst/>
                <a:gdLst/>
                <a:ahLst/>
                <a:cxnLst/>
                <a:rect l="l" t="t" r="r" b="b"/>
                <a:pathLst>
                  <a:path w="6382" h="7604" extrusionOk="0">
                    <a:moveTo>
                      <a:pt x="4563" y="0"/>
                    </a:moveTo>
                    <a:lnTo>
                      <a:pt x="4324" y="15"/>
                    </a:lnTo>
                    <a:lnTo>
                      <a:pt x="4101" y="30"/>
                    </a:lnTo>
                    <a:lnTo>
                      <a:pt x="3877" y="60"/>
                    </a:lnTo>
                    <a:lnTo>
                      <a:pt x="3638" y="105"/>
                    </a:lnTo>
                    <a:lnTo>
                      <a:pt x="3430" y="150"/>
                    </a:lnTo>
                    <a:lnTo>
                      <a:pt x="3206" y="209"/>
                    </a:lnTo>
                    <a:lnTo>
                      <a:pt x="2997" y="284"/>
                    </a:lnTo>
                    <a:lnTo>
                      <a:pt x="2789" y="358"/>
                    </a:lnTo>
                    <a:lnTo>
                      <a:pt x="2595" y="463"/>
                    </a:lnTo>
                    <a:lnTo>
                      <a:pt x="2386" y="552"/>
                    </a:lnTo>
                    <a:lnTo>
                      <a:pt x="2207" y="671"/>
                    </a:lnTo>
                    <a:lnTo>
                      <a:pt x="2013" y="791"/>
                    </a:lnTo>
                    <a:lnTo>
                      <a:pt x="1834" y="910"/>
                    </a:lnTo>
                    <a:lnTo>
                      <a:pt x="1670" y="1044"/>
                    </a:lnTo>
                    <a:lnTo>
                      <a:pt x="1506" y="1193"/>
                    </a:lnTo>
                    <a:lnTo>
                      <a:pt x="1343" y="1342"/>
                    </a:lnTo>
                    <a:lnTo>
                      <a:pt x="1193" y="1506"/>
                    </a:lnTo>
                    <a:lnTo>
                      <a:pt x="1044" y="1670"/>
                    </a:lnTo>
                    <a:lnTo>
                      <a:pt x="910" y="1834"/>
                    </a:lnTo>
                    <a:lnTo>
                      <a:pt x="791" y="2013"/>
                    </a:lnTo>
                    <a:lnTo>
                      <a:pt x="672" y="2207"/>
                    </a:lnTo>
                    <a:lnTo>
                      <a:pt x="552" y="2386"/>
                    </a:lnTo>
                    <a:lnTo>
                      <a:pt x="463" y="2594"/>
                    </a:lnTo>
                    <a:lnTo>
                      <a:pt x="359" y="2788"/>
                    </a:lnTo>
                    <a:lnTo>
                      <a:pt x="284" y="2997"/>
                    </a:lnTo>
                    <a:lnTo>
                      <a:pt x="209" y="3206"/>
                    </a:lnTo>
                    <a:lnTo>
                      <a:pt x="150" y="3429"/>
                    </a:lnTo>
                    <a:lnTo>
                      <a:pt x="105" y="3638"/>
                    </a:lnTo>
                    <a:lnTo>
                      <a:pt x="60" y="3862"/>
                    </a:lnTo>
                    <a:lnTo>
                      <a:pt x="31" y="4100"/>
                    </a:lnTo>
                    <a:lnTo>
                      <a:pt x="16" y="4324"/>
                    </a:lnTo>
                    <a:lnTo>
                      <a:pt x="1" y="4562"/>
                    </a:lnTo>
                    <a:lnTo>
                      <a:pt x="16" y="4771"/>
                    </a:lnTo>
                    <a:lnTo>
                      <a:pt x="31" y="4980"/>
                    </a:lnTo>
                    <a:lnTo>
                      <a:pt x="45" y="5189"/>
                    </a:lnTo>
                    <a:lnTo>
                      <a:pt x="90" y="5397"/>
                    </a:lnTo>
                    <a:lnTo>
                      <a:pt x="120" y="5606"/>
                    </a:lnTo>
                    <a:lnTo>
                      <a:pt x="180" y="5800"/>
                    </a:lnTo>
                    <a:lnTo>
                      <a:pt x="239" y="5994"/>
                    </a:lnTo>
                    <a:lnTo>
                      <a:pt x="299" y="6187"/>
                    </a:lnTo>
                    <a:lnTo>
                      <a:pt x="373" y="6366"/>
                    </a:lnTo>
                    <a:lnTo>
                      <a:pt x="463" y="6545"/>
                    </a:lnTo>
                    <a:lnTo>
                      <a:pt x="657" y="6903"/>
                    </a:lnTo>
                    <a:lnTo>
                      <a:pt x="880" y="7231"/>
                    </a:lnTo>
                    <a:lnTo>
                      <a:pt x="1119" y="7544"/>
                    </a:lnTo>
                    <a:lnTo>
                      <a:pt x="1134" y="7544"/>
                    </a:lnTo>
                    <a:lnTo>
                      <a:pt x="1477" y="7589"/>
                    </a:lnTo>
                    <a:lnTo>
                      <a:pt x="1820" y="7604"/>
                    </a:lnTo>
                    <a:lnTo>
                      <a:pt x="2058" y="7589"/>
                    </a:lnTo>
                    <a:lnTo>
                      <a:pt x="2282" y="7574"/>
                    </a:lnTo>
                    <a:lnTo>
                      <a:pt x="2520" y="7544"/>
                    </a:lnTo>
                    <a:lnTo>
                      <a:pt x="2744" y="7514"/>
                    </a:lnTo>
                    <a:lnTo>
                      <a:pt x="2953" y="7455"/>
                    </a:lnTo>
                    <a:lnTo>
                      <a:pt x="3176" y="7395"/>
                    </a:lnTo>
                    <a:lnTo>
                      <a:pt x="3385" y="7320"/>
                    </a:lnTo>
                    <a:lnTo>
                      <a:pt x="3594" y="7246"/>
                    </a:lnTo>
                    <a:lnTo>
                      <a:pt x="3802" y="7156"/>
                    </a:lnTo>
                    <a:lnTo>
                      <a:pt x="3996" y="7052"/>
                    </a:lnTo>
                    <a:lnTo>
                      <a:pt x="4190" y="6948"/>
                    </a:lnTo>
                    <a:lnTo>
                      <a:pt x="4369" y="6828"/>
                    </a:lnTo>
                    <a:lnTo>
                      <a:pt x="4548" y="6694"/>
                    </a:lnTo>
                    <a:lnTo>
                      <a:pt x="4727" y="6560"/>
                    </a:lnTo>
                    <a:lnTo>
                      <a:pt x="4891" y="6411"/>
                    </a:lnTo>
                    <a:lnTo>
                      <a:pt x="5040" y="6262"/>
                    </a:lnTo>
                    <a:lnTo>
                      <a:pt x="5189" y="6113"/>
                    </a:lnTo>
                    <a:lnTo>
                      <a:pt x="5338" y="5949"/>
                    </a:lnTo>
                    <a:lnTo>
                      <a:pt x="5472" y="5770"/>
                    </a:lnTo>
                    <a:lnTo>
                      <a:pt x="5606" y="5591"/>
                    </a:lnTo>
                    <a:lnTo>
                      <a:pt x="5726" y="5412"/>
                    </a:lnTo>
                    <a:lnTo>
                      <a:pt x="5830" y="5218"/>
                    </a:lnTo>
                    <a:lnTo>
                      <a:pt x="5934" y="5025"/>
                    </a:lnTo>
                    <a:lnTo>
                      <a:pt x="6024" y="4816"/>
                    </a:lnTo>
                    <a:lnTo>
                      <a:pt x="6098" y="4607"/>
                    </a:lnTo>
                    <a:lnTo>
                      <a:pt x="6173" y="4398"/>
                    </a:lnTo>
                    <a:lnTo>
                      <a:pt x="6232" y="4190"/>
                    </a:lnTo>
                    <a:lnTo>
                      <a:pt x="6292" y="3966"/>
                    </a:lnTo>
                    <a:lnTo>
                      <a:pt x="6322" y="3742"/>
                    </a:lnTo>
                    <a:lnTo>
                      <a:pt x="6352" y="3504"/>
                    </a:lnTo>
                    <a:lnTo>
                      <a:pt x="6367" y="3280"/>
                    </a:lnTo>
                    <a:lnTo>
                      <a:pt x="6382" y="3042"/>
                    </a:lnTo>
                    <a:lnTo>
                      <a:pt x="6367" y="2833"/>
                    </a:lnTo>
                    <a:lnTo>
                      <a:pt x="6367" y="2624"/>
                    </a:lnTo>
                    <a:lnTo>
                      <a:pt x="6337" y="2416"/>
                    </a:lnTo>
                    <a:lnTo>
                      <a:pt x="6307" y="2207"/>
                    </a:lnTo>
                    <a:lnTo>
                      <a:pt x="6262" y="2013"/>
                    </a:lnTo>
                    <a:lnTo>
                      <a:pt x="6203" y="1804"/>
                    </a:lnTo>
                    <a:lnTo>
                      <a:pt x="6143" y="1611"/>
                    </a:lnTo>
                    <a:lnTo>
                      <a:pt x="6083" y="1417"/>
                    </a:lnTo>
                    <a:lnTo>
                      <a:pt x="6009" y="1238"/>
                    </a:lnTo>
                    <a:lnTo>
                      <a:pt x="5919" y="1059"/>
                    </a:lnTo>
                    <a:lnTo>
                      <a:pt x="5726" y="701"/>
                    </a:lnTo>
                    <a:lnTo>
                      <a:pt x="5502" y="373"/>
                    </a:lnTo>
                    <a:lnTo>
                      <a:pt x="5263" y="60"/>
                    </a:lnTo>
                    <a:lnTo>
                      <a:pt x="4921" y="15"/>
                    </a:lnTo>
                    <a:lnTo>
                      <a:pt x="45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7"/>
              <p:cNvSpPr/>
              <p:nvPr/>
            </p:nvSpPr>
            <p:spPr>
              <a:xfrm>
                <a:off x="2919966" y="3825931"/>
                <a:ext cx="138403" cy="138176"/>
              </a:xfrm>
              <a:custGeom>
                <a:avLst/>
                <a:gdLst/>
                <a:ahLst/>
                <a:cxnLst/>
                <a:rect l="l" t="t" r="r" b="b"/>
                <a:pathLst>
                  <a:path w="9125" h="9110" extrusionOk="0">
                    <a:moveTo>
                      <a:pt x="4324" y="0"/>
                    </a:moveTo>
                    <a:lnTo>
                      <a:pt x="4101" y="15"/>
                    </a:lnTo>
                    <a:lnTo>
                      <a:pt x="3862" y="45"/>
                    </a:lnTo>
                    <a:lnTo>
                      <a:pt x="3638" y="90"/>
                    </a:lnTo>
                    <a:lnTo>
                      <a:pt x="3430" y="135"/>
                    </a:lnTo>
                    <a:lnTo>
                      <a:pt x="3206" y="194"/>
                    </a:lnTo>
                    <a:lnTo>
                      <a:pt x="2997" y="269"/>
                    </a:lnTo>
                    <a:lnTo>
                      <a:pt x="2789" y="358"/>
                    </a:lnTo>
                    <a:lnTo>
                      <a:pt x="2580" y="448"/>
                    </a:lnTo>
                    <a:lnTo>
                      <a:pt x="2386" y="552"/>
                    </a:lnTo>
                    <a:lnTo>
                      <a:pt x="2207" y="656"/>
                    </a:lnTo>
                    <a:lnTo>
                      <a:pt x="2013" y="776"/>
                    </a:lnTo>
                    <a:lnTo>
                      <a:pt x="1834" y="895"/>
                    </a:lnTo>
                    <a:lnTo>
                      <a:pt x="1670" y="1044"/>
                    </a:lnTo>
                    <a:lnTo>
                      <a:pt x="1492" y="1178"/>
                    </a:lnTo>
                    <a:lnTo>
                      <a:pt x="1342" y="1327"/>
                    </a:lnTo>
                    <a:lnTo>
                      <a:pt x="1193" y="1491"/>
                    </a:lnTo>
                    <a:lnTo>
                      <a:pt x="1044" y="1655"/>
                    </a:lnTo>
                    <a:lnTo>
                      <a:pt x="910" y="1819"/>
                    </a:lnTo>
                    <a:lnTo>
                      <a:pt x="791" y="1998"/>
                    </a:lnTo>
                    <a:lnTo>
                      <a:pt x="672" y="2192"/>
                    </a:lnTo>
                    <a:lnTo>
                      <a:pt x="552" y="2386"/>
                    </a:lnTo>
                    <a:lnTo>
                      <a:pt x="463" y="2580"/>
                    </a:lnTo>
                    <a:lnTo>
                      <a:pt x="359" y="2773"/>
                    </a:lnTo>
                    <a:lnTo>
                      <a:pt x="284" y="2982"/>
                    </a:lnTo>
                    <a:lnTo>
                      <a:pt x="209" y="3191"/>
                    </a:lnTo>
                    <a:lnTo>
                      <a:pt x="150" y="3415"/>
                    </a:lnTo>
                    <a:lnTo>
                      <a:pt x="105" y="3638"/>
                    </a:lnTo>
                    <a:lnTo>
                      <a:pt x="60" y="3862"/>
                    </a:lnTo>
                    <a:lnTo>
                      <a:pt x="31" y="4085"/>
                    </a:lnTo>
                    <a:lnTo>
                      <a:pt x="16" y="4324"/>
                    </a:lnTo>
                    <a:lnTo>
                      <a:pt x="1" y="4548"/>
                    </a:lnTo>
                    <a:lnTo>
                      <a:pt x="16" y="4771"/>
                    </a:lnTo>
                    <a:lnTo>
                      <a:pt x="31" y="4980"/>
                    </a:lnTo>
                    <a:lnTo>
                      <a:pt x="45" y="5189"/>
                    </a:lnTo>
                    <a:lnTo>
                      <a:pt x="90" y="5382"/>
                    </a:lnTo>
                    <a:lnTo>
                      <a:pt x="120" y="5591"/>
                    </a:lnTo>
                    <a:lnTo>
                      <a:pt x="180" y="5785"/>
                    </a:lnTo>
                    <a:lnTo>
                      <a:pt x="239" y="5979"/>
                    </a:lnTo>
                    <a:lnTo>
                      <a:pt x="299" y="6173"/>
                    </a:lnTo>
                    <a:lnTo>
                      <a:pt x="373" y="6366"/>
                    </a:lnTo>
                    <a:lnTo>
                      <a:pt x="463" y="6545"/>
                    </a:lnTo>
                    <a:lnTo>
                      <a:pt x="657" y="6888"/>
                    </a:lnTo>
                    <a:lnTo>
                      <a:pt x="880" y="7231"/>
                    </a:lnTo>
                    <a:lnTo>
                      <a:pt x="1119" y="7544"/>
                    </a:lnTo>
                    <a:lnTo>
                      <a:pt x="1283" y="7708"/>
                    </a:lnTo>
                    <a:lnTo>
                      <a:pt x="1462" y="7887"/>
                    </a:lnTo>
                    <a:lnTo>
                      <a:pt x="1641" y="8036"/>
                    </a:lnTo>
                    <a:lnTo>
                      <a:pt x="1820" y="8185"/>
                    </a:lnTo>
                    <a:lnTo>
                      <a:pt x="2013" y="8334"/>
                    </a:lnTo>
                    <a:lnTo>
                      <a:pt x="2222" y="8454"/>
                    </a:lnTo>
                    <a:lnTo>
                      <a:pt x="2431" y="8573"/>
                    </a:lnTo>
                    <a:lnTo>
                      <a:pt x="2640" y="8677"/>
                    </a:lnTo>
                    <a:lnTo>
                      <a:pt x="2863" y="8782"/>
                    </a:lnTo>
                    <a:lnTo>
                      <a:pt x="3087" y="8871"/>
                    </a:lnTo>
                    <a:lnTo>
                      <a:pt x="3325" y="8931"/>
                    </a:lnTo>
                    <a:lnTo>
                      <a:pt x="3564" y="9005"/>
                    </a:lnTo>
                    <a:lnTo>
                      <a:pt x="3802" y="9050"/>
                    </a:lnTo>
                    <a:lnTo>
                      <a:pt x="4056" y="9080"/>
                    </a:lnTo>
                    <a:lnTo>
                      <a:pt x="4309" y="9095"/>
                    </a:lnTo>
                    <a:lnTo>
                      <a:pt x="4563" y="9110"/>
                    </a:lnTo>
                    <a:lnTo>
                      <a:pt x="4801" y="9095"/>
                    </a:lnTo>
                    <a:lnTo>
                      <a:pt x="5025" y="9080"/>
                    </a:lnTo>
                    <a:lnTo>
                      <a:pt x="5263" y="9050"/>
                    </a:lnTo>
                    <a:lnTo>
                      <a:pt x="5487" y="9020"/>
                    </a:lnTo>
                    <a:lnTo>
                      <a:pt x="5696" y="8960"/>
                    </a:lnTo>
                    <a:lnTo>
                      <a:pt x="5919" y="8901"/>
                    </a:lnTo>
                    <a:lnTo>
                      <a:pt x="6128" y="8826"/>
                    </a:lnTo>
                    <a:lnTo>
                      <a:pt x="6337" y="8752"/>
                    </a:lnTo>
                    <a:lnTo>
                      <a:pt x="6546" y="8662"/>
                    </a:lnTo>
                    <a:lnTo>
                      <a:pt x="6739" y="8558"/>
                    </a:lnTo>
                    <a:lnTo>
                      <a:pt x="6918" y="8454"/>
                    </a:lnTo>
                    <a:lnTo>
                      <a:pt x="7112" y="8334"/>
                    </a:lnTo>
                    <a:lnTo>
                      <a:pt x="7291" y="8200"/>
                    </a:lnTo>
                    <a:lnTo>
                      <a:pt x="7455" y="8066"/>
                    </a:lnTo>
                    <a:lnTo>
                      <a:pt x="7634" y="7932"/>
                    </a:lnTo>
                    <a:lnTo>
                      <a:pt x="7783" y="7768"/>
                    </a:lnTo>
                    <a:lnTo>
                      <a:pt x="7932" y="7619"/>
                    </a:lnTo>
                    <a:lnTo>
                      <a:pt x="8081" y="7455"/>
                    </a:lnTo>
                    <a:lnTo>
                      <a:pt x="8215" y="7276"/>
                    </a:lnTo>
                    <a:lnTo>
                      <a:pt x="8335" y="7097"/>
                    </a:lnTo>
                    <a:lnTo>
                      <a:pt x="8454" y="6918"/>
                    </a:lnTo>
                    <a:lnTo>
                      <a:pt x="8573" y="6724"/>
                    </a:lnTo>
                    <a:lnTo>
                      <a:pt x="8663" y="6530"/>
                    </a:lnTo>
                    <a:lnTo>
                      <a:pt x="8767" y="6322"/>
                    </a:lnTo>
                    <a:lnTo>
                      <a:pt x="8841" y="6113"/>
                    </a:lnTo>
                    <a:lnTo>
                      <a:pt x="8916" y="5904"/>
                    </a:lnTo>
                    <a:lnTo>
                      <a:pt x="8976" y="5695"/>
                    </a:lnTo>
                    <a:lnTo>
                      <a:pt x="9020" y="5472"/>
                    </a:lnTo>
                    <a:lnTo>
                      <a:pt x="9065" y="5248"/>
                    </a:lnTo>
                    <a:lnTo>
                      <a:pt x="9095" y="5025"/>
                    </a:lnTo>
                    <a:lnTo>
                      <a:pt x="9110" y="4786"/>
                    </a:lnTo>
                    <a:lnTo>
                      <a:pt x="9125" y="4548"/>
                    </a:lnTo>
                    <a:lnTo>
                      <a:pt x="9110" y="4339"/>
                    </a:lnTo>
                    <a:lnTo>
                      <a:pt x="9095" y="4130"/>
                    </a:lnTo>
                    <a:lnTo>
                      <a:pt x="9080" y="3921"/>
                    </a:lnTo>
                    <a:lnTo>
                      <a:pt x="9035" y="3713"/>
                    </a:lnTo>
                    <a:lnTo>
                      <a:pt x="9005" y="3519"/>
                    </a:lnTo>
                    <a:lnTo>
                      <a:pt x="8946" y="3325"/>
                    </a:lnTo>
                    <a:lnTo>
                      <a:pt x="8886" y="3131"/>
                    </a:lnTo>
                    <a:lnTo>
                      <a:pt x="8827" y="2937"/>
                    </a:lnTo>
                    <a:lnTo>
                      <a:pt x="8752" y="2744"/>
                    </a:lnTo>
                    <a:lnTo>
                      <a:pt x="8663" y="2565"/>
                    </a:lnTo>
                    <a:lnTo>
                      <a:pt x="8469" y="2207"/>
                    </a:lnTo>
                    <a:lnTo>
                      <a:pt x="8260" y="1879"/>
                    </a:lnTo>
                    <a:lnTo>
                      <a:pt x="8007" y="1566"/>
                    </a:lnTo>
                    <a:lnTo>
                      <a:pt x="7738" y="1283"/>
                    </a:lnTo>
                    <a:lnTo>
                      <a:pt x="7440" y="1014"/>
                    </a:lnTo>
                    <a:lnTo>
                      <a:pt x="7127" y="776"/>
                    </a:lnTo>
                    <a:lnTo>
                      <a:pt x="6784" y="567"/>
                    </a:lnTo>
                    <a:lnTo>
                      <a:pt x="6426" y="388"/>
                    </a:lnTo>
                    <a:lnTo>
                      <a:pt x="6247" y="314"/>
                    </a:lnTo>
                    <a:lnTo>
                      <a:pt x="6054" y="239"/>
                    </a:lnTo>
                    <a:lnTo>
                      <a:pt x="5860" y="179"/>
                    </a:lnTo>
                    <a:lnTo>
                      <a:pt x="5666" y="135"/>
                    </a:lnTo>
                    <a:lnTo>
                      <a:pt x="5457" y="90"/>
                    </a:lnTo>
                    <a:lnTo>
                      <a:pt x="5263" y="45"/>
                    </a:lnTo>
                    <a:lnTo>
                      <a:pt x="4920" y="15"/>
                    </a:lnTo>
                    <a:lnTo>
                      <a:pt x="4563"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7"/>
              <p:cNvSpPr/>
              <p:nvPr/>
            </p:nvSpPr>
            <p:spPr>
              <a:xfrm>
                <a:off x="2919966" y="3825931"/>
                <a:ext cx="96799" cy="115106"/>
              </a:xfrm>
              <a:custGeom>
                <a:avLst/>
                <a:gdLst/>
                <a:ahLst/>
                <a:cxnLst/>
                <a:rect l="l" t="t" r="r" b="b"/>
                <a:pathLst>
                  <a:path w="6382" h="7589" extrusionOk="0">
                    <a:moveTo>
                      <a:pt x="4324" y="0"/>
                    </a:moveTo>
                    <a:lnTo>
                      <a:pt x="4101" y="15"/>
                    </a:lnTo>
                    <a:lnTo>
                      <a:pt x="3862" y="45"/>
                    </a:lnTo>
                    <a:lnTo>
                      <a:pt x="3638" y="90"/>
                    </a:lnTo>
                    <a:lnTo>
                      <a:pt x="3430" y="135"/>
                    </a:lnTo>
                    <a:lnTo>
                      <a:pt x="3206" y="194"/>
                    </a:lnTo>
                    <a:lnTo>
                      <a:pt x="2997" y="269"/>
                    </a:lnTo>
                    <a:lnTo>
                      <a:pt x="2789" y="358"/>
                    </a:lnTo>
                    <a:lnTo>
                      <a:pt x="2580" y="448"/>
                    </a:lnTo>
                    <a:lnTo>
                      <a:pt x="2386" y="552"/>
                    </a:lnTo>
                    <a:lnTo>
                      <a:pt x="2207" y="656"/>
                    </a:lnTo>
                    <a:lnTo>
                      <a:pt x="2013" y="776"/>
                    </a:lnTo>
                    <a:lnTo>
                      <a:pt x="1834" y="895"/>
                    </a:lnTo>
                    <a:lnTo>
                      <a:pt x="1670" y="1044"/>
                    </a:lnTo>
                    <a:lnTo>
                      <a:pt x="1492" y="1178"/>
                    </a:lnTo>
                    <a:lnTo>
                      <a:pt x="1342" y="1327"/>
                    </a:lnTo>
                    <a:lnTo>
                      <a:pt x="1193" y="1491"/>
                    </a:lnTo>
                    <a:lnTo>
                      <a:pt x="1044" y="1655"/>
                    </a:lnTo>
                    <a:lnTo>
                      <a:pt x="910" y="1819"/>
                    </a:lnTo>
                    <a:lnTo>
                      <a:pt x="791" y="1998"/>
                    </a:lnTo>
                    <a:lnTo>
                      <a:pt x="672" y="2192"/>
                    </a:lnTo>
                    <a:lnTo>
                      <a:pt x="552" y="2386"/>
                    </a:lnTo>
                    <a:lnTo>
                      <a:pt x="463" y="2580"/>
                    </a:lnTo>
                    <a:lnTo>
                      <a:pt x="359" y="2773"/>
                    </a:lnTo>
                    <a:lnTo>
                      <a:pt x="284" y="2982"/>
                    </a:lnTo>
                    <a:lnTo>
                      <a:pt x="209" y="3191"/>
                    </a:lnTo>
                    <a:lnTo>
                      <a:pt x="150" y="3415"/>
                    </a:lnTo>
                    <a:lnTo>
                      <a:pt x="105" y="3638"/>
                    </a:lnTo>
                    <a:lnTo>
                      <a:pt x="60" y="3862"/>
                    </a:lnTo>
                    <a:lnTo>
                      <a:pt x="31" y="4085"/>
                    </a:lnTo>
                    <a:lnTo>
                      <a:pt x="16" y="4324"/>
                    </a:lnTo>
                    <a:lnTo>
                      <a:pt x="1" y="4548"/>
                    </a:lnTo>
                    <a:lnTo>
                      <a:pt x="16" y="4771"/>
                    </a:lnTo>
                    <a:lnTo>
                      <a:pt x="31" y="4980"/>
                    </a:lnTo>
                    <a:lnTo>
                      <a:pt x="45" y="5189"/>
                    </a:lnTo>
                    <a:lnTo>
                      <a:pt x="90" y="5382"/>
                    </a:lnTo>
                    <a:lnTo>
                      <a:pt x="120" y="5591"/>
                    </a:lnTo>
                    <a:lnTo>
                      <a:pt x="180" y="5785"/>
                    </a:lnTo>
                    <a:lnTo>
                      <a:pt x="239" y="5979"/>
                    </a:lnTo>
                    <a:lnTo>
                      <a:pt x="299" y="6173"/>
                    </a:lnTo>
                    <a:lnTo>
                      <a:pt x="373" y="6366"/>
                    </a:lnTo>
                    <a:lnTo>
                      <a:pt x="463" y="6545"/>
                    </a:lnTo>
                    <a:lnTo>
                      <a:pt x="657" y="6888"/>
                    </a:lnTo>
                    <a:lnTo>
                      <a:pt x="880" y="7231"/>
                    </a:lnTo>
                    <a:lnTo>
                      <a:pt x="1119" y="7544"/>
                    </a:lnTo>
                    <a:lnTo>
                      <a:pt x="1462" y="7574"/>
                    </a:lnTo>
                    <a:lnTo>
                      <a:pt x="1820" y="7589"/>
                    </a:lnTo>
                    <a:lnTo>
                      <a:pt x="2058" y="7589"/>
                    </a:lnTo>
                    <a:lnTo>
                      <a:pt x="2282" y="7574"/>
                    </a:lnTo>
                    <a:lnTo>
                      <a:pt x="2505" y="7544"/>
                    </a:lnTo>
                    <a:lnTo>
                      <a:pt x="2744" y="7499"/>
                    </a:lnTo>
                    <a:lnTo>
                      <a:pt x="2953" y="7440"/>
                    </a:lnTo>
                    <a:lnTo>
                      <a:pt x="3176" y="7380"/>
                    </a:lnTo>
                    <a:lnTo>
                      <a:pt x="3385" y="7321"/>
                    </a:lnTo>
                    <a:lnTo>
                      <a:pt x="3594" y="7231"/>
                    </a:lnTo>
                    <a:lnTo>
                      <a:pt x="3787" y="7142"/>
                    </a:lnTo>
                    <a:lnTo>
                      <a:pt x="3996" y="7037"/>
                    </a:lnTo>
                    <a:lnTo>
                      <a:pt x="4175" y="6933"/>
                    </a:lnTo>
                    <a:lnTo>
                      <a:pt x="4369" y="6814"/>
                    </a:lnTo>
                    <a:lnTo>
                      <a:pt x="4548" y="6679"/>
                    </a:lnTo>
                    <a:lnTo>
                      <a:pt x="4712" y="6545"/>
                    </a:lnTo>
                    <a:lnTo>
                      <a:pt x="4891" y="6411"/>
                    </a:lnTo>
                    <a:lnTo>
                      <a:pt x="5040" y="6262"/>
                    </a:lnTo>
                    <a:lnTo>
                      <a:pt x="5189" y="6098"/>
                    </a:lnTo>
                    <a:lnTo>
                      <a:pt x="5338" y="5934"/>
                    </a:lnTo>
                    <a:lnTo>
                      <a:pt x="5472" y="5755"/>
                    </a:lnTo>
                    <a:lnTo>
                      <a:pt x="5606" y="5576"/>
                    </a:lnTo>
                    <a:lnTo>
                      <a:pt x="5711" y="5397"/>
                    </a:lnTo>
                    <a:lnTo>
                      <a:pt x="5830" y="5204"/>
                    </a:lnTo>
                    <a:lnTo>
                      <a:pt x="5934" y="5010"/>
                    </a:lnTo>
                    <a:lnTo>
                      <a:pt x="6024" y="4801"/>
                    </a:lnTo>
                    <a:lnTo>
                      <a:pt x="6098" y="4607"/>
                    </a:lnTo>
                    <a:lnTo>
                      <a:pt x="6173" y="4384"/>
                    </a:lnTo>
                    <a:lnTo>
                      <a:pt x="6232" y="4175"/>
                    </a:lnTo>
                    <a:lnTo>
                      <a:pt x="6292" y="3951"/>
                    </a:lnTo>
                    <a:lnTo>
                      <a:pt x="6322" y="3728"/>
                    </a:lnTo>
                    <a:lnTo>
                      <a:pt x="6352" y="3504"/>
                    </a:lnTo>
                    <a:lnTo>
                      <a:pt x="6367" y="3265"/>
                    </a:lnTo>
                    <a:lnTo>
                      <a:pt x="6382" y="3027"/>
                    </a:lnTo>
                    <a:lnTo>
                      <a:pt x="6367" y="2818"/>
                    </a:lnTo>
                    <a:lnTo>
                      <a:pt x="6352" y="2609"/>
                    </a:lnTo>
                    <a:lnTo>
                      <a:pt x="6337" y="2401"/>
                    </a:lnTo>
                    <a:lnTo>
                      <a:pt x="6307" y="2192"/>
                    </a:lnTo>
                    <a:lnTo>
                      <a:pt x="6262" y="1998"/>
                    </a:lnTo>
                    <a:lnTo>
                      <a:pt x="6203" y="1804"/>
                    </a:lnTo>
                    <a:lnTo>
                      <a:pt x="6143" y="1596"/>
                    </a:lnTo>
                    <a:lnTo>
                      <a:pt x="6083" y="1417"/>
                    </a:lnTo>
                    <a:lnTo>
                      <a:pt x="6009" y="1223"/>
                    </a:lnTo>
                    <a:lnTo>
                      <a:pt x="5919" y="1044"/>
                    </a:lnTo>
                    <a:lnTo>
                      <a:pt x="5726" y="686"/>
                    </a:lnTo>
                    <a:lnTo>
                      <a:pt x="5502" y="358"/>
                    </a:lnTo>
                    <a:lnTo>
                      <a:pt x="5263" y="45"/>
                    </a:lnTo>
                    <a:lnTo>
                      <a:pt x="4920" y="15"/>
                    </a:lnTo>
                    <a:lnTo>
                      <a:pt x="45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a:off x="3020587" y="3848318"/>
                <a:ext cx="138191" cy="138176"/>
              </a:xfrm>
              <a:custGeom>
                <a:avLst/>
                <a:gdLst/>
                <a:ahLst/>
                <a:cxnLst/>
                <a:rect l="l" t="t" r="r" b="b"/>
                <a:pathLst>
                  <a:path w="9111" h="9110" extrusionOk="0">
                    <a:moveTo>
                      <a:pt x="4324" y="0"/>
                    </a:moveTo>
                    <a:lnTo>
                      <a:pt x="4086" y="15"/>
                    </a:lnTo>
                    <a:lnTo>
                      <a:pt x="3862" y="45"/>
                    </a:lnTo>
                    <a:lnTo>
                      <a:pt x="3639" y="90"/>
                    </a:lnTo>
                    <a:lnTo>
                      <a:pt x="3415" y="135"/>
                    </a:lnTo>
                    <a:lnTo>
                      <a:pt x="3206" y="209"/>
                    </a:lnTo>
                    <a:lnTo>
                      <a:pt x="2983" y="269"/>
                    </a:lnTo>
                    <a:lnTo>
                      <a:pt x="2774" y="358"/>
                    </a:lnTo>
                    <a:lnTo>
                      <a:pt x="2580" y="448"/>
                    </a:lnTo>
                    <a:lnTo>
                      <a:pt x="2386" y="552"/>
                    </a:lnTo>
                    <a:lnTo>
                      <a:pt x="2193" y="656"/>
                    </a:lnTo>
                    <a:lnTo>
                      <a:pt x="2014" y="776"/>
                    </a:lnTo>
                    <a:lnTo>
                      <a:pt x="1835" y="910"/>
                    </a:lnTo>
                    <a:lnTo>
                      <a:pt x="1656" y="1044"/>
                    </a:lnTo>
                    <a:lnTo>
                      <a:pt x="1492" y="1178"/>
                    </a:lnTo>
                    <a:lnTo>
                      <a:pt x="1328" y="1327"/>
                    </a:lnTo>
                    <a:lnTo>
                      <a:pt x="1179" y="1491"/>
                    </a:lnTo>
                    <a:lnTo>
                      <a:pt x="1045" y="1655"/>
                    </a:lnTo>
                    <a:lnTo>
                      <a:pt x="910" y="1834"/>
                    </a:lnTo>
                    <a:lnTo>
                      <a:pt x="776" y="2013"/>
                    </a:lnTo>
                    <a:lnTo>
                      <a:pt x="657" y="2192"/>
                    </a:lnTo>
                    <a:lnTo>
                      <a:pt x="553" y="2386"/>
                    </a:lnTo>
                    <a:lnTo>
                      <a:pt x="448" y="2580"/>
                    </a:lnTo>
                    <a:lnTo>
                      <a:pt x="359" y="2788"/>
                    </a:lnTo>
                    <a:lnTo>
                      <a:pt x="269" y="2982"/>
                    </a:lnTo>
                    <a:lnTo>
                      <a:pt x="210" y="3206"/>
                    </a:lnTo>
                    <a:lnTo>
                      <a:pt x="135" y="3414"/>
                    </a:lnTo>
                    <a:lnTo>
                      <a:pt x="90" y="3638"/>
                    </a:lnTo>
                    <a:lnTo>
                      <a:pt x="46" y="3862"/>
                    </a:lnTo>
                    <a:lnTo>
                      <a:pt x="16" y="4085"/>
                    </a:lnTo>
                    <a:lnTo>
                      <a:pt x="1" y="4324"/>
                    </a:lnTo>
                    <a:lnTo>
                      <a:pt x="1" y="4547"/>
                    </a:lnTo>
                    <a:lnTo>
                      <a:pt x="1" y="4771"/>
                    </a:lnTo>
                    <a:lnTo>
                      <a:pt x="16" y="4980"/>
                    </a:lnTo>
                    <a:lnTo>
                      <a:pt x="46" y="5189"/>
                    </a:lnTo>
                    <a:lnTo>
                      <a:pt x="76" y="5382"/>
                    </a:lnTo>
                    <a:lnTo>
                      <a:pt x="120" y="5591"/>
                    </a:lnTo>
                    <a:lnTo>
                      <a:pt x="165" y="5785"/>
                    </a:lnTo>
                    <a:lnTo>
                      <a:pt x="225" y="5979"/>
                    </a:lnTo>
                    <a:lnTo>
                      <a:pt x="299" y="6172"/>
                    </a:lnTo>
                    <a:lnTo>
                      <a:pt x="374" y="6366"/>
                    </a:lnTo>
                    <a:lnTo>
                      <a:pt x="448" y="6545"/>
                    </a:lnTo>
                    <a:lnTo>
                      <a:pt x="642" y="6903"/>
                    </a:lnTo>
                    <a:lnTo>
                      <a:pt x="866" y="7231"/>
                    </a:lnTo>
                    <a:lnTo>
                      <a:pt x="1119" y="7544"/>
                    </a:lnTo>
                    <a:lnTo>
                      <a:pt x="1283" y="7723"/>
                    </a:lnTo>
                    <a:lnTo>
                      <a:pt x="1447" y="7887"/>
                    </a:lnTo>
                    <a:lnTo>
                      <a:pt x="1626" y="8036"/>
                    </a:lnTo>
                    <a:lnTo>
                      <a:pt x="1805" y="8185"/>
                    </a:lnTo>
                    <a:lnTo>
                      <a:pt x="1999" y="8334"/>
                    </a:lnTo>
                    <a:lnTo>
                      <a:pt x="2207" y="8453"/>
                    </a:lnTo>
                    <a:lnTo>
                      <a:pt x="2416" y="8573"/>
                    </a:lnTo>
                    <a:lnTo>
                      <a:pt x="2640" y="8692"/>
                    </a:lnTo>
                    <a:lnTo>
                      <a:pt x="2848" y="8781"/>
                    </a:lnTo>
                    <a:lnTo>
                      <a:pt x="3087" y="8871"/>
                    </a:lnTo>
                    <a:lnTo>
                      <a:pt x="3311" y="8945"/>
                    </a:lnTo>
                    <a:lnTo>
                      <a:pt x="3549" y="9005"/>
                    </a:lnTo>
                    <a:lnTo>
                      <a:pt x="3803" y="9050"/>
                    </a:lnTo>
                    <a:lnTo>
                      <a:pt x="4041" y="9080"/>
                    </a:lnTo>
                    <a:lnTo>
                      <a:pt x="4295" y="9109"/>
                    </a:lnTo>
                    <a:lnTo>
                      <a:pt x="4787" y="9109"/>
                    </a:lnTo>
                    <a:lnTo>
                      <a:pt x="5025" y="9080"/>
                    </a:lnTo>
                    <a:lnTo>
                      <a:pt x="5249" y="9065"/>
                    </a:lnTo>
                    <a:lnTo>
                      <a:pt x="5472" y="9020"/>
                    </a:lnTo>
                    <a:lnTo>
                      <a:pt x="5696" y="8960"/>
                    </a:lnTo>
                    <a:lnTo>
                      <a:pt x="5905" y="8901"/>
                    </a:lnTo>
                    <a:lnTo>
                      <a:pt x="6128" y="8841"/>
                    </a:lnTo>
                    <a:lnTo>
                      <a:pt x="6322" y="8752"/>
                    </a:lnTo>
                    <a:lnTo>
                      <a:pt x="6531" y="8662"/>
                    </a:lnTo>
                    <a:lnTo>
                      <a:pt x="6725" y="8558"/>
                    </a:lnTo>
                    <a:lnTo>
                      <a:pt x="6918" y="8453"/>
                    </a:lnTo>
                    <a:lnTo>
                      <a:pt x="7097" y="8334"/>
                    </a:lnTo>
                    <a:lnTo>
                      <a:pt x="7276" y="8200"/>
                    </a:lnTo>
                    <a:lnTo>
                      <a:pt x="7455" y="8066"/>
                    </a:lnTo>
                    <a:lnTo>
                      <a:pt x="7619" y="7932"/>
                    </a:lnTo>
                    <a:lnTo>
                      <a:pt x="7783" y="7783"/>
                    </a:lnTo>
                    <a:lnTo>
                      <a:pt x="7932" y="7619"/>
                    </a:lnTo>
                    <a:lnTo>
                      <a:pt x="8066" y="7455"/>
                    </a:lnTo>
                    <a:lnTo>
                      <a:pt x="8201" y="7276"/>
                    </a:lnTo>
                    <a:lnTo>
                      <a:pt x="8335" y="7097"/>
                    </a:lnTo>
                    <a:lnTo>
                      <a:pt x="8454" y="6918"/>
                    </a:lnTo>
                    <a:lnTo>
                      <a:pt x="8558" y="6724"/>
                    </a:lnTo>
                    <a:lnTo>
                      <a:pt x="8663" y="6530"/>
                    </a:lnTo>
                    <a:lnTo>
                      <a:pt x="8752" y="6322"/>
                    </a:lnTo>
                    <a:lnTo>
                      <a:pt x="8827" y="6128"/>
                    </a:lnTo>
                    <a:lnTo>
                      <a:pt x="8901" y="5904"/>
                    </a:lnTo>
                    <a:lnTo>
                      <a:pt x="8961" y="5695"/>
                    </a:lnTo>
                    <a:lnTo>
                      <a:pt x="9021" y="5472"/>
                    </a:lnTo>
                    <a:lnTo>
                      <a:pt x="9065" y="5248"/>
                    </a:lnTo>
                    <a:lnTo>
                      <a:pt x="9080" y="5025"/>
                    </a:lnTo>
                    <a:lnTo>
                      <a:pt x="9110" y="4786"/>
                    </a:lnTo>
                    <a:lnTo>
                      <a:pt x="9110" y="4547"/>
                    </a:lnTo>
                    <a:lnTo>
                      <a:pt x="9110" y="4339"/>
                    </a:lnTo>
                    <a:lnTo>
                      <a:pt x="9095" y="4130"/>
                    </a:lnTo>
                    <a:lnTo>
                      <a:pt x="9065" y="3921"/>
                    </a:lnTo>
                    <a:lnTo>
                      <a:pt x="9035" y="3728"/>
                    </a:lnTo>
                    <a:lnTo>
                      <a:pt x="8991" y="3519"/>
                    </a:lnTo>
                    <a:lnTo>
                      <a:pt x="8946" y="3325"/>
                    </a:lnTo>
                    <a:lnTo>
                      <a:pt x="8886" y="3131"/>
                    </a:lnTo>
                    <a:lnTo>
                      <a:pt x="8812" y="2937"/>
                    </a:lnTo>
                    <a:lnTo>
                      <a:pt x="8737" y="2744"/>
                    </a:lnTo>
                    <a:lnTo>
                      <a:pt x="8663" y="2565"/>
                    </a:lnTo>
                    <a:lnTo>
                      <a:pt x="8469" y="2222"/>
                    </a:lnTo>
                    <a:lnTo>
                      <a:pt x="8245" y="1879"/>
                    </a:lnTo>
                    <a:lnTo>
                      <a:pt x="8007" y="1566"/>
                    </a:lnTo>
                    <a:lnTo>
                      <a:pt x="7724" y="1283"/>
                    </a:lnTo>
                    <a:lnTo>
                      <a:pt x="7425" y="1014"/>
                    </a:lnTo>
                    <a:lnTo>
                      <a:pt x="7112" y="791"/>
                    </a:lnTo>
                    <a:lnTo>
                      <a:pt x="6769" y="582"/>
                    </a:lnTo>
                    <a:lnTo>
                      <a:pt x="6412" y="388"/>
                    </a:lnTo>
                    <a:lnTo>
                      <a:pt x="6233" y="313"/>
                    </a:lnTo>
                    <a:lnTo>
                      <a:pt x="6039" y="239"/>
                    </a:lnTo>
                    <a:lnTo>
                      <a:pt x="5845" y="179"/>
                    </a:lnTo>
                    <a:lnTo>
                      <a:pt x="5651" y="135"/>
                    </a:lnTo>
                    <a:lnTo>
                      <a:pt x="5457" y="90"/>
                    </a:lnTo>
                    <a:lnTo>
                      <a:pt x="5249" y="45"/>
                    </a:lnTo>
                    <a:lnTo>
                      <a:pt x="4906" y="15"/>
                    </a:lnTo>
                    <a:lnTo>
                      <a:pt x="4548"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a:off x="3020587" y="3848318"/>
                <a:ext cx="96571" cy="115106"/>
              </a:xfrm>
              <a:custGeom>
                <a:avLst/>
                <a:gdLst/>
                <a:ahLst/>
                <a:cxnLst/>
                <a:rect l="l" t="t" r="r" b="b"/>
                <a:pathLst>
                  <a:path w="6367" h="7589" extrusionOk="0">
                    <a:moveTo>
                      <a:pt x="4324" y="0"/>
                    </a:moveTo>
                    <a:lnTo>
                      <a:pt x="4086" y="15"/>
                    </a:lnTo>
                    <a:lnTo>
                      <a:pt x="3862" y="45"/>
                    </a:lnTo>
                    <a:lnTo>
                      <a:pt x="3639" y="90"/>
                    </a:lnTo>
                    <a:lnTo>
                      <a:pt x="3415" y="135"/>
                    </a:lnTo>
                    <a:lnTo>
                      <a:pt x="3206" y="209"/>
                    </a:lnTo>
                    <a:lnTo>
                      <a:pt x="2983" y="269"/>
                    </a:lnTo>
                    <a:lnTo>
                      <a:pt x="2774" y="358"/>
                    </a:lnTo>
                    <a:lnTo>
                      <a:pt x="2580" y="448"/>
                    </a:lnTo>
                    <a:lnTo>
                      <a:pt x="2386" y="552"/>
                    </a:lnTo>
                    <a:lnTo>
                      <a:pt x="2193" y="656"/>
                    </a:lnTo>
                    <a:lnTo>
                      <a:pt x="2014" y="776"/>
                    </a:lnTo>
                    <a:lnTo>
                      <a:pt x="1835" y="910"/>
                    </a:lnTo>
                    <a:lnTo>
                      <a:pt x="1656" y="1044"/>
                    </a:lnTo>
                    <a:lnTo>
                      <a:pt x="1492" y="1178"/>
                    </a:lnTo>
                    <a:lnTo>
                      <a:pt x="1328" y="1327"/>
                    </a:lnTo>
                    <a:lnTo>
                      <a:pt x="1179" y="1491"/>
                    </a:lnTo>
                    <a:lnTo>
                      <a:pt x="1045" y="1655"/>
                    </a:lnTo>
                    <a:lnTo>
                      <a:pt x="910" y="1834"/>
                    </a:lnTo>
                    <a:lnTo>
                      <a:pt x="776" y="2013"/>
                    </a:lnTo>
                    <a:lnTo>
                      <a:pt x="657" y="2192"/>
                    </a:lnTo>
                    <a:lnTo>
                      <a:pt x="553" y="2386"/>
                    </a:lnTo>
                    <a:lnTo>
                      <a:pt x="448" y="2580"/>
                    </a:lnTo>
                    <a:lnTo>
                      <a:pt x="359" y="2788"/>
                    </a:lnTo>
                    <a:lnTo>
                      <a:pt x="269" y="2982"/>
                    </a:lnTo>
                    <a:lnTo>
                      <a:pt x="210" y="3206"/>
                    </a:lnTo>
                    <a:lnTo>
                      <a:pt x="135" y="3414"/>
                    </a:lnTo>
                    <a:lnTo>
                      <a:pt x="90" y="3638"/>
                    </a:lnTo>
                    <a:lnTo>
                      <a:pt x="46" y="3862"/>
                    </a:lnTo>
                    <a:lnTo>
                      <a:pt x="16" y="4085"/>
                    </a:lnTo>
                    <a:lnTo>
                      <a:pt x="1" y="4324"/>
                    </a:lnTo>
                    <a:lnTo>
                      <a:pt x="1" y="4547"/>
                    </a:lnTo>
                    <a:lnTo>
                      <a:pt x="1" y="4771"/>
                    </a:lnTo>
                    <a:lnTo>
                      <a:pt x="16" y="4980"/>
                    </a:lnTo>
                    <a:lnTo>
                      <a:pt x="46" y="5189"/>
                    </a:lnTo>
                    <a:lnTo>
                      <a:pt x="76" y="5382"/>
                    </a:lnTo>
                    <a:lnTo>
                      <a:pt x="120" y="5591"/>
                    </a:lnTo>
                    <a:lnTo>
                      <a:pt x="165" y="5785"/>
                    </a:lnTo>
                    <a:lnTo>
                      <a:pt x="225" y="5979"/>
                    </a:lnTo>
                    <a:lnTo>
                      <a:pt x="299" y="6172"/>
                    </a:lnTo>
                    <a:lnTo>
                      <a:pt x="374" y="6366"/>
                    </a:lnTo>
                    <a:lnTo>
                      <a:pt x="448" y="6545"/>
                    </a:lnTo>
                    <a:lnTo>
                      <a:pt x="642" y="6903"/>
                    </a:lnTo>
                    <a:lnTo>
                      <a:pt x="866" y="7231"/>
                    </a:lnTo>
                    <a:lnTo>
                      <a:pt x="1119" y="7544"/>
                    </a:lnTo>
                    <a:lnTo>
                      <a:pt x="1462" y="7574"/>
                    </a:lnTo>
                    <a:lnTo>
                      <a:pt x="1805" y="7589"/>
                    </a:lnTo>
                    <a:lnTo>
                      <a:pt x="2043" y="7589"/>
                    </a:lnTo>
                    <a:lnTo>
                      <a:pt x="2282" y="7574"/>
                    </a:lnTo>
                    <a:lnTo>
                      <a:pt x="2506" y="7544"/>
                    </a:lnTo>
                    <a:lnTo>
                      <a:pt x="2729" y="7499"/>
                    </a:lnTo>
                    <a:lnTo>
                      <a:pt x="2953" y="7455"/>
                    </a:lnTo>
                    <a:lnTo>
                      <a:pt x="3162" y="7395"/>
                    </a:lnTo>
                    <a:lnTo>
                      <a:pt x="3370" y="7320"/>
                    </a:lnTo>
                    <a:lnTo>
                      <a:pt x="3579" y="7231"/>
                    </a:lnTo>
                    <a:lnTo>
                      <a:pt x="3788" y="7142"/>
                    </a:lnTo>
                    <a:lnTo>
                      <a:pt x="3982" y="7037"/>
                    </a:lnTo>
                    <a:lnTo>
                      <a:pt x="4175" y="6933"/>
                    </a:lnTo>
                    <a:lnTo>
                      <a:pt x="4354" y="6814"/>
                    </a:lnTo>
                    <a:lnTo>
                      <a:pt x="4533" y="6694"/>
                    </a:lnTo>
                    <a:lnTo>
                      <a:pt x="4712" y="6545"/>
                    </a:lnTo>
                    <a:lnTo>
                      <a:pt x="4876" y="6411"/>
                    </a:lnTo>
                    <a:lnTo>
                      <a:pt x="5040" y="6262"/>
                    </a:lnTo>
                    <a:lnTo>
                      <a:pt x="5189" y="6098"/>
                    </a:lnTo>
                    <a:lnTo>
                      <a:pt x="5323" y="5934"/>
                    </a:lnTo>
                    <a:lnTo>
                      <a:pt x="5457" y="5770"/>
                    </a:lnTo>
                    <a:lnTo>
                      <a:pt x="5592" y="5591"/>
                    </a:lnTo>
                    <a:lnTo>
                      <a:pt x="5711" y="5397"/>
                    </a:lnTo>
                    <a:lnTo>
                      <a:pt x="5815" y="5203"/>
                    </a:lnTo>
                    <a:lnTo>
                      <a:pt x="5920" y="5010"/>
                    </a:lnTo>
                    <a:lnTo>
                      <a:pt x="6009" y="4816"/>
                    </a:lnTo>
                    <a:lnTo>
                      <a:pt x="6099" y="4607"/>
                    </a:lnTo>
                    <a:lnTo>
                      <a:pt x="6158" y="4398"/>
                    </a:lnTo>
                    <a:lnTo>
                      <a:pt x="6233" y="4175"/>
                    </a:lnTo>
                    <a:lnTo>
                      <a:pt x="6277" y="3951"/>
                    </a:lnTo>
                    <a:lnTo>
                      <a:pt x="6322" y="3728"/>
                    </a:lnTo>
                    <a:lnTo>
                      <a:pt x="6352" y="3504"/>
                    </a:lnTo>
                    <a:lnTo>
                      <a:pt x="6367" y="3265"/>
                    </a:lnTo>
                    <a:lnTo>
                      <a:pt x="6367" y="3042"/>
                    </a:lnTo>
                    <a:lnTo>
                      <a:pt x="6367" y="2818"/>
                    </a:lnTo>
                    <a:lnTo>
                      <a:pt x="6352" y="2609"/>
                    </a:lnTo>
                    <a:lnTo>
                      <a:pt x="6322" y="2401"/>
                    </a:lnTo>
                    <a:lnTo>
                      <a:pt x="6292" y="2207"/>
                    </a:lnTo>
                    <a:lnTo>
                      <a:pt x="6248" y="1998"/>
                    </a:lnTo>
                    <a:lnTo>
                      <a:pt x="6203" y="1804"/>
                    </a:lnTo>
                    <a:lnTo>
                      <a:pt x="6143" y="1611"/>
                    </a:lnTo>
                    <a:lnTo>
                      <a:pt x="6069" y="1417"/>
                    </a:lnTo>
                    <a:lnTo>
                      <a:pt x="5994" y="1223"/>
                    </a:lnTo>
                    <a:lnTo>
                      <a:pt x="5905" y="1044"/>
                    </a:lnTo>
                    <a:lnTo>
                      <a:pt x="5726" y="686"/>
                    </a:lnTo>
                    <a:lnTo>
                      <a:pt x="5502" y="358"/>
                    </a:lnTo>
                    <a:lnTo>
                      <a:pt x="5249" y="45"/>
                    </a:lnTo>
                    <a:lnTo>
                      <a:pt x="4906" y="15"/>
                    </a:lnTo>
                    <a:lnTo>
                      <a:pt x="45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2882882" y="3756737"/>
                <a:ext cx="138176" cy="138176"/>
              </a:xfrm>
              <a:custGeom>
                <a:avLst/>
                <a:gdLst/>
                <a:ahLst/>
                <a:cxnLst/>
                <a:rect l="l" t="t" r="r" b="b"/>
                <a:pathLst>
                  <a:path w="9110" h="9110" extrusionOk="0">
                    <a:moveTo>
                      <a:pt x="4324" y="1"/>
                    </a:moveTo>
                    <a:lnTo>
                      <a:pt x="4086" y="30"/>
                    </a:lnTo>
                    <a:lnTo>
                      <a:pt x="3862" y="60"/>
                    </a:lnTo>
                    <a:lnTo>
                      <a:pt x="3638" y="90"/>
                    </a:lnTo>
                    <a:lnTo>
                      <a:pt x="3415" y="150"/>
                    </a:lnTo>
                    <a:lnTo>
                      <a:pt x="3206" y="209"/>
                    </a:lnTo>
                    <a:lnTo>
                      <a:pt x="2997" y="284"/>
                    </a:lnTo>
                    <a:lnTo>
                      <a:pt x="2789" y="358"/>
                    </a:lnTo>
                    <a:lnTo>
                      <a:pt x="2580" y="448"/>
                    </a:lnTo>
                    <a:lnTo>
                      <a:pt x="2386" y="552"/>
                    </a:lnTo>
                    <a:lnTo>
                      <a:pt x="2192" y="656"/>
                    </a:lnTo>
                    <a:lnTo>
                      <a:pt x="2013" y="776"/>
                    </a:lnTo>
                    <a:lnTo>
                      <a:pt x="1834" y="910"/>
                    </a:lnTo>
                    <a:lnTo>
                      <a:pt x="1656" y="1044"/>
                    </a:lnTo>
                    <a:lnTo>
                      <a:pt x="1492" y="1193"/>
                    </a:lnTo>
                    <a:lnTo>
                      <a:pt x="1342" y="1342"/>
                    </a:lnTo>
                    <a:lnTo>
                      <a:pt x="1178" y="1491"/>
                    </a:lnTo>
                    <a:lnTo>
                      <a:pt x="1044" y="1655"/>
                    </a:lnTo>
                    <a:lnTo>
                      <a:pt x="910" y="1834"/>
                    </a:lnTo>
                    <a:lnTo>
                      <a:pt x="776" y="2013"/>
                    </a:lnTo>
                    <a:lnTo>
                      <a:pt x="657" y="2192"/>
                    </a:lnTo>
                    <a:lnTo>
                      <a:pt x="552" y="2386"/>
                    </a:lnTo>
                    <a:lnTo>
                      <a:pt x="448" y="2580"/>
                    </a:lnTo>
                    <a:lnTo>
                      <a:pt x="359" y="2788"/>
                    </a:lnTo>
                    <a:lnTo>
                      <a:pt x="284" y="2997"/>
                    </a:lnTo>
                    <a:lnTo>
                      <a:pt x="209" y="3206"/>
                    </a:lnTo>
                    <a:lnTo>
                      <a:pt x="150" y="3415"/>
                    </a:lnTo>
                    <a:lnTo>
                      <a:pt x="90" y="3638"/>
                    </a:lnTo>
                    <a:lnTo>
                      <a:pt x="60" y="3862"/>
                    </a:lnTo>
                    <a:lnTo>
                      <a:pt x="31" y="4085"/>
                    </a:lnTo>
                    <a:lnTo>
                      <a:pt x="1" y="4324"/>
                    </a:lnTo>
                    <a:lnTo>
                      <a:pt x="1" y="4562"/>
                    </a:lnTo>
                    <a:lnTo>
                      <a:pt x="1" y="4771"/>
                    </a:lnTo>
                    <a:lnTo>
                      <a:pt x="16" y="4980"/>
                    </a:lnTo>
                    <a:lnTo>
                      <a:pt x="45" y="5189"/>
                    </a:lnTo>
                    <a:lnTo>
                      <a:pt x="75" y="5397"/>
                    </a:lnTo>
                    <a:lnTo>
                      <a:pt x="120" y="5591"/>
                    </a:lnTo>
                    <a:lnTo>
                      <a:pt x="165" y="5800"/>
                    </a:lnTo>
                    <a:lnTo>
                      <a:pt x="224" y="5994"/>
                    </a:lnTo>
                    <a:lnTo>
                      <a:pt x="299" y="6173"/>
                    </a:lnTo>
                    <a:lnTo>
                      <a:pt x="373" y="6366"/>
                    </a:lnTo>
                    <a:lnTo>
                      <a:pt x="463" y="6545"/>
                    </a:lnTo>
                    <a:lnTo>
                      <a:pt x="657" y="6903"/>
                    </a:lnTo>
                    <a:lnTo>
                      <a:pt x="865" y="7231"/>
                    </a:lnTo>
                    <a:lnTo>
                      <a:pt x="1119" y="7544"/>
                    </a:lnTo>
                    <a:lnTo>
                      <a:pt x="1283" y="7723"/>
                    </a:lnTo>
                    <a:lnTo>
                      <a:pt x="1447" y="7887"/>
                    </a:lnTo>
                    <a:lnTo>
                      <a:pt x="1626" y="8051"/>
                    </a:lnTo>
                    <a:lnTo>
                      <a:pt x="1820" y="8200"/>
                    </a:lnTo>
                    <a:lnTo>
                      <a:pt x="2013" y="8334"/>
                    </a:lnTo>
                    <a:lnTo>
                      <a:pt x="2207" y="8468"/>
                    </a:lnTo>
                    <a:lnTo>
                      <a:pt x="2416" y="8588"/>
                    </a:lnTo>
                    <a:lnTo>
                      <a:pt x="2640" y="8692"/>
                    </a:lnTo>
                    <a:lnTo>
                      <a:pt x="2863" y="8782"/>
                    </a:lnTo>
                    <a:lnTo>
                      <a:pt x="3087" y="8871"/>
                    </a:lnTo>
                    <a:lnTo>
                      <a:pt x="3325" y="8946"/>
                    </a:lnTo>
                    <a:lnTo>
                      <a:pt x="3564" y="9005"/>
                    </a:lnTo>
                    <a:lnTo>
                      <a:pt x="3802" y="9050"/>
                    </a:lnTo>
                    <a:lnTo>
                      <a:pt x="4056" y="9080"/>
                    </a:lnTo>
                    <a:lnTo>
                      <a:pt x="4309" y="9110"/>
                    </a:lnTo>
                    <a:lnTo>
                      <a:pt x="4786" y="9110"/>
                    </a:lnTo>
                    <a:lnTo>
                      <a:pt x="5025" y="9095"/>
                    </a:lnTo>
                    <a:lnTo>
                      <a:pt x="5248" y="9065"/>
                    </a:lnTo>
                    <a:lnTo>
                      <a:pt x="5472" y="9020"/>
                    </a:lnTo>
                    <a:lnTo>
                      <a:pt x="5696" y="8975"/>
                    </a:lnTo>
                    <a:lnTo>
                      <a:pt x="5919" y="8916"/>
                    </a:lnTo>
                    <a:lnTo>
                      <a:pt x="6128" y="8841"/>
                    </a:lnTo>
                    <a:lnTo>
                      <a:pt x="6337" y="8752"/>
                    </a:lnTo>
                    <a:lnTo>
                      <a:pt x="6531" y="8662"/>
                    </a:lnTo>
                    <a:lnTo>
                      <a:pt x="6724" y="8558"/>
                    </a:lnTo>
                    <a:lnTo>
                      <a:pt x="6918" y="8454"/>
                    </a:lnTo>
                    <a:lnTo>
                      <a:pt x="7112" y="8334"/>
                    </a:lnTo>
                    <a:lnTo>
                      <a:pt x="7291" y="8215"/>
                    </a:lnTo>
                    <a:lnTo>
                      <a:pt x="7455" y="8081"/>
                    </a:lnTo>
                    <a:lnTo>
                      <a:pt x="7619" y="7932"/>
                    </a:lnTo>
                    <a:lnTo>
                      <a:pt x="7783" y="7783"/>
                    </a:lnTo>
                    <a:lnTo>
                      <a:pt x="7932" y="7619"/>
                    </a:lnTo>
                    <a:lnTo>
                      <a:pt x="8081" y="7455"/>
                    </a:lnTo>
                    <a:lnTo>
                      <a:pt x="8215" y="7291"/>
                    </a:lnTo>
                    <a:lnTo>
                      <a:pt x="8335" y="7112"/>
                    </a:lnTo>
                    <a:lnTo>
                      <a:pt x="8454" y="6918"/>
                    </a:lnTo>
                    <a:lnTo>
                      <a:pt x="8558" y="6724"/>
                    </a:lnTo>
                    <a:lnTo>
                      <a:pt x="8663" y="6530"/>
                    </a:lnTo>
                    <a:lnTo>
                      <a:pt x="8752" y="6337"/>
                    </a:lnTo>
                    <a:lnTo>
                      <a:pt x="8841" y="6128"/>
                    </a:lnTo>
                    <a:lnTo>
                      <a:pt x="8916" y="5919"/>
                    </a:lnTo>
                    <a:lnTo>
                      <a:pt x="8976" y="5696"/>
                    </a:lnTo>
                    <a:lnTo>
                      <a:pt x="9020" y="5472"/>
                    </a:lnTo>
                    <a:lnTo>
                      <a:pt x="9065" y="5248"/>
                    </a:lnTo>
                    <a:lnTo>
                      <a:pt x="9095" y="5025"/>
                    </a:lnTo>
                    <a:lnTo>
                      <a:pt x="9110" y="4786"/>
                    </a:lnTo>
                    <a:lnTo>
                      <a:pt x="9110" y="4562"/>
                    </a:lnTo>
                    <a:lnTo>
                      <a:pt x="9110" y="4339"/>
                    </a:lnTo>
                    <a:lnTo>
                      <a:pt x="9095" y="4130"/>
                    </a:lnTo>
                    <a:lnTo>
                      <a:pt x="9065" y="3921"/>
                    </a:lnTo>
                    <a:lnTo>
                      <a:pt x="9035" y="3728"/>
                    </a:lnTo>
                    <a:lnTo>
                      <a:pt x="8991" y="3519"/>
                    </a:lnTo>
                    <a:lnTo>
                      <a:pt x="8946" y="3325"/>
                    </a:lnTo>
                    <a:lnTo>
                      <a:pt x="8886" y="3131"/>
                    </a:lnTo>
                    <a:lnTo>
                      <a:pt x="8812" y="2937"/>
                    </a:lnTo>
                    <a:lnTo>
                      <a:pt x="8737" y="2759"/>
                    </a:lnTo>
                    <a:lnTo>
                      <a:pt x="8663" y="2565"/>
                    </a:lnTo>
                    <a:lnTo>
                      <a:pt x="8469" y="2222"/>
                    </a:lnTo>
                    <a:lnTo>
                      <a:pt x="8245" y="1894"/>
                    </a:lnTo>
                    <a:lnTo>
                      <a:pt x="8007" y="1581"/>
                    </a:lnTo>
                    <a:lnTo>
                      <a:pt x="7738" y="1283"/>
                    </a:lnTo>
                    <a:lnTo>
                      <a:pt x="7440" y="1029"/>
                    </a:lnTo>
                    <a:lnTo>
                      <a:pt x="7112" y="791"/>
                    </a:lnTo>
                    <a:lnTo>
                      <a:pt x="6784" y="582"/>
                    </a:lnTo>
                    <a:lnTo>
                      <a:pt x="6426" y="403"/>
                    </a:lnTo>
                    <a:lnTo>
                      <a:pt x="6232" y="314"/>
                    </a:lnTo>
                    <a:lnTo>
                      <a:pt x="6054" y="254"/>
                    </a:lnTo>
                    <a:lnTo>
                      <a:pt x="5860" y="194"/>
                    </a:lnTo>
                    <a:lnTo>
                      <a:pt x="5651" y="135"/>
                    </a:lnTo>
                    <a:lnTo>
                      <a:pt x="5457" y="90"/>
                    </a:lnTo>
                    <a:lnTo>
                      <a:pt x="5248" y="60"/>
                    </a:lnTo>
                    <a:lnTo>
                      <a:pt x="4906" y="15"/>
                    </a:lnTo>
                    <a:lnTo>
                      <a:pt x="4563"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2882882" y="3756737"/>
                <a:ext cx="96571" cy="115106"/>
              </a:xfrm>
              <a:custGeom>
                <a:avLst/>
                <a:gdLst/>
                <a:ahLst/>
                <a:cxnLst/>
                <a:rect l="l" t="t" r="r" b="b"/>
                <a:pathLst>
                  <a:path w="6367" h="7589" extrusionOk="0">
                    <a:moveTo>
                      <a:pt x="4324" y="1"/>
                    </a:moveTo>
                    <a:lnTo>
                      <a:pt x="4086" y="30"/>
                    </a:lnTo>
                    <a:lnTo>
                      <a:pt x="3862" y="60"/>
                    </a:lnTo>
                    <a:lnTo>
                      <a:pt x="3638" y="90"/>
                    </a:lnTo>
                    <a:lnTo>
                      <a:pt x="3415" y="150"/>
                    </a:lnTo>
                    <a:lnTo>
                      <a:pt x="3206" y="209"/>
                    </a:lnTo>
                    <a:lnTo>
                      <a:pt x="2997" y="284"/>
                    </a:lnTo>
                    <a:lnTo>
                      <a:pt x="2789" y="358"/>
                    </a:lnTo>
                    <a:lnTo>
                      <a:pt x="2580" y="448"/>
                    </a:lnTo>
                    <a:lnTo>
                      <a:pt x="2386" y="552"/>
                    </a:lnTo>
                    <a:lnTo>
                      <a:pt x="2192" y="656"/>
                    </a:lnTo>
                    <a:lnTo>
                      <a:pt x="2013" y="776"/>
                    </a:lnTo>
                    <a:lnTo>
                      <a:pt x="1834" y="910"/>
                    </a:lnTo>
                    <a:lnTo>
                      <a:pt x="1656" y="1044"/>
                    </a:lnTo>
                    <a:lnTo>
                      <a:pt x="1492" y="1193"/>
                    </a:lnTo>
                    <a:lnTo>
                      <a:pt x="1342" y="1342"/>
                    </a:lnTo>
                    <a:lnTo>
                      <a:pt x="1178" y="1491"/>
                    </a:lnTo>
                    <a:lnTo>
                      <a:pt x="1044" y="1655"/>
                    </a:lnTo>
                    <a:lnTo>
                      <a:pt x="910" y="1834"/>
                    </a:lnTo>
                    <a:lnTo>
                      <a:pt x="776" y="2013"/>
                    </a:lnTo>
                    <a:lnTo>
                      <a:pt x="657" y="2192"/>
                    </a:lnTo>
                    <a:lnTo>
                      <a:pt x="552" y="2386"/>
                    </a:lnTo>
                    <a:lnTo>
                      <a:pt x="448" y="2580"/>
                    </a:lnTo>
                    <a:lnTo>
                      <a:pt x="359" y="2788"/>
                    </a:lnTo>
                    <a:lnTo>
                      <a:pt x="284" y="2997"/>
                    </a:lnTo>
                    <a:lnTo>
                      <a:pt x="209" y="3206"/>
                    </a:lnTo>
                    <a:lnTo>
                      <a:pt x="150" y="3415"/>
                    </a:lnTo>
                    <a:lnTo>
                      <a:pt x="90" y="3638"/>
                    </a:lnTo>
                    <a:lnTo>
                      <a:pt x="60" y="3862"/>
                    </a:lnTo>
                    <a:lnTo>
                      <a:pt x="31" y="4085"/>
                    </a:lnTo>
                    <a:lnTo>
                      <a:pt x="1" y="4324"/>
                    </a:lnTo>
                    <a:lnTo>
                      <a:pt x="1" y="4562"/>
                    </a:lnTo>
                    <a:lnTo>
                      <a:pt x="1" y="4771"/>
                    </a:lnTo>
                    <a:lnTo>
                      <a:pt x="16" y="4980"/>
                    </a:lnTo>
                    <a:lnTo>
                      <a:pt x="45" y="5189"/>
                    </a:lnTo>
                    <a:lnTo>
                      <a:pt x="75" y="5397"/>
                    </a:lnTo>
                    <a:lnTo>
                      <a:pt x="120" y="5591"/>
                    </a:lnTo>
                    <a:lnTo>
                      <a:pt x="165" y="5800"/>
                    </a:lnTo>
                    <a:lnTo>
                      <a:pt x="224" y="5994"/>
                    </a:lnTo>
                    <a:lnTo>
                      <a:pt x="299" y="6173"/>
                    </a:lnTo>
                    <a:lnTo>
                      <a:pt x="373" y="6366"/>
                    </a:lnTo>
                    <a:lnTo>
                      <a:pt x="463" y="6545"/>
                    </a:lnTo>
                    <a:lnTo>
                      <a:pt x="657" y="6903"/>
                    </a:lnTo>
                    <a:lnTo>
                      <a:pt x="865" y="7231"/>
                    </a:lnTo>
                    <a:lnTo>
                      <a:pt x="1119" y="7544"/>
                    </a:lnTo>
                    <a:lnTo>
                      <a:pt x="1462" y="7589"/>
                    </a:lnTo>
                    <a:lnTo>
                      <a:pt x="2043" y="7589"/>
                    </a:lnTo>
                    <a:lnTo>
                      <a:pt x="2282" y="7574"/>
                    </a:lnTo>
                    <a:lnTo>
                      <a:pt x="2505" y="7544"/>
                    </a:lnTo>
                    <a:lnTo>
                      <a:pt x="2729" y="7499"/>
                    </a:lnTo>
                    <a:lnTo>
                      <a:pt x="2953" y="7455"/>
                    </a:lnTo>
                    <a:lnTo>
                      <a:pt x="3176" y="7395"/>
                    </a:lnTo>
                    <a:lnTo>
                      <a:pt x="3385" y="7321"/>
                    </a:lnTo>
                    <a:lnTo>
                      <a:pt x="3594" y="7231"/>
                    </a:lnTo>
                    <a:lnTo>
                      <a:pt x="3787" y="7142"/>
                    </a:lnTo>
                    <a:lnTo>
                      <a:pt x="3981" y="7052"/>
                    </a:lnTo>
                    <a:lnTo>
                      <a:pt x="4175" y="6933"/>
                    </a:lnTo>
                    <a:lnTo>
                      <a:pt x="4369" y="6814"/>
                    </a:lnTo>
                    <a:lnTo>
                      <a:pt x="4548" y="6694"/>
                    </a:lnTo>
                    <a:lnTo>
                      <a:pt x="4712" y="6560"/>
                    </a:lnTo>
                    <a:lnTo>
                      <a:pt x="4876" y="6411"/>
                    </a:lnTo>
                    <a:lnTo>
                      <a:pt x="5040" y="6262"/>
                    </a:lnTo>
                    <a:lnTo>
                      <a:pt x="5189" y="6098"/>
                    </a:lnTo>
                    <a:lnTo>
                      <a:pt x="5338" y="5934"/>
                    </a:lnTo>
                    <a:lnTo>
                      <a:pt x="5472" y="5770"/>
                    </a:lnTo>
                    <a:lnTo>
                      <a:pt x="5591" y="5591"/>
                    </a:lnTo>
                    <a:lnTo>
                      <a:pt x="5711" y="5397"/>
                    </a:lnTo>
                    <a:lnTo>
                      <a:pt x="5815" y="5218"/>
                    </a:lnTo>
                    <a:lnTo>
                      <a:pt x="5919" y="5010"/>
                    </a:lnTo>
                    <a:lnTo>
                      <a:pt x="6009" y="4816"/>
                    </a:lnTo>
                    <a:lnTo>
                      <a:pt x="6098" y="4607"/>
                    </a:lnTo>
                    <a:lnTo>
                      <a:pt x="6173" y="4398"/>
                    </a:lnTo>
                    <a:lnTo>
                      <a:pt x="6232" y="4175"/>
                    </a:lnTo>
                    <a:lnTo>
                      <a:pt x="6277" y="3951"/>
                    </a:lnTo>
                    <a:lnTo>
                      <a:pt x="6322" y="3728"/>
                    </a:lnTo>
                    <a:lnTo>
                      <a:pt x="6352" y="3504"/>
                    </a:lnTo>
                    <a:lnTo>
                      <a:pt x="6367" y="3280"/>
                    </a:lnTo>
                    <a:lnTo>
                      <a:pt x="6367" y="3042"/>
                    </a:lnTo>
                    <a:lnTo>
                      <a:pt x="6367" y="2833"/>
                    </a:lnTo>
                    <a:lnTo>
                      <a:pt x="6352" y="2609"/>
                    </a:lnTo>
                    <a:lnTo>
                      <a:pt x="6322" y="2416"/>
                    </a:lnTo>
                    <a:lnTo>
                      <a:pt x="6292" y="2207"/>
                    </a:lnTo>
                    <a:lnTo>
                      <a:pt x="6247" y="1998"/>
                    </a:lnTo>
                    <a:lnTo>
                      <a:pt x="6203" y="1804"/>
                    </a:lnTo>
                    <a:lnTo>
                      <a:pt x="6143" y="1611"/>
                    </a:lnTo>
                    <a:lnTo>
                      <a:pt x="6068" y="1417"/>
                    </a:lnTo>
                    <a:lnTo>
                      <a:pt x="5994" y="1238"/>
                    </a:lnTo>
                    <a:lnTo>
                      <a:pt x="5919" y="1044"/>
                    </a:lnTo>
                    <a:lnTo>
                      <a:pt x="5726" y="701"/>
                    </a:lnTo>
                    <a:lnTo>
                      <a:pt x="5502" y="358"/>
                    </a:lnTo>
                    <a:lnTo>
                      <a:pt x="5248" y="60"/>
                    </a:lnTo>
                    <a:lnTo>
                      <a:pt x="4906" y="15"/>
                    </a:lnTo>
                    <a:lnTo>
                      <a:pt x="45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7"/>
              <p:cNvSpPr/>
              <p:nvPr/>
            </p:nvSpPr>
            <p:spPr>
              <a:xfrm>
                <a:off x="2564956" y="3728465"/>
                <a:ext cx="138176" cy="138176"/>
              </a:xfrm>
              <a:custGeom>
                <a:avLst/>
                <a:gdLst/>
                <a:ahLst/>
                <a:cxnLst/>
                <a:rect l="l" t="t" r="r" b="b"/>
                <a:pathLst>
                  <a:path w="9110" h="9110" extrusionOk="0">
                    <a:moveTo>
                      <a:pt x="4324" y="1"/>
                    </a:moveTo>
                    <a:lnTo>
                      <a:pt x="4085" y="16"/>
                    </a:lnTo>
                    <a:lnTo>
                      <a:pt x="3862" y="46"/>
                    </a:lnTo>
                    <a:lnTo>
                      <a:pt x="3638" y="90"/>
                    </a:lnTo>
                    <a:lnTo>
                      <a:pt x="3414" y="135"/>
                    </a:lnTo>
                    <a:lnTo>
                      <a:pt x="3206" y="210"/>
                    </a:lnTo>
                    <a:lnTo>
                      <a:pt x="2982" y="269"/>
                    </a:lnTo>
                    <a:lnTo>
                      <a:pt x="2773" y="359"/>
                    </a:lnTo>
                    <a:lnTo>
                      <a:pt x="2580" y="448"/>
                    </a:lnTo>
                    <a:lnTo>
                      <a:pt x="2386" y="553"/>
                    </a:lnTo>
                    <a:lnTo>
                      <a:pt x="2192" y="657"/>
                    </a:lnTo>
                    <a:lnTo>
                      <a:pt x="2013" y="776"/>
                    </a:lnTo>
                    <a:lnTo>
                      <a:pt x="1834" y="910"/>
                    </a:lnTo>
                    <a:lnTo>
                      <a:pt x="1655" y="1045"/>
                    </a:lnTo>
                    <a:lnTo>
                      <a:pt x="1491" y="1179"/>
                    </a:lnTo>
                    <a:lnTo>
                      <a:pt x="1327" y="1328"/>
                    </a:lnTo>
                    <a:lnTo>
                      <a:pt x="1178" y="1492"/>
                    </a:lnTo>
                    <a:lnTo>
                      <a:pt x="1044" y="1656"/>
                    </a:lnTo>
                    <a:lnTo>
                      <a:pt x="910" y="1835"/>
                    </a:lnTo>
                    <a:lnTo>
                      <a:pt x="776" y="2014"/>
                    </a:lnTo>
                    <a:lnTo>
                      <a:pt x="656" y="2193"/>
                    </a:lnTo>
                    <a:lnTo>
                      <a:pt x="552" y="2386"/>
                    </a:lnTo>
                    <a:lnTo>
                      <a:pt x="448" y="2580"/>
                    </a:lnTo>
                    <a:lnTo>
                      <a:pt x="358" y="2789"/>
                    </a:lnTo>
                    <a:lnTo>
                      <a:pt x="269" y="2983"/>
                    </a:lnTo>
                    <a:lnTo>
                      <a:pt x="209" y="3206"/>
                    </a:lnTo>
                    <a:lnTo>
                      <a:pt x="135" y="3415"/>
                    </a:lnTo>
                    <a:lnTo>
                      <a:pt x="90" y="3639"/>
                    </a:lnTo>
                    <a:lnTo>
                      <a:pt x="45" y="3862"/>
                    </a:lnTo>
                    <a:lnTo>
                      <a:pt x="15" y="4086"/>
                    </a:lnTo>
                    <a:lnTo>
                      <a:pt x="0" y="4324"/>
                    </a:lnTo>
                    <a:lnTo>
                      <a:pt x="0" y="4548"/>
                    </a:lnTo>
                    <a:lnTo>
                      <a:pt x="0" y="4772"/>
                    </a:lnTo>
                    <a:lnTo>
                      <a:pt x="15" y="4980"/>
                    </a:lnTo>
                    <a:lnTo>
                      <a:pt x="45" y="5189"/>
                    </a:lnTo>
                    <a:lnTo>
                      <a:pt x="75" y="5383"/>
                    </a:lnTo>
                    <a:lnTo>
                      <a:pt x="120" y="5592"/>
                    </a:lnTo>
                    <a:lnTo>
                      <a:pt x="164" y="5785"/>
                    </a:lnTo>
                    <a:lnTo>
                      <a:pt x="224" y="5979"/>
                    </a:lnTo>
                    <a:lnTo>
                      <a:pt x="299" y="6173"/>
                    </a:lnTo>
                    <a:lnTo>
                      <a:pt x="373" y="6367"/>
                    </a:lnTo>
                    <a:lnTo>
                      <a:pt x="448" y="6546"/>
                    </a:lnTo>
                    <a:lnTo>
                      <a:pt x="642" y="6904"/>
                    </a:lnTo>
                    <a:lnTo>
                      <a:pt x="865" y="7232"/>
                    </a:lnTo>
                    <a:lnTo>
                      <a:pt x="1119" y="7545"/>
                    </a:lnTo>
                    <a:lnTo>
                      <a:pt x="1283" y="7724"/>
                    </a:lnTo>
                    <a:lnTo>
                      <a:pt x="1447" y="7888"/>
                    </a:lnTo>
                    <a:lnTo>
                      <a:pt x="1625" y="8037"/>
                    </a:lnTo>
                    <a:lnTo>
                      <a:pt x="1804" y="8186"/>
                    </a:lnTo>
                    <a:lnTo>
                      <a:pt x="1998" y="8335"/>
                    </a:lnTo>
                    <a:lnTo>
                      <a:pt x="2207" y="8454"/>
                    </a:lnTo>
                    <a:lnTo>
                      <a:pt x="2416" y="8573"/>
                    </a:lnTo>
                    <a:lnTo>
                      <a:pt x="2624" y="8693"/>
                    </a:lnTo>
                    <a:lnTo>
                      <a:pt x="2848" y="8782"/>
                    </a:lnTo>
                    <a:lnTo>
                      <a:pt x="3087" y="8871"/>
                    </a:lnTo>
                    <a:lnTo>
                      <a:pt x="3310" y="8946"/>
                    </a:lnTo>
                    <a:lnTo>
                      <a:pt x="3549" y="9006"/>
                    </a:lnTo>
                    <a:lnTo>
                      <a:pt x="3802" y="9050"/>
                    </a:lnTo>
                    <a:lnTo>
                      <a:pt x="4041" y="9080"/>
                    </a:lnTo>
                    <a:lnTo>
                      <a:pt x="4294" y="9110"/>
                    </a:lnTo>
                    <a:lnTo>
                      <a:pt x="4786" y="9110"/>
                    </a:lnTo>
                    <a:lnTo>
                      <a:pt x="5025" y="9080"/>
                    </a:lnTo>
                    <a:lnTo>
                      <a:pt x="5248" y="9050"/>
                    </a:lnTo>
                    <a:lnTo>
                      <a:pt x="5472" y="9021"/>
                    </a:lnTo>
                    <a:lnTo>
                      <a:pt x="5695" y="8961"/>
                    </a:lnTo>
                    <a:lnTo>
                      <a:pt x="5904" y="8901"/>
                    </a:lnTo>
                    <a:lnTo>
                      <a:pt x="6128" y="8827"/>
                    </a:lnTo>
                    <a:lnTo>
                      <a:pt x="6322" y="8752"/>
                    </a:lnTo>
                    <a:lnTo>
                      <a:pt x="6530" y="8663"/>
                    </a:lnTo>
                    <a:lnTo>
                      <a:pt x="6724" y="8558"/>
                    </a:lnTo>
                    <a:lnTo>
                      <a:pt x="6918" y="8454"/>
                    </a:lnTo>
                    <a:lnTo>
                      <a:pt x="7097" y="8335"/>
                    </a:lnTo>
                    <a:lnTo>
                      <a:pt x="7276" y="8201"/>
                    </a:lnTo>
                    <a:lnTo>
                      <a:pt x="7455" y="8066"/>
                    </a:lnTo>
                    <a:lnTo>
                      <a:pt x="7619" y="7932"/>
                    </a:lnTo>
                    <a:lnTo>
                      <a:pt x="7783" y="7783"/>
                    </a:lnTo>
                    <a:lnTo>
                      <a:pt x="7932" y="7619"/>
                    </a:lnTo>
                    <a:lnTo>
                      <a:pt x="8066" y="7455"/>
                    </a:lnTo>
                    <a:lnTo>
                      <a:pt x="8200" y="7276"/>
                    </a:lnTo>
                    <a:lnTo>
                      <a:pt x="8334" y="7097"/>
                    </a:lnTo>
                    <a:lnTo>
                      <a:pt x="8454" y="6918"/>
                    </a:lnTo>
                    <a:lnTo>
                      <a:pt x="8558" y="6725"/>
                    </a:lnTo>
                    <a:lnTo>
                      <a:pt x="8662" y="6531"/>
                    </a:lnTo>
                    <a:lnTo>
                      <a:pt x="8752" y="6322"/>
                    </a:lnTo>
                    <a:lnTo>
                      <a:pt x="8826" y="6128"/>
                    </a:lnTo>
                    <a:lnTo>
                      <a:pt x="8901" y="5905"/>
                    </a:lnTo>
                    <a:lnTo>
                      <a:pt x="8960" y="5696"/>
                    </a:lnTo>
                    <a:lnTo>
                      <a:pt x="9020" y="5472"/>
                    </a:lnTo>
                    <a:lnTo>
                      <a:pt x="9050" y="5249"/>
                    </a:lnTo>
                    <a:lnTo>
                      <a:pt x="9080" y="5025"/>
                    </a:lnTo>
                    <a:lnTo>
                      <a:pt x="9110" y="4787"/>
                    </a:lnTo>
                    <a:lnTo>
                      <a:pt x="9110" y="4548"/>
                    </a:lnTo>
                    <a:lnTo>
                      <a:pt x="9110" y="4339"/>
                    </a:lnTo>
                    <a:lnTo>
                      <a:pt x="9095" y="4131"/>
                    </a:lnTo>
                    <a:lnTo>
                      <a:pt x="9065" y="3922"/>
                    </a:lnTo>
                    <a:lnTo>
                      <a:pt x="9035" y="3713"/>
                    </a:lnTo>
                    <a:lnTo>
                      <a:pt x="8990" y="3519"/>
                    </a:lnTo>
                    <a:lnTo>
                      <a:pt x="8946" y="3326"/>
                    </a:lnTo>
                    <a:lnTo>
                      <a:pt x="8886" y="3132"/>
                    </a:lnTo>
                    <a:lnTo>
                      <a:pt x="8811" y="2938"/>
                    </a:lnTo>
                    <a:lnTo>
                      <a:pt x="8647" y="2565"/>
                    </a:lnTo>
                    <a:lnTo>
                      <a:pt x="8468" y="2222"/>
                    </a:lnTo>
                    <a:lnTo>
                      <a:pt x="8245" y="1879"/>
                    </a:lnTo>
                    <a:lnTo>
                      <a:pt x="8006" y="1566"/>
                    </a:lnTo>
                    <a:lnTo>
                      <a:pt x="7723" y="1283"/>
                    </a:lnTo>
                    <a:lnTo>
                      <a:pt x="7425" y="1015"/>
                    </a:lnTo>
                    <a:lnTo>
                      <a:pt x="7112" y="791"/>
                    </a:lnTo>
                    <a:lnTo>
                      <a:pt x="6769" y="567"/>
                    </a:lnTo>
                    <a:lnTo>
                      <a:pt x="6411" y="389"/>
                    </a:lnTo>
                    <a:lnTo>
                      <a:pt x="6232" y="314"/>
                    </a:lnTo>
                    <a:lnTo>
                      <a:pt x="6038" y="240"/>
                    </a:lnTo>
                    <a:lnTo>
                      <a:pt x="5845" y="180"/>
                    </a:lnTo>
                    <a:lnTo>
                      <a:pt x="5651" y="135"/>
                    </a:lnTo>
                    <a:lnTo>
                      <a:pt x="5457" y="90"/>
                    </a:lnTo>
                    <a:lnTo>
                      <a:pt x="5248" y="46"/>
                    </a:lnTo>
                    <a:lnTo>
                      <a:pt x="4905" y="16"/>
                    </a:lnTo>
                    <a:lnTo>
                      <a:pt x="4548"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7"/>
              <p:cNvSpPr/>
              <p:nvPr/>
            </p:nvSpPr>
            <p:spPr>
              <a:xfrm>
                <a:off x="2564956" y="3728465"/>
                <a:ext cx="96571" cy="115121"/>
              </a:xfrm>
              <a:custGeom>
                <a:avLst/>
                <a:gdLst/>
                <a:ahLst/>
                <a:cxnLst/>
                <a:rect l="l" t="t" r="r" b="b"/>
                <a:pathLst>
                  <a:path w="6367" h="7590" extrusionOk="0">
                    <a:moveTo>
                      <a:pt x="4324" y="1"/>
                    </a:moveTo>
                    <a:lnTo>
                      <a:pt x="4085" y="16"/>
                    </a:lnTo>
                    <a:lnTo>
                      <a:pt x="3862" y="46"/>
                    </a:lnTo>
                    <a:lnTo>
                      <a:pt x="3638" y="90"/>
                    </a:lnTo>
                    <a:lnTo>
                      <a:pt x="3414" y="135"/>
                    </a:lnTo>
                    <a:lnTo>
                      <a:pt x="3206" y="210"/>
                    </a:lnTo>
                    <a:lnTo>
                      <a:pt x="2982" y="269"/>
                    </a:lnTo>
                    <a:lnTo>
                      <a:pt x="2773" y="359"/>
                    </a:lnTo>
                    <a:lnTo>
                      <a:pt x="2580" y="448"/>
                    </a:lnTo>
                    <a:lnTo>
                      <a:pt x="2386" y="553"/>
                    </a:lnTo>
                    <a:lnTo>
                      <a:pt x="2192" y="657"/>
                    </a:lnTo>
                    <a:lnTo>
                      <a:pt x="2013" y="776"/>
                    </a:lnTo>
                    <a:lnTo>
                      <a:pt x="1834" y="910"/>
                    </a:lnTo>
                    <a:lnTo>
                      <a:pt x="1655" y="1045"/>
                    </a:lnTo>
                    <a:lnTo>
                      <a:pt x="1491" y="1179"/>
                    </a:lnTo>
                    <a:lnTo>
                      <a:pt x="1327" y="1328"/>
                    </a:lnTo>
                    <a:lnTo>
                      <a:pt x="1178" y="1492"/>
                    </a:lnTo>
                    <a:lnTo>
                      <a:pt x="1044" y="1656"/>
                    </a:lnTo>
                    <a:lnTo>
                      <a:pt x="910" y="1835"/>
                    </a:lnTo>
                    <a:lnTo>
                      <a:pt x="776" y="2014"/>
                    </a:lnTo>
                    <a:lnTo>
                      <a:pt x="656" y="2193"/>
                    </a:lnTo>
                    <a:lnTo>
                      <a:pt x="552" y="2386"/>
                    </a:lnTo>
                    <a:lnTo>
                      <a:pt x="448" y="2580"/>
                    </a:lnTo>
                    <a:lnTo>
                      <a:pt x="358" y="2789"/>
                    </a:lnTo>
                    <a:lnTo>
                      <a:pt x="269" y="2983"/>
                    </a:lnTo>
                    <a:lnTo>
                      <a:pt x="209" y="3206"/>
                    </a:lnTo>
                    <a:lnTo>
                      <a:pt x="135" y="3415"/>
                    </a:lnTo>
                    <a:lnTo>
                      <a:pt x="90" y="3639"/>
                    </a:lnTo>
                    <a:lnTo>
                      <a:pt x="45" y="3862"/>
                    </a:lnTo>
                    <a:lnTo>
                      <a:pt x="15" y="4086"/>
                    </a:lnTo>
                    <a:lnTo>
                      <a:pt x="0" y="4324"/>
                    </a:lnTo>
                    <a:lnTo>
                      <a:pt x="0" y="4548"/>
                    </a:lnTo>
                    <a:lnTo>
                      <a:pt x="0" y="4772"/>
                    </a:lnTo>
                    <a:lnTo>
                      <a:pt x="15" y="4980"/>
                    </a:lnTo>
                    <a:lnTo>
                      <a:pt x="45" y="5189"/>
                    </a:lnTo>
                    <a:lnTo>
                      <a:pt x="75" y="5383"/>
                    </a:lnTo>
                    <a:lnTo>
                      <a:pt x="120" y="5592"/>
                    </a:lnTo>
                    <a:lnTo>
                      <a:pt x="164" y="5785"/>
                    </a:lnTo>
                    <a:lnTo>
                      <a:pt x="224" y="5979"/>
                    </a:lnTo>
                    <a:lnTo>
                      <a:pt x="299" y="6173"/>
                    </a:lnTo>
                    <a:lnTo>
                      <a:pt x="373" y="6367"/>
                    </a:lnTo>
                    <a:lnTo>
                      <a:pt x="448" y="6546"/>
                    </a:lnTo>
                    <a:lnTo>
                      <a:pt x="642" y="6904"/>
                    </a:lnTo>
                    <a:lnTo>
                      <a:pt x="865" y="7232"/>
                    </a:lnTo>
                    <a:lnTo>
                      <a:pt x="1119" y="7545"/>
                    </a:lnTo>
                    <a:lnTo>
                      <a:pt x="1461" y="7574"/>
                    </a:lnTo>
                    <a:lnTo>
                      <a:pt x="1804" y="7589"/>
                    </a:lnTo>
                    <a:lnTo>
                      <a:pt x="2043" y="7589"/>
                    </a:lnTo>
                    <a:lnTo>
                      <a:pt x="2281" y="7574"/>
                    </a:lnTo>
                    <a:lnTo>
                      <a:pt x="2505" y="7545"/>
                    </a:lnTo>
                    <a:lnTo>
                      <a:pt x="2729" y="7500"/>
                    </a:lnTo>
                    <a:lnTo>
                      <a:pt x="2952" y="7455"/>
                    </a:lnTo>
                    <a:lnTo>
                      <a:pt x="3161" y="7381"/>
                    </a:lnTo>
                    <a:lnTo>
                      <a:pt x="3370" y="7321"/>
                    </a:lnTo>
                    <a:lnTo>
                      <a:pt x="3578" y="7232"/>
                    </a:lnTo>
                    <a:lnTo>
                      <a:pt x="3787" y="7142"/>
                    </a:lnTo>
                    <a:lnTo>
                      <a:pt x="3981" y="7038"/>
                    </a:lnTo>
                    <a:lnTo>
                      <a:pt x="4175" y="6933"/>
                    </a:lnTo>
                    <a:lnTo>
                      <a:pt x="4354" y="6814"/>
                    </a:lnTo>
                    <a:lnTo>
                      <a:pt x="4533" y="6695"/>
                    </a:lnTo>
                    <a:lnTo>
                      <a:pt x="4712" y="6546"/>
                    </a:lnTo>
                    <a:lnTo>
                      <a:pt x="4876" y="6412"/>
                    </a:lnTo>
                    <a:lnTo>
                      <a:pt x="5040" y="6262"/>
                    </a:lnTo>
                    <a:lnTo>
                      <a:pt x="5189" y="6099"/>
                    </a:lnTo>
                    <a:lnTo>
                      <a:pt x="5323" y="5935"/>
                    </a:lnTo>
                    <a:lnTo>
                      <a:pt x="5457" y="5756"/>
                    </a:lnTo>
                    <a:lnTo>
                      <a:pt x="5591" y="5577"/>
                    </a:lnTo>
                    <a:lnTo>
                      <a:pt x="5710" y="5398"/>
                    </a:lnTo>
                    <a:lnTo>
                      <a:pt x="5815" y="5204"/>
                    </a:lnTo>
                    <a:lnTo>
                      <a:pt x="5919" y="5010"/>
                    </a:lnTo>
                    <a:lnTo>
                      <a:pt x="6009" y="4816"/>
                    </a:lnTo>
                    <a:lnTo>
                      <a:pt x="6098" y="4608"/>
                    </a:lnTo>
                    <a:lnTo>
                      <a:pt x="6158" y="4384"/>
                    </a:lnTo>
                    <a:lnTo>
                      <a:pt x="6232" y="4175"/>
                    </a:lnTo>
                    <a:lnTo>
                      <a:pt x="6277" y="3952"/>
                    </a:lnTo>
                    <a:lnTo>
                      <a:pt x="6322" y="3728"/>
                    </a:lnTo>
                    <a:lnTo>
                      <a:pt x="6351" y="3504"/>
                    </a:lnTo>
                    <a:lnTo>
                      <a:pt x="6366" y="3266"/>
                    </a:lnTo>
                    <a:lnTo>
                      <a:pt x="6366" y="3042"/>
                    </a:lnTo>
                    <a:lnTo>
                      <a:pt x="6366" y="2819"/>
                    </a:lnTo>
                    <a:lnTo>
                      <a:pt x="6351" y="2610"/>
                    </a:lnTo>
                    <a:lnTo>
                      <a:pt x="6322" y="2401"/>
                    </a:lnTo>
                    <a:lnTo>
                      <a:pt x="6292" y="2193"/>
                    </a:lnTo>
                    <a:lnTo>
                      <a:pt x="6247" y="1999"/>
                    </a:lnTo>
                    <a:lnTo>
                      <a:pt x="6202" y="1805"/>
                    </a:lnTo>
                    <a:lnTo>
                      <a:pt x="6143" y="1611"/>
                    </a:lnTo>
                    <a:lnTo>
                      <a:pt x="6068" y="1417"/>
                    </a:lnTo>
                    <a:lnTo>
                      <a:pt x="5994" y="1223"/>
                    </a:lnTo>
                    <a:lnTo>
                      <a:pt x="5904" y="1045"/>
                    </a:lnTo>
                    <a:lnTo>
                      <a:pt x="5725" y="687"/>
                    </a:lnTo>
                    <a:lnTo>
                      <a:pt x="5502" y="359"/>
                    </a:lnTo>
                    <a:lnTo>
                      <a:pt x="5248" y="46"/>
                    </a:lnTo>
                    <a:lnTo>
                      <a:pt x="4905" y="16"/>
                    </a:lnTo>
                    <a:lnTo>
                      <a:pt x="4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p:nvPr/>
            </p:nvSpPr>
            <p:spPr>
              <a:xfrm>
                <a:off x="2787008" y="3745209"/>
                <a:ext cx="138176" cy="138176"/>
              </a:xfrm>
              <a:custGeom>
                <a:avLst/>
                <a:gdLst/>
                <a:ahLst/>
                <a:cxnLst/>
                <a:rect l="l" t="t" r="r" b="b"/>
                <a:pathLst>
                  <a:path w="9110" h="9110" extrusionOk="0">
                    <a:moveTo>
                      <a:pt x="4563" y="0"/>
                    </a:moveTo>
                    <a:lnTo>
                      <a:pt x="4324" y="15"/>
                    </a:lnTo>
                    <a:lnTo>
                      <a:pt x="4100" y="30"/>
                    </a:lnTo>
                    <a:lnTo>
                      <a:pt x="3862" y="60"/>
                    </a:lnTo>
                    <a:lnTo>
                      <a:pt x="3638" y="90"/>
                    </a:lnTo>
                    <a:lnTo>
                      <a:pt x="3415" y="149"/>
                    </a:lnTo>
                    <a:lnTo>
                      <a:pt x="3206" y="209"/>
                    </a:lnTo>
                    <a:lnTo>
                      <a:pt x="2997" y="283"/>
                    </a:lnTo>
                    <a:lnTo>
                      <a:pt x="2788" y="358"/>
                    </a:lnTo>
                    <a:lnTo>
                      <a:pt x="2580" y="447"/>
                    </a:lnTo>
                    <a:lnTo>
                      <a:pt x="2386" y="552"/>
                    </a:lnTo>
                    <a:lnTo>
                      <a:pt x="2192" y="656"/>
                    </a:lnTo>
                    <a:lnTo>
                      <a:pt x="2013" y="775"/>
                    </a:lnTo>
                    <a:lnTo>
                      <a:pt x="1834" y="910"/>
                    </a:lnTo>
                    <a:lnTo>
                      <a:pt x="1655" y="1044"/>
                    </a:lnTo>
                    <a:lnTo>
                      <a:pt x="1491" y="1193"/>
                    </a:lnTo>
                    <a:lnTo>
                      <a:pt x="1342" y="1342"/>
                    </a:lnTo>
                    <a:lnTo>
                      <a:pt x="1193" y="1491"/>
                    </a:lnTo>
                    <a:lnTo>
                      <a:pt x="1044" y="1655"/>
                    </a:lnTo>
                    <a:lnTo>
                      <a:pt x="910" y="1834"/>
                    </a:lnTo>
                    <a:lnTo>
                      <a:pt x="776" y="2013"/>
                    </a:lnTo>
                    <a:lnTo>
                      <a:pt x="657" y="2192"/>
                    </a:lnTo>
                    <a:lnTo>
                      <a:pt x="552" y="2386"/>
                    </a:lnTo>
                    <a:lnTo>
                      <a:pt x="448" y="2579"/>
                    </a:lnTo>
                    <a:lnTo>
                      <a:pt x="358" y="2788"/>
                    </a:lnTo>
                    <a:lnTo>
                      <a:pt x="284" y="2997"/>
                    </a:lnTo>
                    <a:lnTo>
                      <a:pt x="209" y="3205"/>
                    </a:lnTo>
                    <a:lnTo>
                      <a:pt x="150" y="3414"/>
                    </a:lnTo>
                    <a:lnTo>
                      <a:pt x="90" y="3638"/>
                    </a:lnTo>
                    <a:lnTo>
                      <a:pt x="60" y="3861"/>
                    </a:lnTo>
                    <a:lnTo>
                      <a:pt x="30" y="4100"/>
                    </a:lnTo>
                    <a:lnTo>
                      <a:pt x="15" y="4324"/>
                    </a:lnTo>
                    <a:lnTo>
                      <a:pt x="1" y="4562"/>
                    </a:lnTo>
                    <a:lnTo>
                      <a:pt x="15" y="4771"/>
                    </a:lnTo>
                    <a:lnTo>
                      <a:pt x="30" y="4980"/>
                    </a:lnTo>
                    <a:lnTo>
                      <a:pt x="45" y="5188"/>
                    </a:lnTo>
                    <a:lnTo>
                      <a:pt x="75" y="5397"/>
                    </a:lnTo>
                    <a:lnTo>
                      <a:pt x="120" y="5591"/>
                    </a:lnTo>
                    <a:lnTo>
                      <a:pt x="179" y="5800"/>
                    </a:lnTo>
                    <a:lnTo>
                      <a:pt x="239" y="5993"/>
                    </a:lnTo>
                    <a:lnTo>
                      <a:pt x="299" y="6172"/>
                    </a:lnTo>
                    <a:lnTo>
                      <a:pt x="373" y="6366"/>
                    </a:lnTo>
                    <a:lnTo>
                      <a:pt x="463" y="6545"/>
                    </a:lnTo>
                    <a:lnTo>
                      <a:pt x="657" y="6903"/>
                    </a:lnTo>
                    <a:lnTo>
                      <a:pt x="880" y="7231"/>
                    </a:lnTo>
                    <a:lnTo>
                      <a:pt x="1119" y="7544"/>
                    </a:lnTo>
                    <a:lnTo>
                      <a:pt x="1283" y="7723"/>
                    </a:lnTo>
                    <a:lnTo>
                      <a:pt x="1447" y="7887"/>
                    </a:lnTo>
                    <a:lnTo>
                      <a:pt x="1626" y="8051"/>
                    </a:lnTo>
                    <a:lnTo>
                      <a:pt x="1819" y="8200"/>
                    </a:lnTo>
                    <a:lnTo>
                      <a:pt x="2013" y="8334"/>
                    </a:lnTo>
                    <a:lnTo>
                      <a:pt x="2207" y="8468"/>
                    </a:lnTo>
                    <a:lnTo>
                      <a:pt x="2416" y="8587"/>
                    </a:lnTo>
                    <a:lnTo>
                      <a:pt x="2639" y="8692"/>
                    </a:lnTo>
                    <a:lnTo>
                      <a:pt x="2863" y="8781"/>
                    </a:lnTo>
                    <a:lnTo>
                      <a:pt x="3087" y="8871"/>
                    </a:lnTo>
                    <a:lnTo>
                      <a:pt x="3325" y="8945"/>
                    </a:lnTo>
                    <a:lnTo>
                      <a:pt x="3564" y="9005"/>
                    </a:lnTo>
                    <a:lnTo>
                      <a:pt x="3802" y="9050"/>
                    </a:lnTo>
                    <a:lnTo>
                      <a:pt x="4056" y="9094"/>
                    </a:lnTo>
                    <a:lnTo>
                      <a:pt x="4309" y="9109"/>
                    </a:lnTo>
                    <a:lnTo>
                      <a:pt x="4801" y="9109"/>
                    </a:lnTo>
                    <a:lnTo>
                      <a:pt x="5025" y="9094"/>
                    </a:lnTo>
                    <a:lnTo>
                      <a:pt x="5248" y="9064"/>
                    </a:lnTo>
                    <a:lnTo>
                      <a:pt x="5472" y="9020"/>
                    </a:lnTo>
                    <a:lnTo>
                      <a:pt x="5696" y="8975"/>
                    </a:lnTo>
                    <a:lnTo>
                      <a:pt x="5919" y="8915"/>
                    </a:lnTo>
                    <a:lnTo>
                      <a:pt x="6128" y="8841"/>
                    </a:lnTo>
                    <a:lnTo>
                      <a:pt x="6337" y="8751"/>
                    </a:lnTo>
                    <a:lnTo>
                      <a:pt x="6530" y="8662"/>
                    </a:lnTo>
                    <a:lnTo>
                      <a:pt x="6739" y="8573"/>
                    </a:lnTo>
                    <a:lnTo>
                      <a:pt x="6918" y="8453"/>
                    </a:lnTo>
                    <a:lnTo>
                      <a:pt x="7112" y="8334"/>
                    </a:lnTo>
                    <a:lnTo>
                      <a:pt x="7291" y="8215"/>
                    </a:lnTo>
                    <a:lnTo>
                      <a:pt x="7455" y="8081"/>
                    </a:lnTo>
                    <a:lnTo>
                      <a:pt x="7619" y="7931"/>
                    </a:lnTo>
                    <a:lnTo>
                      <a:pt x="7783" y="7782"/>
                    </a:lnTo>
                    <a:lnTo>
                      <a:pt x="7932" y="7618"/>
                    </a:lnTo>
                    <a:lnTo>
                      <a:pt x="8081" y="7454"/>
                    </a:lnTo>
                    <a:lnTo>
                      <a:pt x="8215" y="7290"/>
                    </a:lnTo>
                    <a:lnTo>
                      <a:pt x="8334" y="7111"/>
                    </a:lnTo>
                    <a:lnTo>
                      <a:pt x="8454" y="6918"/>
                    </a:lnTo>
                    <a:lnTo>
                      <a:pt x="8573" y="6724"/>
                    </a:lnTo>
                    <a:lnTo>
                      <a:pt x="8662" y="6530"/>
                    </a:lnTo>
                    <a:lnTo>
                      <a:pt x="8752" y="6336"/>
                    </a:lnTo>
                    <a:lnTo>
                      <a:pt x="8841" y="6128"/>
                    </a:lnTo>
                    <a:lnTo>
                      <a:pt x="8916" y="5919"/>
                    </a:lnTo>
                    <a:lnTo>
                      <a:pt x="8975" y="5695"/>
                    </a:lnTo>
                    <a:lnTo>
                      <a:pt x="9020" y="5472"/>
                    </a:lnTo>
                    <a:lnTo>
                      <a:pt x="9065" y="5248"/>
                    </a:lnTo>
                    <a:lnTo>
                      <a:pt x="9095" y="5024"/>
                    </a:lnTo>
                    <a:lnTo>
                      <a:pt x="9110" y="4801"/>
                    </a:lnTo>
                    <a:lnTo>
                      <a:pt x="9110" y="4562"/>
                    </a:lnTo>
                    <a:lnTo>
                      <a:pt x="9110" y="4353"/>
                    </a:lnTo>
                    <a:lnTo>
                      <a:pt x="9095" y="4130"/>
                    </a:lnTo>
                    <a:lnTo>
                      <a:pt x="9080" y="3936"/>
                    </a:lnTo>
                    <a:lnTo>
                      <a:pt x="9035" y="3727"/>
                    </a:lnTo>
                    <a:lnTo>
                      <a:pt x="9005" y="3519"/>
                    </a:lnTo>
                    <a:lnTo>
                      <a:pt x="8946" y="3325"/>
                    </a:lnTo>
                    <a:lnTo>
                      <a:pt x="8886" y="3131"/>
                    </a:lnTo>
                    <a:lnTo>
                      <a:pt x="8826" y="2937"/>
                    </a:lnTo>
                    <a:lnTo>
                      <a:pt x="8752" y="2758"/>
                    </a:lnTo>
                    <a:lnTo>
                      <a:pt x="8662" y="2579"/>
                    </a:lnTo>
                    <a:lnTo>
                      <a:pt x="8469" y="2222"/>
                    </a:lnTo>
                    <a:lnTo>
                      <a:pt x="8260" y="1894"/>
                    </a:lnTo>
                    <a:lnTo>
                      <a:pt x="8006" y="1580"/>
                    </a:lnTo>
                    <a:lnTo>
                      <a:pt x="7738" y="1297"/>
                    </a:lnTo>
                    <a:lnTo>
                      <a:pt x="7440" y="1029"/>
                    </a:lnTo>
                    <a:lnTo>
                      <a:pt x="7127" y="790"/>
                    </a:lnTo>
                    <a:lnTo>
                      <a:pt x="6784" y="582"/>
                    </a:lnTo>
                    <a:lnTo>
                      <a:pt x="6426" y="403"/>
                    </a:lnTo>
                    <a:lnTo>
                      <a:pt x="6232" y="328"/>
                    </a:lnTo>
                    <a:lnTo>
                      <a:pt x="6053" y="254"/>
                    </a:lnTo>
                    <a:lnTo>
                      <a:pt x="5860" y="194"/>
                    </a:lnTo>
                    <a:lnTo>
                      <a:pt x="5666" y="134"/>
                    </a:lnTo>
                    <a:lnTo>
                      <a:pt x="5457" y="90"/>
                    </a:lnTo>
                    <a:lnTo>
                      <a:pt x="5263" y="60"/>
                    </a:lnTo>
                    <a:lnTo>
                      <a:pt x="4905" y="15"/>
                    </a:lnTo>
                    <a:lnTo>
                      <a:pt x="4563"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7"/>
              <p:cNvSpPr/>
              <p:nvPr/>
            </p:nvSpPr>
            <p:spPr>
              <a:xfrm>
                <a:off x="2787008" y="3745209"/>
                <a:ext cx="96799" cy="115334"/>
              </a:xfrm>
              <a:custGeom>
                <a:avLst/>
                <a:gdLst/>
                <a:ahLst/>
                <a:cxnLst/>
                <a:rect l="l" t="t" r="r" b="b"/>
                <a:pathLst>
                  <a:path w="6382" h="7604" extrusionOk="0">
                    <a:moveTo>
                      <a:pt x="4563" y="0"/>
                    </a:moveTo>
                    <a:lnTo>
                      <a:pt x="4324" y="15"/>
                    </a:lnTo>
                    <a:lnTo>
                      <a:pt x="4100" y="30"/>
                    </a:lnTo>
                    <a:lnTo>
                      <a:pt x="3862" y="60"/>
                    </a:lnTo>
                    <a:lnTo>
                      <a:pt x="3638" y="90"/>
                    </a:lnTo>
                    <a:lnTo>
                      <a:pt x="3415" y="149"/>
                    </a:lnTo>
                    <a:lnTo>
                      <a:pt x="3206" y="209"/>
                    </a:lnTo>
                    <a:lnTo>
                      <a:pt x="2997" y="283"/>
                    </a:lnTo>
                    <a:lnTo>
                      <a:pt x="2788" y="358"/>
                    </a:lnTo>
                    <a:lnTo>
                      <a:pt x="2580" y="447"/>
                    </a:lnTo>
                    <a:lnTo>
                      <a:pt x="2386" y="552"/>
                    </a:lnTo>
                    <a:lnTo>
                      <a:pt x="2192" y="656"/>
                    </a:lnTo>
                    <a:lnTo>
                      <a:pt x="2013" y="775"/>
                    </a:lnTo>
                    <a:lnTo>
                      <a:pt x="1834" y="910"/>
                    </a:lnTo>
                    <a:lnTo>
                      <a:pt x="1655" y="1044"/>
                    </a:lnTo>
                    <a:lnTo>
                      <a:pt x="1491" y="1193"/>
                    </a:lnTo>
                    <a:lnTo>
                      <a:pt x="1342" y="1342"/>
                    </a:lnTo>
                    <a:lnTo>
                      <a:pt x="1193" y="1491"/>
                    </a:lnTo>
                    <a:lnTo>
                      <a:pt x="1044" y="1655"/>
                    </a:lnTo>
                    <a:lnTo>
                      <a:pt x="910" y="1834"/>
                    </a:lnTo>
                    <a:lnTo>
                      <a:pt x="776" y="2013"/>
                    </a:lnTo>
                    <a:lnTo>
                      <a:pt x="657" y="2192"/>
                    </a:lnTo>
                    <a:lnTo>
                      <a:pt x="552" y="2386"/>
                    </a:lnTo>
                    <a:lnTo>
                      <a:pt x="448" y="2579"/>
                    </a:lnTo>
                    <a:lnTo>
                      <a:pt x="358" y="2788"/>
                    </a:lnTo>
                    <a:lnTo>
                      <a:pt x="284" y="2997"/>
                    </a:lnTo>
                    <a:lnTo>
                      <a:pt x="209" y="3205"/>
                    </a:lnTo>
                    <a:lnTo>
                      <a:pt x="150" y="3414"/>
                    </a:lnTo>
                    <a:lnTo>
                      <a:pt x="90" y="3638"/>
                    </a:lnTo>
                    <a:lnTo>
                      <a:pt x="60" y="3861"/>
                    </a:lnTo>
                    <a:lnTo>
                      <a:pt x="30" y="4100"/>
                    </a:lnTo>
                    <a:lnTo>
                      <a:pt x="15" y="4324"/>
                    </a:lnTo>
                    <a:lnTo>
                      <a:pt x="1" y="4562"/>
                    </a:lnTo>
                    <a:lnTo>
                      <a:pt x="15" y="4771"/>
                    </a:lnTo>
                    <a:lnTo>
                      <a:pt x="30" y="4980"/>
                    </a:lnTo>
                    <a:lnTo>
                      <a:pt x="45" y="5188"/>
                    </a:lnTo>
                    <a:lnTo>
                      <a:pt x="75" y="5397"/>
                    </a:lnTo>
                    <a:lnTo>
                      <a:pt x="120" y="5591"/>
                    </a:lnTo>
                    <a:lnTo>
                      <a:pt x="179" y="5800"/>
                    </a:lnTo>
                    <a:lnTo>
                      <a:pt x="239" y="5993"/>
                    </a:lnTo>
                    <a:lnTo>
                      <a:pt x="299" y="6172"/>
                    </a:lnTo>
                    <a:lnTo>
                      <a:pt x="373" y="6366"/>
                    </a:lnTo>
                    <a:lnTo>
                      <a:pt x="463" y="6545"/>
                    </a:lnTo>
                    <a:lnTo>
                      <a:pt x="657" y="6903"/>
                    </a:lnTo>
                    <a:lnTo>
                      <a:pt x="880" y="7231"/>
                    </a:lnTo>
                    <a:lnTo>
                      <a:pt x="1119" y="7544"/>
                    </a:lnTo>
                    <a:lnTo>
                      <a:pt x="1462" y="7589"/>
                    </a:lnTo>
                    <a:lnTo>
                      <a:pt x="1819" y="7603"/>
                    </a:lnTo>
                    <a:lnTo>
                      <a:pt x="2058" y="7589"/>
                    </a:lnTo>
                    <a:lnTo>
                      <a:pt x="2282" y="7574"/>
                    </a:lnTo>
                    <a:lnTo>
                      <a:pt x="2505" y="7544"/>
                    </a:lnTo>
                    <a:lnTo>
                      <a:pt x="2729" y="7499"/>
                    </a:lnTo>
                    <a:lnTo>
                      <a:pt x="2952" y="7454"/>
                    </a:lnTo>
                    <a:lnTo>
                      <a:pt x="3176" y="7395"/>
                    </a:lnTo>
                    <a:lnTo>
                      <a:pt x="3385" y="7320"/>
                    </a:lnTo>
                    <a:lnTo>
                      <a:pt x="3593" y="7246"/>
                    </a:lnTo>
                    <a:lnTo>
                      <a:pt x="3787" y="7141"/>
                    </a:lnTo>
                    <a:lnTo>
                      <a:pt x="3996" y="7052"/>
                    </a:lnTo>
                    <a:lnTo>
                      <a:pt x="4175" y="6933"/>
                    </a:lnTo>
                    <a:lnTo>
                      <a:pt x="4369" y="6813"/>
                    </a:lnTo>
                    <a:lnTo>
                      <a:pt x="4548" y="6694"/>
                    </a:lnTo>
                    <a:lnTo>
                      <a:pt x="4712" y="6560"/>
                    </a:lnTo>
                    <a:lnTo>
                      <a:pt x="4876" y="6411"/>
                    </a:lnTo>
                    <a:lnTo>
                      <a:pt x="5040" y="6262"/>
                    </a:lnTo>
                    <a:lnTo>
                      <a:pt x="5189" y="6098"/>
                    </a:lnTo>
                    <a:lnTo>
                      <a:pt x="5338" y="5934"/>
                    </a:lnTo>
                    <a:lnTo>
                      <a:pt x="5472" y="5770"/>
                    </a:lnTo>
                    <a:lnTo>
                      <a:pt x="5591" y="5591"/>
                    </a:lnTo>
                    <a:lnTo>
                      <a:pt x="5710" y="5397"/>
                    </a:lnTo>
                    <a:lnTo>
                      <a:pt x="5830" y="5218"/>
                    </a:lnTo>
                    <a:lnTo>
                      <a:pt x="5919" y="5024"/>
                    </a:lnTo>
                    <a:lnTo>
                      <a:pt x="6024" y="4816"/>
                    </a:lnTo>
                    <a:lnTo>
                      <a:pt x="6098" y="4607"/>
                    </a:lnTo>
                    <a:lnTo>
                      <a:pt x="6173" y="4398"/>
                    </a:lnTo>
                    <a:lnTo>
                      <a:pt x="6232" y="4175"/>
                    </a:lnTo>
                    <a:lnTo>
                      <a:pt x="6277" y="3966"/>
                    </a:lnTo>
                    <a:lnTo>
                      <a:pt x="6322" y="3742"/>
                    </a:lnTo>
                    <a:lnTo>
                      <a:pt x="6352" y="3504"/>
                    </a:lnTo>
                    <a:lnTo>
                      <a:pt x="6366" y="3280"/>
                    </a:lnTo>
                    <a:lnTo>
                      <a:pt x="6381" y="3042"/>
                    </a:lnTo>
                    <a:lnTo>
                      <a:pt x="6366" y="2833"/>
                    </a:lnTo>
                    <a:lnTo>
                      <a:pt x="6352" y="2624"/>
                    </a:lnTo>
                    <a:lnTo>
                      <a:pt x="6337" y="2415"/>
                    </a:lnTo>
                    <a:lnTo>
                      <a:pt x="6292" y="2207"/>
                    </a:lnTo>
                    <a:lnTo>
                      <a:pt x="6262" y="1998"/>
                    </a:lnTo>
                    <a:lnTo>
                      <a:pt x="6202" y="1804"/>
                    </a:lnTo>
                    <a:lnTo>
                      <a:pt x="6143" y="1610"/>
                    </a:lnTo>
                    <a:lnTo>
                      <a:pt x="6083" y="1416"/>
                    </a:lnTo>
                    <a:lnTo>
                      <a:pt x="5994" y="1238"/>
                    </a:lnTo>
                    <a:lnTo>
                      <a:pt x="5919" y="1044"/>
                    </a:lnTo>
                    <a:lnTo>
                      <a:pt x="5725" y="701"/>
                    </a:lnTo>
                    <a:lnTo>
                      <a:pt x="5502" y="373"/>
                    </a:lnTo>
                    <a:lnTo>
                      <a:pt x="5263" y="60"/>
                    </a:lnTo>
                    <a:lnTo>
                      <a:pt x="4905" y="15"/>
                    </a:lnTo>
                    <a:lnTo>
                      <a:pt x="45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7"/>
              <p:cNvSpPr/>
              <p:nvPr/>
            </p:nvSpPr>
            <p:spPr>
              <a:xfrm>
                <a:off x="2737258" y="3792684"/>
                <a:ext cx="106749" cy="106521"/>
              </a:xfrm>
              <a:custGeom>
                <a:avLst/>
                <a:gdLst/>
                <a:ahLst/>
                <a:cxnLst/>
                <a:rect l="l" t="t" r="r" b="b"/>
                <a:pathLst>
                  <a:path w="7038" h="7023" extrusionOk="0">
                    <a:moveTo>
                      <a:pt x="3340" y="1"/>
                    </a:moveTo>
                    <a:lnTo>
                      <a:pt x="3161" y="16"/>
                    </a:lnTo>
                    <a:lnTo>
                      <a:pt x="2982" y="31"/>
                    </a:lnTo>
                    <a:lnTo>
                      <a:pt x="2818" y="75"/>
                    </a:lnTo>
                    <a:lnTo>
                      <a:pt x="2475" y="150"/>
                    </a:lnTo>
                    <a:lnTo>
                      <a:pt x="2148" y="269"/>
                    </a:lnTo>
                    <a:lnTo>
                      <a:pt x="1849" y="418"/>
                    </a:lnTo>
                    <a:lnTo>
                      <a:pt x="1551" y="597"/>
                    </a:lnTo>
                    <a:lnTo>
                      <a:pt x="1283" y="806"/>
                    </a:lnTo>
                    <a:lnTo>
                      <a:pt x="1029" y="1030"/>
                    </a:lnTo>
                    <a:lnTo>
                      <a:pt x="806" y="1283"/>
                    </a:lnTo>
                    <a:lnTo>
                      <a:pt x="612" y="1551"/>
                    </a:lnTo>
                    <a:lnTo>
                      <a:pt x="433" y="1835"/>
                    </a:lnTo>
                    <a:lnTo>
                      <a:pt x="284" y="2148"/>
                    </a:lnTo>
                    <a:lnTo>
                      <a:pt x="165" y="2476"/>
                    </a:lnTo>
                    <a:lnTo>
                      <a:pt x="75" y="2804"/>
                    </a:lnTo>
                    <a:lnTo>
                      <a:pt x="31" y="3162"/>
                    </a:lnTo>
                    <a:lnTo>
                      <a:pt x="16" y="3326"/>
                    </a:lnTo>
                    <a:lnTo>
                      <a:pt x="1" y="3519"/>
                    </a:lnTo>
                    <a:lnTo>
                      <a:pt x="16" y="3832"/>
                    </a:lnTo>
                    <a:lnTo>
                      <a:pt x="60" y="4160"/>
                    </a:lnTo>
                    <a:lnTo>
                      <a:pt x="135" y="4473"/>
                    </a:lnTo>
                    <a:lnTo>
                      <a:pt x="239" y="4757"/>
                    </a:lnTo>
                    <a:lnTo>
                      <a:pt x="358" y="5055"/>
                    </a:lnTo>
                    <a:lnTo>
                      <a:pt x="508" y="5323"/>
                    </a:lnTo>
                    <a:lnTo>
                      <a:pt x="672" y="5577"/>
                    </a:lnTo>
                    <a:lnTo>
                      <a:pt x="865" y="5815"/>
                    </a:lnTo>
                    <a:lnTo>
                      <a:pt x="1000" y="5949"/>
                    </a:lnTo>
                    <a:lnTo>
                      <a:pt x="1119" y="6084"/>
                    </a:lnTo>
                    <a:lnTo>
                      <a:pt x="1268" y="6203"/>
                    </a:lnTo>
                    <a:lnTo>
                      <a:pt x="1402" y="6322"/>
                    </a:lnTo>
                    <a:lnTo>
                      <a:pt x="1551" y="6426"/>
                    </a:lnTo>
                    <a:lnTo>
                      <a:pt x="1715" y="6531"/>
                    </a:lnTo>
                    <a:lnTo>
                      <a:pt x="1879" y="6620"/>
                    </a:lnTo>
                    <a:lnTo>
                      <a:pt x="2043" y="6695"/>
                    </a:lnTo>
                    <a:lnTo>
                      <a:pt x="2207" y="6769"/>
                    </a:lnTo>
                    <a:lnTo>
                      <a:pt x="2386" y="6844"/>
                    </a:lnTo>
                    <a:lnTo>
                      <a:pt x="2565" y="6904"/>
                    </a:lnTo>
                    <a:lnTo>
                      <a:pt x="2759" y="6948"/>
                    </a:lnTo>
                    <a:lnTo>
                      <a:pt x="2938" y="6978"/>
                    </a:lnTo>
                    <a:lnTo>
                      <a:pt x="3131" y="7008"/>
                    </a:lnTo>
                    <a:lnTo>
                      <a:pt x="3325" y="7023"/>
                    </a:lnTo>
                    <a:lnTo>
                      <a:pt x="3698" y="7023"/>
                    </a:lnTo>
                    <a:lnTo>
                      <a:pt x="3877" y="7008"/>
                    </a:lnTo>
                    <a:lnTo>
                      <a:pt x="4056" y="6993"/>
                    </a:lnTo>
                    <a:lnTo>
                      <a:pt x="4235" y="6963"/>
                    </a:lnTo>
                    <a:lnTo>
                      <a:pt x="4563" y="6874"/>
                    </a:lnTo>
                    <a:lnTo>
                      <a:pt x="4891" y="6754"/>
                    </a:lnTo>
                    <a:lnTo>
                      <a:pt x="5204" y="6605"/>
                    </a:lnTo>
                    <a:lnTo>
                      <a:pt x="5487" y="6426"/>
                    </a:lnTo>
                    <a:lnTo>
                      <a:pt x="5755" y="6233"/>
                    </a:lnTo>
                    <a:lnTo>
                      <a:pt x="6009" y="5994"/>
                    </a:lnTo>
                    <a:lnTo>
                      <a:pt x="6232" y="5756"/>
                    </a:lnTo>
                    <a:lnTo>
                      <a:pt x="6441" y="5472"/>
                    </a:lnTo>
                    <a:lnTo>
                      <a:pt x="6620" y="5189"/>
                    </a:lnTo>
                    <a:lnTo>
                      <a:pt x="6769" y="4876"/>
                    </a:lnTo>
                    <a:lnTo>
                      <a:pt x="6873" y="4563"/>
                    </a:lnTo>
                    <a:lnTo>
                      <a:pt x="6963" y="4220"/>
                    </a:lnTo>
                    <a:lnTo>
                      <a:pt x="7023" y="3877"/>
                    </a:lnTo>
                    <a:lnTo>
                      <a:pt x="7037" y="3698"/>
                    </a:lnTo>
                    <a:lnTo>
                      <a:pt x="7037" y="3519"/>
                    </a:lnTo>
                    <a:lnTo>
                      <a:pt x="7023" y="3191"/>
                    </a:lnTo>
                    <a:lnTo>
                      <a:pt x="6978" y="2863"/>
                    </a:lnTo>
                    <a:lnTo>
                      <a:pt x="6903" y="2565"/>
                    </a:lnTo>
                    <a:lnTo>
                      <a:pt x="6814" y="2267"/>
                    </a:lnTo>
                    <a:lnTo>
                      <a:pt x="6695" y="1984"/>
                    </a:lnTo>
                    <a:lnTo>
                      <a:pt x="6545" y="1715"/>
                    </a:lnTo>
                    <a:lnTo>
                      <a:pt x="6367" y="1447"/>
                    </a:lnTo>
                    <a:lnTo>
                      <a:pt x="6188" y="1209"/>
                    </a:lnTo>
                    <a:lnTo>
                      <a:pt x="5979" y="985"/>
                    </a:lnTo>
                    <a:lnTo>
                      <a:pt x="5740" y="791"/>
                    </a:lnTo>
                    <a:lnTo>
                      <a:pt x="5502" y="597"/>
                    </a:lnTo>
                    <a:lnTo>
                      <a:pt x="5234" y="448"/>
                    </a:lnTo>
                    <a:lnTo>
                      <a:pt x="4965" y="299"/>
                    </a:lnTo>
                    <a:lnTo>
                      <a:pt x="4667" y="195"/>
                    </a:lnTo>
                    <a:lnTo>
                      <a:pt x="4369" y="105"/>
                    </a:lnTo>
                    <a:lnTo>
                      <a:pt x="4056" y="31"/>
                    </a:lnTo>
                    <a:lnTo>
                      <a:pt x="3787"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7"/>
              <p:cNvSpPr/>
              <p:nvPr/>
            </p:nvSpPr>
            <p:spPr>
              <a:xfrm>
                <a:off x="2737258" y="3792684"/>
                <a:ext cx="74639" cy="88882"/>
              </a:xfrm>
              <a:custGeom>
                <a:avLst/>
                <a:gdLst/>
                <a:ahLst/>
                <a:cxnLst/>
                <a:rect l="l" t="t" r="r" b="b"/>
                <a:pathLst>
                  <a:path w="4921" h="5860" extrusionOk="0">
                    <a:moveTo>
                      <a:pt x="3340" y="1"/>
                    </a:moveTo>
                    <a:lnTo>
                      <a:pt x="3161" y="16"/>
                    </a:lnTo>
                    <a:lnTo>
                      <a:pt x="2982" y="31"/>
                    </a:lnTo>
                    <a:lnTo>
                      <a:pt x="2818" y="75"/>
                    </a:lnTo>
                    <a:lnTo>
                      <a:pt x="2475" y="150"/>
                    </a:lnTo>
                    <a:lnTo>
                      <a:pt x="2148" y="269"/>
                    </a:lnTo>
                    <a:lnTo>
                      <a:pt x="1849" y="418"/>
                    </a:lnTo>
                    <a:lnTo>
                      <a:pt x="1551" y="597"/>
                    </a:lnTo>
                    <a:lnTo>
                      <a:pt x="1283" y="806"/>
                    </a:lnTo>
                    <a:lnTo>
                      <a:pt x="1029" y="1030"/>
                    </a:lnTo>
                    <a:lnTo>
                      <a:pt x="806" y="1283"/>
                    </a:lnTo>
                    <a:lnTo>
                      <a:pt x="612" y="1551"/>
                    </a:lnTo>
                    <a:lnTo>
                      <a:pt x="433" y="1835"/>
                    </a:lnTo>
                    <a:lnTo>
                      <a:pt x="284" y="2148"/>
                    </a:lnTo>
                    <a:lnTo>
                      <a:pt x="165" y="2476"/>
                    </a:lnTo>
                    <a:lnTo>
                      <a:pt x="75" y="2804"/>
                    </a:lnTo>
                    <a:lnTo>
                      <a:pt x="31" y="3162"/>
                    </a:lnTo>
                    <a:lnTo>
                      <a:pt x="16" y="3326"/>
                    </a:lnTo>
                    <a:lnTo>
                      <a:pt x="1" y="3519"/>
                    </a:lnTo>
                    <a:lnTo>
                      <a:pt x="16" y="3832"/>
                    </a:lnTo>
                    <a:lnTo>
                      <a:pt x="60" y="4160"/>
                    </a:lnTo>
                    <a:lnTo>
                      <a:pt x="135" y="4473"/>
                    </a:lnTo>
                    <a:lnTo>
                      <a:pt x="239" y="4757"/>
                    </a:lnTo>
                    <a:lnTo>
                      <a:pt x="358" y="5055"/>
                    </a:lnTo>
                    <a:lnTo>
                      <a:pt x="508" y="5323"/>
                    </a:lnTo>
                    <a:lnTo>
                      <a:pt x="672" y="5577"/>
                    </a:lnTo>
                    <a:lnTo>
                      <a:pt x="865" y="5815"/>
                    </a:lnTo>
                    <a:lnTo>
                      <a:pt x="1134" y="5845"/>
                    </a:lnTo>
                    <a:lnTo>
                      <a:pt x="1402" y="5860"/>
                    </a:lnTo>
                    <a:lnTo>
                      <a:pt x="1581" y="5860"/>
                    </a:lnTo>
                    <a:lnTo>
                      <a:pt x="1760" y="5845"/>
                    </a:lnTo>
                    <a:lnTo>
                      <a:pt x="1939" y="5815"/>
                    </a:lnTo>
                    <a:lnTo>
                      <a:pt x="2118" y="5785"/>
                    </a:lnTo>
                    <a:lnTo>
                      <a:pt x="2446" y="5696"/>
                    </a:lnTo>
                    <a:lnTo>
                      <a:pt x="2774" y="5577"/>
                    </a:lnTo>
                    <a:lnTo>
                      <a:pt x="3087" y="5428"/>
                    </a:lnTo>
                    <a:lnTo>
                      <a:pt x="3370" y="5264"/>
                    </a:lnTo>
                    <a:lnTo>
                      <a:pt x="3638" y="5055"/>
                    </a:lnTo>
                    <a:lnTo>
                      <a:pt x="3892" y="4831"/>
                    </a:lnTo>
                    <a:lnTo>
                      <a:pt x="4115" y="4578"/>
                    </a:lnTo>
                    <a:lnTo>
                      <a:pt x="4324" y="4309"/>
                    </a:lnTo>
                    <a:lnTo>
                      <a:pt x="4503" y="4011"/>
                    </a:lnTo>
                    <a:lnTo>
                      <a:pt x="4652" y="3713"/>
                    </a:lnTo>
                    <a:lnTo>
                      <a:pt x="4771" y="3385"/>
                    </a:lnTo>
                    <a:lnTo>
                      <a:pt x="4846" y="3057"/>
                    </a:lnTo>
                    <a:lnTo>
                      <a:pt x="4876" y="2878"/>
                    </a:lnTo>
                    <a:lnTo>
                      <a:pt x="4906" y="2699"/>
                    </a:lnTo>
                    <a:lnTo>
                      <a:pt x="4920" y="2520"/>
                    </a:lnTo>
                    <a:lnTo>
                      <a:pt x="4920" y="2342"/>
                    </a:lnTo>
                    <a:lnTo>
                      <a:pt x="4906" y="2014"/>
                    </a:lnTo>
                    <a:lnTo>
                      <a:pt x="4861" y="1701"/>
                    </a:lnTo>
                    <a:lnTo>
                      <a:pt x="4786" y="1387"/>
                    </a:lnTo>
                    <a:lnTo>
                      <a:pt x="4697" y="1089"/>
                    </a:lnTo>
                    <a:lnTo>
                      <a:pt x="4563" y="806"/>
                    </a:lnTo>
                    <a:lnTo>
                      <a:pt x="4428" y="538"/>
                    </a:lnTo>
                    <a:lnTo>
                      <a:pt x="4250" y="284"/>
                    </a:lnTo>
                    <a:lnTo>
                      <a:pt x="4056" y="31"/>
                    </a:lnTo>
                    <a:lnTo>
                      <a:pt x="37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7"/>
              <p:cNvSpPr/>
              <p:nvPr/>
            </p:nvSpPr>
            <p:spPr>
              <a:xfrm>
                <a:off x="2733648" y="3703150"/>
                <a:ext cx="106734" cy="106734"/>
              </a:xfrm>
              <a:custGeom>
                <a:avLst/>
                <a:gdLst/>
                <a:ahLst/>
                <a:cxnLst/>
                <a:rect l="l" t="t" r="r" b="b"/>
                <a:pathLst>
                  <a:path w="7037" h="7037" extrusionOk="0">
                    <a:moveTo>
                      <a:pt x="3340" y="0"/>
                    </a:moveTo>
                    <a:lnTo>
                      <a:pt x="3161" y="15"/>
                    </a:lnTo>
                    <a:lnTo>
                      <a:pt x="2982" y="45"/>
                    </a:lnTo>
                    <a:lnTo>
                      <a:pt x="2818" y="75"/>
                    </a:lnTo>
                    <a:lnTo>
                      <a:pt x="2475" y="164"/>
                    </a:lnTo>
                    <a:lnTo>
                      <a:pt x="2147" y="283"/>
                    </a:lnTo>
                    <a:lnTo>
                      <a:pt x="1849" y="418"/>
                    </a:lnTo>
                    <a:lnTo>
                      <a:pt x="1551" y="597"/>
                    </a:lnTo>
                    <a:lnTo>
                      <a:pt x="1282" y="805"/>
                    </a:lnTo>
                    <a:lnTo>
                      <a:pt x="1029" y="1029"/>
                    </a:lnTo>
                    <a:lnTo>
                      <a:pt x="805" y="1282"/>
                    </a:lnTo>
                    <a:lnTo>
                      <a:pt x="611" y="1551"/>
                    </a:lnTo>
                    <a:lnTo>
                      <a:pt x="433" y="1834"/>
                    </a:lnTo>
                    <a:lnTo>
                      <a:pt x="283" y="2147"/>
                    </a:lnTo>
                    <a:lnTo>
                      <a:pt x="164" y="2475"/>
                    </a:lnTo>
                    <a:lnTo>
                      <a:pt x="75" y="2803"/>
                    </a:lnTo>
                    <a:lnTo>
                      <a:pt x="45" y="2982"/>
                    </a:lnTo>
                    <a:lnTo>
                      <a:pt x="30" y="3161"/>
                    </a:lnTo>
                    <a:lnTo>
                      <a:pt x="15" y="3340"/>
                    </a:lnTo>
                    <a:lnTo>
                      <a:pt x="0" y="3519"/>
                    </a:lnTo>
                    <a:lnTo>
                      <a:pt x="15" y="3847"/>
                    </a:lnTo>
                    <a:lnTo>
                      <a:pt x="60" y="4160"/>
                    </a:lnTo>
                    <a:lnTo>
                      <a:pt x="134" y="4473"/>
                    </a:lnTo>
                    <a:lnTo>
                      <a:pt x="239" y="4771"/>
                    </a:lnTo>
                    <a:lnTo>
                      <a:pt x="358" y="5054"/>
                    </a:lnTo>
                    <a:lnTo>
                      <a:pt x="507" y="5323"/>
                    </a:lnTo>
                    <a:lnTo>
                      <a:pt x="671" y="5576"/>
                    </a:lnTo>
                    <a:lnTo>
                      <a:pt x="865" y="5815"/>
                    </a:lnTo>
                    <a:lnTo>
                      <a:pt x="999" y="5964"/>
                    </a:lnTo>
                    <a:lnTo>
                      <a:pt x="1118" y="6083"/>
                    </a:lnTo>
                    <a:lnTo>
                      <a:pt x="1267" y="6202"/>
                    </a:lnTo>
                    <a:lnTo>
                      <a:pt x="1402" y="6321"/>
                    </a:lnTo>
                    <a:lnTo>
                      <a:pt x="1551" y="6426"/>
                    </a:lnTo>
                    <a:lnTo>
                      <a:pt x="1715" y="6530"/>
                    </a:lnTo>
                    <a:lnTo>
                      <a:pt x="1879" y="6620"/>
                    </a:lnTo>
                    <a:lnTo>
                      <a:pt x="2043" y="6709"/>
                    </a:lnTo>
                    <a:lnTo>
                      <a:pt x="2207" y="6784"/>
                    </a:lnTo>
                    <a:lnTo>
                      <a:pt x="2386" y="6843"/>
                    </a:lnTo>
                    <a:lnTo>
                      <a:pt x="2564" y="6903"/>
                    </a:lnTo>
                    <a:lnTo>
                      <a:pt x="2758" y="6948"/>
                    </a:lnTo>
                    <a:lnTo>
                      <a:pt x="2937" y="6977"/>
                    </a:lnTo>
                    <a:lnTo>
                      <a:pt x="3131" y="7007"/>
                    </a:lnTo>
                    <a:lnTo>
                      <a:pt x="3325" y="7022"/>
                    </a:lnTo>
                    <a:lnTo>
                      <a:pt x="3519" y="7037"/>
                    </a:lnTo>
                    <a:lnTo>
                      <a:pt x="3697" y="7022"/>
                    </a:lnTo>
                    <a:lnTo>
                      <a:pt x="3876" y="7007"/>
                    </a:lnTo>
                    <a:lnTo>
                      <a:pt x="4055" y="6992"/>
                    </a:lnTo>
                    <a:lnTo>
                      <a:pt x="4234" y="6962"/>
                    </a:lnTo>
                    <a:lnTo>
                      <a:pt x="4562" y="6873"/>
                    </a:lnTo>
                    <a:lnTo>
                      <a:pt x="4890" y="6754"/>
                    </a:lnTo>
                    <a:lnTo>
                      <a:pt x="5203" y="6605"/>
                    </a:lnTo>
                    <a:lnTo>
                      <a:pt x="5486" y="6426"/>
                    </a:lnTo>
                    <a:lnTo>
                      <a:pt x="5755" y="6232"/>
                    </a:lnTo>
                    <a:lnTo>
                      <a:pt x="6008" y="6008"/>
                    </a:lnTo>
                    <a:lnTo>
                      <a:pt x="6232" y="5755"/>
                    </a:lnTo>
                    <a:lnTo>
                      <a:pt x="6441" y="5487"/>
                    </a:lnTo>
                    <a:lnTo>
                      <a:pt x="6620" y="5188"/>
                    </a:lnTo>
                    <a:lnTo>
                      <a:pt x="6769" y="4890"/>
                    </a:lnTo>
                    <a:lnTo>
                      <a:pt x="6873" y="4562"/>
                    </a:lnTo>
                    <a:lnTo>
                      <a:pt x="6962" y="4219"/>
                    </a:lnTo>
                    <a:lnTo>
                      <a:pt x="6992" y="4055"/>
                    </a:lnTo>
                    <a:lnTo>
                      <a:pt x="7022" y="3876"/>
                    </a:lnTo>
                    <a:lnTo>
                      <a:pt x="7037" y="3698"/>
                    </a:lnTo>
                    <a:lnTo>
                      <a:pt x="7037" y="3519"/>
                    </a:lnTo>
                    <a:lnTo>
                      <a:pt x="7022" y="3191"/>
                    </a:lnTo>
                    <a:lnTo>
                      <a:pt x="6977" y="2878"/>
                    </a:lnTo>
                    <a:lnTo>
                      <a:pt x="6903" y="2564"/>
                    </a:lnTo>
                    <a:lnTo>
                      <a:pt x="6813" y="2266"/>
                    </a:lnTo>
                    <a:lnTo>
                      <a:pt x="6694" y="1983"/>
                    </a:lnTo>
                    <a:lnTo>
                      <a:pt x="6545" y="1715"/>
                    </a:lnTo>
                    <a:lnTo>
                      <a:pt x="6366" y="1461"/>
                    </a:lnTo>
                    <a:lnTo>
                      <a:pt x="6187" y="1223"/>
                    </a:lnTo>
                    <a:lnTo>
                      <a:pt x="5978" y="999"/>
                    </a:lnTo>
                    <a:lnTo>
                      <a:pt x="5740" y="790"/>
                    </a:lnTo>
                    <a:lnTo>
                      <a:pt x="5501" y="611"/>
                    </a:lnTo>
                    <a:lnTo>
                      <a:pt x="5233" y="447"/>
                    </a:lnTo>
                    <a:lnTo>
                      <a:pt x="4965" y="298"/>
                    </a:lnTo>
                    <a:lnTo>
                      <a:pt x="4666" y="194"/>
                    </a:lnTo>
                    <a:lnTo>
                      <a:pt x="4368" y="105"/>
                    </a:lnTo>
                    <a:lnTo>
                      <a:pt x="4055" y="45"/>
                    </a:lnTo>
                    <a:lnTo>
                      <a:pt x="3787" y="15"/>
                    </a:lnTo>
                    <a:lnTo>
                      <a:pt x="3519"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7"/>
              <p:cNvSpPr/>
              <p:nvPr/>
            </p:nvSpPr>
            <p:spPr>
              <a:xfrm>
                <a:off x="2733648" y="3703150"/>
                <a:ext cx="74624" cy="88882"/>
              </a:xfrm>
              <a:custGeom>
                <a:avLst/>
                <a:gdLst/>
                <a:ahLst/>
                <a:cxnLst/>
                <a:rect l="l" t="t" r="r" b="b"/>
                <a:pathLst>
                  <a:path w="4920" h="5860" extrusionOk="0">
                    <a:moveTo>
                      <a:pt x="3340" y="0"/>
                    </a:moveTo>
                    <a:lnTo>
                      <a:pt x="3161" y="15"/>
                    </a:lnTo>
                    <a:lnTo>
                      <a:pt x="2982" y="45"/>
                    </a:lnTo>
                    <a:lnTo>
                      <a:pt x="2818" y="75"/>
                    </a:lnTo>
                    <a:lnTo>
                      <a:pt x="2475" y="164"/>
                    </a:lnTo>
                    <a:lnTo>
                      <a:pt x="2147" y="283"/>
                    </a:lnTo>
                    <a:lnTo>
                      <a:pt x="1849" y="418"/>
                    </a:lnTo>
                    <a:lnTo>
                      <a:pt x="1551" y="597"/>
                    </a:lnTo>
                    <a:lnTo>
                      <a:pt x="1282" y="805"/>
                    </a:lnTo>
                    <a:lnTo>
                      <a:pt x="1029" y="1029"/>
                    </a:lnTo>
                    <a:lnTo>
                      <a:pt x="805" y="1282"/>
                    </a:lnTo>
                    <a:lnTo>
                      <a:pt x="611" y="1551"/>
                    </a:lnTo>
                    <a:lnTo>
                      <a:pt x="433" y="1834"/>
                    </a:lnTo>
                    <a:lnTo>
                      <a:pt x="283" y="2147"/>
                    </a:lnTo>
                    <a:lnTo>
                      <a:pt x="164" y="2475"/>
                    </a:lnTo>
                    <a:lnTo>
                      <a:pt x="75" y="2803"/>
                    </a:lnTo>
                    <a:lnTo>
                      <a:pt x="45" y="2982"/>
                    </a:lnTo>
                    <a:lnTo>
                      <a:pt x="30" y="3161"/>
                    </a:lnTo>
                    <a:lnTo>
                      <a:pt x="15" y="3340"/>
                    </a:lnTo>
                    <a:lnTo>
                      <a:pt x="0" y="3519"/>
                    </a:lnTo>
                    <a:lnTo>
                      <a:pt x="15" y="3847"/>
                    </a:lnTo>
                    <a:lnTo>
                      <a:pt x="60" y="4160"/>
                    </a:lnTo>
                    <a:lnTo>
                      <a:pt x="134" y="4473"/>
                    </a:lnTo>
                    <a:lnTo>
                      <a:pt x="239" y="4771"/>
                    </a:lnTo>
                    <a:lnTo>
                      <a:pt x="358" y="5054"/>
                    </a:lnTo>
                    <a:lnTo>
                      <a:pt x="507" y="5323"/>
                    </a:lnTo>
                    <a:lnTo>
                      <a:pt x="671" y="5576"/>
                    </a:lnTo>
                    <a:lnTo>
                      <a:pt x="865" y="5815"/>
                    </a:lnTo>
                    <a:lnTo>
                      <a:pt x="1133" y="5844"/>
                    </a:lnTo>
                    <a:lnTo>
                      <a:pt x="1402" y="5859"/>
                    </a:lnTo>
                    <a:lnTo>
                      <a:pt x="1580" y="5859"/>
                    </a:lnTo>
                    <a:lnTo>
                      <a:pt x="1759" y="5844"/>
                    </a:lnTo>
                    <a:lnTo>
                      <a:pt x="1938" y="5815"/>
                    </a:lnTo>
                    <a:lnTo>
                      <a:pt x="2117" y="5785"/>
                    </a:lnTo>
                    <a:lnTo>
                      <a:pt x="2445" y="5695"/>
                    </a:lnTo>
                    <a:lnTo>
                      <a:pt x="2773" y="5591"/>
                    </a:lnTo>
                    <a:lnTo>
                      <a:pt x="3086" y="5442"/>
                    </a:lnTo>
                    <a:lnTo>
                      <a:pt x="3369" y="5263"/>
                    </a:lnTo>
                    <a:lnTo>
                      <a:pt x="3638" y="5054"/>
                    </a:lnTo>
                    <a:lnTo>
                      <a:pt x="3891" y="4831"/>
                    </a:lnTo>
                    <a:lnTo>
                      <a:pt x="4115" y="4577"/>
                    </a:lnTo>
                    <a:lnTo>
                      <a:pt x="4324" y="4309"/>
                    </a:lnTo>
                    <a:lnTo>
                      <a:pt x="4503" y="4025"/>
                    </a:lnTo>
                    <a:lnTo>
                      <a:pt x="4652" y="3712"/>
                    </a:lnTo>
                    <a:lnTo>
                      <a:pt x="4771" y="3384"/>
                    </a:lnTo>
                    <a:lnTo>
                      <a:pt x="4845" y="3056"/>
                    </a:lnTo>
                    <a:lnTo>
                      <a:pt x="4875" y="2878"/>
                    </a:lnTo>
                    <a:lnTo>
                      <a:pt x="4905" y="2699"/>
                    </a:lnTo>
                    <a:lnTo>
                      <a:pt x="4920" y="2520"/>
                    </a:lnTo>
                    <a:lnTo>
                      <a:pt x="4920" y="2341"/>
                    </a:lnTo>
                    <a:lnTo>
                      <a:pt x="4905" y="2013"/>
                    </a:lnTo>
                    <a:lnTo>
                      <a:pt x="4860" y="1700"/>
                    </a:lnTo>
                    <a:lnTo>
                      <a:pt x="4786" y="1387"/>
                    </a:lnTo>
                    <a:lnTo>
                      <a:pt x="4696" y="1089"/>
                    </a:lnTo>
                    <a:lnTo>
                      <a:pt x="4562" y="805"/>
                    </a:lnTo>
                    <a:lnTo>
                      <a:pt x="4428" y="537"/>
                    </a:lnTo>
                    <a:lnTo>
                      <a:pt x="4249" y="283"/>
                    </a:lnTo>
                    <a:lnTo>
                      <a:pt x="4055" y="45"/>
                    </a:lnTo>
                    <a:lnTo>
                      <a:pt x="3787" y="15"/>
                    </a:lnTo>
                    <a:lnTo>
                      <a:pt x="3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7"/>
              <p:cNvSpPr/>
              <p:nvPr/>
            </p:nvSpPr>
            <p:spPr>
              <a:xfrm>
                <a:off x="2649757" y="3666733"/>
                <a:ext cx="106734" cy="106521"/>
              </a:xfrm>
              <a:custGeom>
                <a:avLst/>
                <a:gdLst/>
                <a:ahLst/>
                <a:cxnLst/>
                <a:rect l="l" t="t" r="r" b="b"/>
                <a:pathLst>
                  <a:path w="7037" h="7023" extrusionOk="0">
                    <a:moveTo>
                      <a:pt x="3340" y="1"/>
                    </a:moveTo>
                    <a:lnTo>
                      <a:pt x="3161" y="16"/>
                    </a:lnTo>
                    <a:lnTo>
                      <a:pt x="2982" y="46"/>
                    </a:lnTo>
                    <a:lnTo>
                      <a:pt x="2803" y="76"/>
                    </a:lnTo>
                    <a:lnTo>
                      <a:pt x="2475" y="150"/>
                    </a:lnTo>
                    <a:lnTo>
                      <a:pt x="2147" y="269"/>
                    </a:lnTo>
                    <a:lnTo>
                      <a:pt x="1849" y="418"/>
                    </a:lnTo>
                    <a:lnTo>
                      <a:pt x="1551" y="597"/>
                    </a:lnTo>
                    <a:lnTo>
                      <a:pt x="1282" y="806"/>
                    </a:lnTo>
                    <a:lnTo>
                      <a:pt x="1029" y="1030"/>
                    </a:lnTo>
                    <a:lnTo>
                      <a:pt x="805" y="1283"/>
                    </a:lnTo>
                    <a:lnTo>
                      <a:pt x="596" y="1551"/>
                    </a:lnTo>
                    <a:lnTo>
                      <a:pt x="432" y="1835"/>
                    </a:lnTo>
                    <a:lnTo>
                      <a:pt x="283" y="2148"/>
                    </a:lnTo>
                    <a:lnTo>
                      <a:pt x="164" y="2476"/>
                    </a:lnTo>
                    <a:lnTo>
                      <a:pt x="75" y="2804"/>
                    </a:lnTo>
                    <a:lnTo>
                      <a:pt x="45" y="2983"/>
                    </a:lnTo>
                    <a:lnTo>
                      <a:pt x="15" y="3162"/>
                    </a:lnTo>
                    <a:lnTo>
                      <a:pt x="0" y="3340"/>
                    </a:lnTo>
                    <a:lnTo>
                      <a:pt x="0" y="3519"/>
                    </a:lnTo>
                    <a:lnTo>
                      <a:pt x="15" y="3847"/>
                    </a:lnTo>
                    <a:lnTo>
                      <a:pt x="60" y="4160"/>
                    </a:lnTo>
                    <a:lnTo>
                      <a:pt x="134" y="4473"/>
                    </a:lnTo>
                    <a:lnTo>
                      <a:pt x="239" y="4772"/>
                    </a:lnTo>
                    <a:lnTo>
                      <a:pt x="358" y="5055"/>
                    </a:lnTo>
                    <a:lnTo>
                      <a:pt x="507" y="5323"/>
                    </a:lnTo>
                    <a:lnTo>
                      <a:pt x="671" y="5577"/>
                    </a:lnTo>
                    <a:lnTo>
                      <a:pt x="865" y="5815"/>
                    </a:lnTo>
                    <a:lnTo>
                      <a:pt x="984" y="5949"/>
                    </a:lnTo>
                    <a:lnTo>
                      <a:pt x="1118" y="6084"/>
                    </a:lnTo>
                    <a:lnTo>
                      <a:pt x="1252" y="6203"/>
                    </a:lnTo>
                    <a:lnTo>
                      <a:pt x="1402" y="6322"/>
                    </a:lnTo>
                    <a:lnTo>
                      <a:pt x="1551" y="6426"/>
                    </a:lnTo>
                    <a:lnTo>
                      <a:pt x="1715" y="6531"/>
                    </a:lnTo>
                    <a:lnTo>
                      <a:pt x="1864" y="6620"/>
                    </a:lnTo>
                    <a:lnTo>
                      <a:pt x="2043" y="6710"/>
                    </a:lnTo>
                    <a:lnTo>
                      <a:pt x="2207" y="6784"/>
                    </a:lnTo>
                    <a:lnTo>
                      <a:pt x="2385" y="6844"/>
                    </a:lnTo>
                    <a:lnTo>
                      <a:pt x="2564" y="6904"/>
                    </a:lnTo>
                    <a:lnTo>
                      <a:pt x="2743" y="6948"/>
                    </a:lnTo>
                    <a:lnTo>
                      <a:pt x="2937" y="6978"/>
                    </a:lnTo>
                    <a:lnTo>
                      <a:pt x="3131" y="7008"/>
                    </a:lnTo>
                    <a:lnTo>
                      <a:pt x="3325" y="7023"/>
                    </a:lnTo>
                    <a:lnTo>
                      <a:pt x="3697" y="7023"/>
                    </a:lnTo>
                    <a:lnTo>
                      <a:pt x="3876" y="7008"/>
                    </a:lnTo>
                    <a:lnTo>
                      <a:pt x="4055" y="6993"/>
                    </a:lnTo>
                    <a:lnTo>
                      <a:pt x="4234" y="6963"/>
                    </a:lnTo>
                    <a:lnTo>
                      <a:pt x="4562" y="6874"/>
                    </a:lnTo>
                    <a:lnTo>
                      <a:pt x="4890" y="6754"/>
                    </a:lnTo>
                    <a:lnTo>
                      <a:pt x="5188" y="6605"/>
                    </a:lnTo>
                    <a:lnTo>
                      <a:pt x="5486" y="6426"/>
                    </a:lnTo>
                    <a:lnTo>
                      <a:pt x="5755" y="6233"/>
                    </a:lnTo>
                    <a:lnTo>
                      <a:pt x="6008" y="5994"/>
                    </a:lnTo>
                    <a:lnTo>
                      <a:pt x="6232" y="5756"/>
                    </a:lnTo>
                    <a:lnTo>
                      <a:pt x="6441" y="5487"/>
                    </a:lnTo>
                    <a:lnTo>
                      <a:pt x="6605" y="5189"/>
                    </a:lnTo>
                    <a:lnTo>
                      <a:pt x="6754" y="4876"/>
                    </a:lnTo>
                    <a:lnTo>
                      <a:pt x="6873" y="4563"/>
                    </a:lnTo>
                    <a:lnTo>
                      <a:pt x="6962" y="4220"/>
                    </a:lnTo>
                    <a:lnTo>
                      <a:pt x="6992" y="4056"/>
                    </a:lnTo>
                    <a:lnTo>
                      <a:pt x="7022" y="3877"/>
                    </a:lnTo>
                    <a:lnTo>
                      <a:pt x="7037" y="3698"/>
                    </a:lnTo>
                    <a:lnTo>
                      <a:pt x="7037" y="3519"/>
                    </a:lnTo>
                    <a:lnTo>
                      <a:pt x="7022" y="3191"/>
                    </a:lnTo>
                    <a:lnTo>
                      <a:pt x="6977" y="2878"/>
                    </a:lnTo>
                    <a:lnTo>
                      <a:pt x="6903" y="2565"/>
                    </a:lnTo>
                    <a:lnTo>
                      <a:pt x="6813" y="2267"/>
                    </a:lnTo>
                    <a:lnTo>
                      <a:pt x="6679" y="1984"/>
                    </a:lnTo>
                    <a:lnTo>
                      <a:pt x="6530" y="1715"/>
                    </a:lnTo>
                    <a:lnTo>
                      <a:pt x="6366" y="1447"/>
                    </a:lnTo>
                    <a:lnTo>
                      <a:pt x="6172" y="1209"/>
                    </a:lnTo>
                    <a:lnTo>
                      <a:pt x="5964" y="985"/>
                    </a:lnTo>
                    <a:lnTo>
                      <a:pt x="5740" y="791"/>
                    </a:lnTo>
                    <a:lnTo>
                      <a:pt x="5501" y="612"/>
                    </a:lnTo>
                    <a:lnTo>
                      <a:pt x="5233" y="448"/>
                    </a:lnTo>
                    <a:lnTo>
                      <a:pt x="4950" y="299"/>
                    </a:lnTo>
                    <a:lnTo>
                      <a:pt x="4666" y="195"/>
                    </a:lnTo>
                    <a:lnTo>
                      <a:pt x="4368" y="105"/>
                    </a:lnTo>
                    <a:lnTo>
                      <a:pt x="4055" y="46"/>
                    </a:lnTo>
                    <a:lnTo>
                      <a:pt x="3787" y="16"/>
                    </a:lnTo>
                    <a:lnTo>
                      <a:pt x="3519"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7"/>
              <p:cNvSpPr/>
              <p:nvPr/>
            </p:nvSpPr>
            <p:spPr>
              <a:xfrm>
                <a:off x="2649757" y="3666733"/>
                <a:ext cx="74624" cy="88882"/>
              </a:xfrm>
              <a:custGeom>
                <a:avLst/>
                <a:gdLst/>
                <a:ahLst/>
                <a:cxnLst/>
                <a:rect l="l" t="t" r="r" b="b"/>
                <a:pathLst>
                  <a:path w="4920" h="5860" extrusionOk="0">
                    <a:moveTo>
                      <a:pt x="3340" y="1"/>
                    </a:moveTo>
                    <a:lnTo>
                      <a:pt x="3161" y="16"/>
                    </a:lnTo>
                    <a:lnTo>
                      <a:pt x="2982" y="46"/>
                    </a:lnTo>
                    <a:lnTo>
                      <a:pt x="2803" y="76"/>
                    </a:lnTo>
                    <a:lnTo>
                      <a:pt x="2475" y="150"/>
                    </a:lnTo>
                    <a:lnTo>
                      <a:pt x="2147" y="269"/>
                    </a:lnTo>
                    <a:lnTo>
                      <a:pt x="1849" y="418"/>
                    </a:lnTo>
                    <a:lnTo>
                      <a:pt x="1551" y="597"/>
                    </a:lnTo>
                    <a:lnTo>
                      <a:pt x="1282" y="806"/>
                    </a:lnTo>
                    <a:lnTo>
                      <a:pt x="1029" y="1030"/>
                    </a:lnTo>
                    <a:lnTo>
                      <a:pt x="805" y="1283"/>
                    </a:lnTo>
                    <a:lnTo>
                      <a:pt x="596" y="1551"/>
                    </a:lnTo>
                    <a:lnTo>
                      <a:pt x="432" y="1835"/>
                    </a:lnTo>
                    <a:lnTo>
                      <a:pt x="283" y="2148"/>
                    </a:lnTo>
                    <a:lnTo>
                      <a:pt x="164" y="2476"/>
                    </a:lnTo>
                    <a:lnTo>
                      <a:pt x="75" y="2804"/>
                    </a:lnTo>
                    <a:lnTo>
                      <a:pt x="45" y="2983"/>
                    </a:lnTo>
                    <a:lnTo>
                      <a:pt x="15" y="3162"/>
                    </a:lnTo>
                    <a:lnTo>
                      <a:pt x="0" y="3340"/>
                    </a:lnTo>
                    <a:lnTo>
                      <a:pt x="0" y="3519"/>
                    </a:lnTo>
                    <a:lnTo>
                      <a:pt x="15" y="3847"/>
                    </a:lnTo>
                    <a:lnTo>
                      <a:pt x="60" y="4160"/>
                    </a:lnTo>
                    <a:lnTo>
                      <a:pt x="134" y="4473"/>
                    </a:lnTo>
                    <a:lnTo>
                      <a:pt x="239" y="4772"/>
                    </a:lnTo>
                    <a:lnTo>
                      <a:pt x="358" y="5055"/>
                    </a:lnTo>
                    <a:lnTo>
                      <a:pt x="507" y="5323"/>
                    </a:lnTo>
                    <a:lnTo>
                      <a:pt x="671" y="5577"/>
                    </a:lnTo>
                    <a:lnTo>
                      <a:pt x="865" y="5815"/>
                    </a:lnTo>
                    <a:lnTo>
                      <a:pt x="1133" y="5845"/>
                    </a:lnTo>
                    <a:lnTo>
                      <a:pt x="1402" y="5860"/>
                    </a:lnTo>
                    <a:lnTo>
                      <a:pt x="1580" y="5860"/>
                    </a:lnTo>
                    <a:lnTo>
                      <a:pt x="1759" y="5845"/>
                    </a:lnTo>
                    <a:lnTo>
                      <a:pt x="1938" y="5815"/>
                    </a:lnTo>
                    <a:lnTo>
                      <a:pt x="2117" y="5785"/>
                    </a:lnTo>
                    <a:lnTo>
                      <a:pt x="2445" y="5696"/>
                    </a:lnTo>
                    <a:lnTo>
                      <a:pt x="2773" y="5577"/>
                    </a:lnTo>
                    <a:lnTo>
                      <a:pt x="3071" y="5428"/>
                    </a:lnTo>
                    <a:lnTo>
                      <a:pt x="3369" y="5264"/>
                    </a:lnTo>
                    <a:lnTo>
                      <a:pt x="3638" y="5055"/>
                    </a:lnTo>
                    <a:lnTo>
                      <a:pt x="3891" y="4831"/>
                    </a:lnTo>
                    <a:lnTo>
                      <a:pt x="4115" y="4578"/>
                    </a:lnTo>
                    <a:lnTo>
                      <a:pt x="4324" y="4310"/>
                    </a:lnTo>
                    <a:lnTo>
                      <a:pt x="4488" y="4026"/>
                    </a:lnTo>
                    <a:lnTo>
                      <a:pt x="4637" y="3713"/>
                    </a:lnTo>
                    <a:lnTo>
                      <a:pt x="4756" y="3385"/>
                    </a:lnTo>
                    <a:lnTo>
                      <a:pt x="4845" y="3057"/>
                    </a:lnTo>
                    <a:lnTo>
                      <a:pt x="4875" y="2878"/>
                    </a:lnTo>
                    <a:lnTo>
                      <a:pt x="4905" y="2699"/>
                    </a:lnTo>
                    <a:lnTo>
                      <a:pt x="4920" y="2520"/>
                    </a:lnTo>
                    <a:lnTo>
                      <a:pt x="4920" y="2342"/>
                    </a:lnTo>
                    <a:lnTo>
                      <a:pt x="4905" y="2014"/>
                    </a:lnTo>
                    <a:lnTo>
                      <a:pt x="4860" y="1701"/>
                    </a:lnTo>
                    <a:lnTo>
                      <a:pt x="4786" y="1387"/>
                    </a:lnTo>
                    <a:lnTo>
                      <a:pt x="4696" y="1089"/>
                    </a:lnTo>
                    <a:lnTo>
                      <a:pt x="4562" y="806"/>
                    </a:lnTo>
                    <a:lnTo>
                      <a:pt x="4413" y="538"/>
                    </a:lnTo>
                    <a:lnTo>
                      <a:pt x="4249" y="284"/>
                    </a:lnTo>
                    <a:lnTo>
                      <a:pt x="4055" y="46"/>
                    </a:lnTo>
                    <a:lnTo>
                      <a:pt x="3787" y="16"/>
                    </a:lnTo>
                    <a:lnTo>
                      <a:pt x="35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2680274" y="3751534"/>
                <a:ext cx="82102" cy="82102"/>
              </a:xfrm>
              <a:custGeom>
                <a:avLst/>
                <a:gdLst/>
                <a:ahLst/>
                <a:cxnLst/>
                <a:rect l="l" t="t" r="r" b="b"/>
                <a:pathLst>
                  <a:path w="5413" h="5413" extrusionOk="0">
                    <a:moveTo>
                      <a:pt x="2699" y="1"/>
                    </a:moveTo>
                    <a:lnTo>
                      <a:pt x="2431" y="16"/>
                    </a:lnTo>
                    <a:lnTo>
                      <a:pt x="2162" y="60"/>
                    </a:lnTo>
                    <a:lnTo>
                      <a:pt x="1909" y="135"/>
                    </a:lnTo>
                    <a:lnTo>
                      <a:pt x="1656" y="224"/>
                    </a:lnTo>
                    <a:lnTo>
                      <a:pt x="1417" y="329"/>
                    </a:lnTo>
                    <a:lnTo>
                      <a:pt x="1193" y="463"/>
                    </a:lnTo>
                    <a:lnTo>
                      <a:pt x="985" y="627"/>
                    </a:lnTo>
                    <a:lnTo>
                      <a:pt x="791" y="806"/>
                    </a:lnTo>
                    <a:lnTo>
                      <a:pt x="627" y="985"/>
                    </a:lnTo>
                    <a:lnTo>
                      <a:pt x="463" y="1193"/>
                    </a:lnTo>
                    <a:lnTo>
                      <a:pt x="329" y="1417"/>
                    </a:lnTo>
                    <a:lnTo>
                      <a:pt x="209" y="1655"/>
                    </a:lnTo>
                    <a:lnTo>
                      <a:pt x="120" y="1909"/>
                    </a:lnTo>
                    <a:lnTo>
                      <a:pt x="60" y="2162"/>
                    </a:lnTo>
                    <a:lnTo>
                      <a:pt x="16" y="2431"/>
                    </a:lnTo>
                    <a:lnTo>
                      <a:pt x="1" y="2714"/>
                    </a:lnTo>
                    <a:lnTo>
                      <a:pt x="16" y="2967"/>
                    </a:lnTo>
                    <a:lnTo>
                      <a:pt x="45" y="3206"/>
                    </a:lnTo>
                    <a:lnTo>
                      <a:pt x="105" y="3444"/>
                    </a:lnTo>
                    <a:lnTo>
                      <a:pt x="180" y="3668"/>
                    </a:lnTo>
                    <a:lnTo>
                      <a:pt x="269" y="3892"/>
                    </a:lnTo>
                    <a:lnTo>
                      <a:pt x="388" y="4100"/>
                    </a:lnTo>
                    <a:lnTo>
                      <a:pt x="523" y="4294"/>
                    </a:lnTo>
                    <a:lnTo>
                      <a:pt x="672" y="4488"/>
                    </a:lnTo>
                    <a:lnTo>
                      <a:pt x="865" y="4682"/>
                    </a:lnTo>
                    <a:lnTo>
                      <a:pt x="1074" y="4876"/>
                    </a:lnTo>
                    <a:lnTo>
                      <a:pt x="1313" y="5025"/>
                    </a:lnTo>
                    <a:lnTo>
                      <a:pt x="1566" y="5159"/>
                    </a:lnTo>
                    <a:lnTo>
                      <a:pt x="1835" y="5263"/>
                    </a:lnTo>
                    <a:lnTo>
                      <a:pt x="2118" y="5353"/>
                    </a:lnTo>
                    <a:lnTo>
                      <a:pt x="2401" y="5397"/>
                    </a:lnTo>
                    <a:lnTo>
                      <a:pt x="2699" y="5412"/>
                    </a:lnTo>
                    <a:lnTo>
                      <a:pt x="2982" y="5397"/>
                    </a:lnTo>
                    <a:lnTo>
                      <a:pt x="3251" y="5353"/>
                    </a:lnTo>
                    <a:lnTo>
                      <a:pt x="3504" y="5293"/>
                    </a:lnTo>
                    <a:lnTo>
                      <a:pt x="3758" y="5204"/>
                    </a:lnTo>
                    <a:lnTo>
                      <a:pt x="3996" y="5084"/>
                    </a:lnTo>
                    <a:lnTo>
                      <a:pt x="4220" y="4950"/>
                    </a:lnTo>
                    <a:lnTo>
                      <a:pt x="4429" y="4801"/>
                    </a:lnTo>
                    <a:lnTo>
                      <a:pt x="4622" y="4622"/>
                    </a:lnTo>
                    <a:lnTo>
                      <a:pt x="4786" y="4428"/>
                    </a:lnTo>
                    <a:lnTo>
                      <a:pt x="4950" y="4220"/>
                    </a:lnTo>
                    <a:lnTo>
                      <a:pt x="5085" y="3996"/>
                    </a:lnTo>
                    <a:lnTo>
                      <a:pt x="5204" y="3758"/>
                    </a:lnTo>
                    <a:lnTo>
                      <a:pt x="5293" y="3519"/>
                    </a:lnTo>
                    <a:lnTo>
                      <a:pt x="5353" y="3251"/>
                    </a:lnTo>
                    <a:lnTo>
                      <a:pt x="5398" y="2982"/>
                    </a:lnTo>
                    <a:lnTo>
                      <a:pt x="5413" y="2714"/>
                    </a:lnTo>
                    <a:lnTo>
                      <a:pt x="5398" y="2461"/>
                    </a:lnTo>
                    <a:lnTo>
                      <a:pt x="5368" y="2222"/>
                    </a:lnTo>
                    <a:lnTo>
                      <a:pt x="5308" y="1983"/>
                    </a:lnTo>
                    <a:lnTo>
                      <a:pt x="5234" y="1745"/>
                    </a:lnTo>
                    <a:lnTo>
                      <a:pt x="5144" y="1536"/>
                    </a:lnTo>
                    <a:lnTo>
                      <a:pt x="5025" y="1327"/>
                    </a:lnTo>
                    <a:lnTo>
                      <a:pt x="4891" y="1119"/>
                    </a:lnTo>
                    <a:lnTo>
                      <a:pt x="4757" y="940"/>
                    </a:lnTo>
                    <a:lnTo>
                      <a:pt x="4593" y="776"/>
                    </a:lnTo>
                    <a:lnTo>
                      <a:pt x="4414" y="612"/>
                    </a:lnTo>
                    <a:lnTo>
                      <a:pt x="4220" y="478"/>
                    </a:lnTo>
                    <a:lnTo>
                      <a:pt x="4026" y="344"/>
                    </a:lnTo>
                    <a:lnTo>
                      <a:pt x="3817" y="239"/>
                    </a:lnTo>
                    <a:lnTo>
                      <a:pt x="3594" y="150"/>
                    </a:lnTo>
                    <a:lnTo>
                      <a:pt x="3355" y="90"/>
                    </a:lnTo>
                    <a:lnTo>
                      <a:pt x="3117" y="30"/>
                    </a:lnTo>
                    <a:lnTo>
                      <a:pt x="2908" y="16"/>
                    </a:lnTo>
                    <a:lnTo>
                      <a:pt x="2699"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2680274" y="3751534"/>
                <a:ext cx="57454" cy="68527"/>
              </a:xfrm>
              <a:custGeom>
                <a:avLst/>
                <a:gdLst/>
                <a:ahLst/>
                <a:cxnLst/>
                <a:rect l="l" t="t" r="r" b="b"/>
                <a:pathLst>
                  <a:path w="3788" h="4518" extrusionOk="0">
                    <a:moveTo>
                      <a:pt x="2699" y="1"/>
                    </a:moveTo>
                    <a:lnTo>
                      <a:pt x="2431" y="16"/>
                    </a:lnTo>
                    <a:lnTo>
                      <a:pt x="2162" y="60"/>
                    </a:lnTo>
                    <a:lnTo>
                      <a:pt x="1909" y="135"/>
                    </a:lnTo>
                    <a:lnTo>
                      <a:pt x="1656" y="224"/>
                    </a:lnTo>
                    <a:lnTo>
                      <a:pt x="1417" y="329"/>
                    </a:lnTo>
                    <a:lnTo>
                      <a:pt x="1193" y="463"/>
                    </a:lnTo>
                    <a:lnTo>
                      <a:pt x="985" y="627"/>
                    </a:lnTo>
                    <a:lnTo>
                      <a:pt x="791" y="806"/>
                    </a:lnTo>
                    <a:lnTo>
                      <a:pt x="627" y="985"/>
                    </a:lnTo>
                    <a:lnTo>
                      <a:pt x="463" y="1193"/>
                    </a:lnTo>
                    <a:lnTo>
                      <a:pt x="329" y="1417"/>
                    </a:lnTo>
                    <a:lnTo>
                      <a:pt x="209" y="1655"/>
                    </a:lnTo>
                    <a:lnTo>
                      <a:pt x="120" y="1909"/>
                    </a:lnTo>
                    <a:lnTo>
                      <a:pt x="60" y="2162"/>
                    </a:lnTo>
                    <a:lnTo>
                      <a:pt x="16" y="2431"/>
                    </a:lnTo>
                    <a:lnTo>
                      <a:pt x="1" y="2714"/>
                    </a:lnTo>
                    <a:lnTo>
                      <a:pt x="16" y="2967"/>
                    </a:lnTo>
                    <a:lnTo>
                      <a:pt x="45" y="3206"/>
                    </a:lnTo>
                    <a:lnTo>
                      <a:pt x="105" y="3444"/>
                    </a:lnTo>
                    <a:lnTo>
                      <a:pt x="180" y="3668"/>
                    </a:lnTo>
                    <a:lnTo>
                      <a:pt x="269" y="3892"/>
                    </a:lnTo>
                    <a:lnTo>
                      <a:pt x="388" y="4100"/>
                    </a:lnTo>
                    <a:lnTo>
                      <a:pt x="523" y="4294"/>
                    </a:lnTo>
                    <a:lnTo>
                      <a:pt x="672" y="4488"/>
                    </a:lnTo>
                    <a:lnTo>
                      <a:pt x="865" y="4503"/>
                    </a:lnTo>
                    <a:lnTo>
                      <a:pt x="1074" y="4518"/>
                    </a:lnTo>
                    <a:lnTo>
                      <a:pt x="1357" y="4503"/>
                    </a:lnTo>
                    <a:lnTo>
                      <a:pt x="1626" y="4458"/>
                    </a:lnTo>
                    <a:lnTo>
                      <a:pt x="1879" y="4399"/>
                    </a:lnTo>
                    <a:lnTo>
                      <a:pt x="2133" y="4294"/>
                    </a:lnTo>
                    <a:lnTo>
                      <a:pt x="2371" y="4190"/>
                    </a:lnTo>
                    <a:lnTo>
                      <a:pt x="2595" y="4056"/>
                    </a:lnTo>
                    <a:lnTo>
                      <a:pt x="2804" y="3892"/>
                    </a:lnTo>
                    <a:lnTo>
                      <a:pt x="2997" y="3728"/>
                    </a:lnTo>
                    <a:lnTo>
                      <a:pt x="3161" y="3534"/>
                    </a:lnTo>
                    <a:lnTo>
                      <a:pt x="3325" y="3325"/>
                    </a:lnTo>
                    <a:lnTo>
                      <a:pt x="3460" y="3102"/>
                    </a:lnTo>
                    <a:lnTo>
                      <a:pt x="3564" y="2863"/>
                    </a:lnTo>
                    <a:lnTo>
                      <a:pt x="3668" y="2610"/>
                    </a:lnTo>
                    <a:lnTo>
                      <a:pt x="3728" y="2356"/>
                    </a:lnTo>
                    <a:lnTo>
                      <a:pt x="3773" y="2088"/>
                    </a:lnTo>
                    <a:lnTo>
                      <a:pt x="3788" y="1805"/>
                    </a:lnTo>
                    <a:lnTo>
                      <a:pt x="3773" y="1551"/>
                    </a:lnTo>
                    <a:lnTo>
                      <a:pt x="3743" y="1313"/>
                    </a:lnTo>
                    <a:lnTo>
                      <a:pt x="3683" y="1074"/>
                    </a:lnTo>
                    <a:lnTo>
                      <a:pt x="3609" y="850"/>
                    </a:lnTo>
                    <a:lnTo>
                      <a:pt x="3504" y="627"/>
                    </a:lnTo>
                    <a:lnTo>
                      <a:pt x="3400" y="418"/>
                    </a:lnTo>
                    <a:lnTo>
                      <a:pt x="3266" y="224"/>
                    </a:lnTo>
                    <a:lnTo>
                      <a:pt x="3117" y="30"/>
                    </a:lnTo>
                    <a:lnTo>
                      <a:pt x="2908" y="16"/>
                    </a:lnTo>
                    <a:lnTo>
                      <a:pt x="26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7"/>
              <p:cNvSpPr/>
              <p:nvPr/>
            </p:nvSpPr>
            <p:spPr>
              <a:xfrm>
                <a:off x="2997305" y="3792684"/>
                <a:ext cx="82102" cy="81874"/>
              </a:xfrm>
              <a:custGeom>
                <a:avLst/>
                <a:gdLst/>
                <a:ahLst/>
                <a:cxnLst/>
                <a:rect l="l" t="t" r="r" b="b"/>
                <a:pathLst>
                  <a:path w="5413" h="5398" extrusionOk="0">
                    <a:moveTo>
                      <a:pt x="2714" y="1"/>
                    </a:moveTo>
                    <a:lnTo>
                      <a:pt x="2430" y="16"/>
                    </a:lnTo>
                    <a:lnTo>
                      <a:pt x="2162" y="46"/>
                    </a:lnTo>
                    <a:lnTo>
                      <a:pt x="1909" y="120"/>
                    </a:lnTo>
                    <a:lnTo>
                      <a:pt x="1655" y="210"/>
                    </a:lnTo>
                    <a:lnTo>
                      <a:pt x="1417" y="329"/>
                    </a:lnTo>
                    <a:lnTo>
                      <a:pt x="1193" y="463"/>
                    </a:lnTo>
                    <a:lnTo>
                      <a:pt x="984" y="612"/>
                    </a:lnTo>
                    <a:lnTo>
                      <a:pt x="791" y="791"/>
                    </a:lnTo>
                    <a:lnTo>
                      <a:pt x="627" y="985"/>
                    </a:lnTo>
                    <a:lnTo>
                      <a:pt x="463" y="1194"/>
                    </a:lnTo>
                    <a:lnTo>
                      <a:pt x="328" y="1417"/>
                    </a:lnTo>
                    <a:lnTo>
                      <a:pt x="224" y="1656"/>
                    </a:lnTo>
                    <a:lnTo>
                      <a:pt x="120" y="1894"/>
                    </a:lnTo>
                    <a:lnTo>
                      <a:pt x="60" y="2163"/>
                    </a:lnTo>
                    <a:lnTo>
                      <a:pt x="15" y="2431"/>
                    </a:lnTo>
                    <a:lnTo>
                      <a:pt x="0" y="2699"/>
                    </a:lnTo>
                    <a:lnTo>
                      <a:pt x="15" y="2953"/>
                    </a:lnTo>
                    <a:lnTo>
                      <a:pt x="45" y="3191"/>
                    </a:lnTo>
                    <a:lnTo>
                      <a:pt x="105" y="3430"/>
                    </a:lnTo>
                    <a:lnTo>
                      <a:pt x="179" y="3668"/>
                    </a:lnTo>
                    <a:lnTo>
                      <a:pt x="269" y="3877"/>
                    </a:lnTo>
                    <a:lnTo>
                      <a:pt x="388" y="4086"/>
                    </a:lnTo>
                    <a:lnTo>
                      <a:pt x="522" y="4295"/>
                    </a:lnTo>
                    <a:lnTo>
                      <a:pt x="671" y="4473"/>
                    </a:lnTo>
                    <a:lnTo>
                      <a:pt x="865" y="4682"/>
                    </a:lnTo>
                    <a:lnTo>
                      <a:pt x="1074" y="4861"/>
                    </a:lnTo>
                    <a:lnTo>
                      <a:pt x="1312" y="5025"/>
                    </a:lnTo>
                    <a:lnTo>
                      <a:pt x="1566" y="5159"/>
                    </a:lnTo>
                    <a:lnTo>
                      <a:pt x="1834" y="5264"/>
                    </a:lnTo>
                    <a:lnTo>
                      <a:pt x="2117" y="5338"/>
                    </a:lnTo>
                    <a:lnTo>
                      <a:pt x="2401" y="5383"/>
                    </a:lnTo>
                    <a:lnTo>
                      <a:pt x="2714" y="5398"/>
                    </a:lnTo>
                    <a:lnTo>
                      <a:pt x="2982" y="5398"/>
                    </a:lnTo>
                    <a:lnTo>
                      <a:pt x="3250" y="5353"/>
                    </a:lnTo>
                    <a:lnTo>
                      <a:pt x="3519" y="5279"/>
                    </a:lnTo>
                    <a:lnTo>
                      <a:pt x="3757" y="5189"/>
                    </a:lnTo>
                    <a:lnTo>
                      <a:pt x="3996" y="5085"/>
                    </a:lnTo>
                    <a:lnTo>
                      <a:pt x="4219" y="4951"/>
                    </a:lnTo>
                    <a:lnTo>
                      <a:pt x="4428" y="4787"/>
                    </a:lnTo>
                    <a:lnTo>
                      <a:pt x="4622" y="4608"/>
                    </a:lnTo>
                    <a:lnTo>
                      <a:pt x="4801" y="4414"/>
                    </a:lnTo>
                    <a:lnTo>
                      <a:pt x="4950" y="4220"/>
                    </a:lnTo>
                    <a:lnTo>
                      <a:pt x="5084" y="3996"/>
                    </a:lnTo>
                    <a:lnTo>
                      <a:pt x="5203" y="3758"/>
                    </a:lnTo>
                    <a:lnTo>
                      <a:pt x="5293" y="3504"/>
                    </a:lnTo>
                    <a:lnTo>
                      <a:pt x="5353" y="3251"/>
                    </a:lnTo>
                    <a:lnTo>
                      <a:pt x="5397" y="2983"/>
                    </a:lnTo>
                    <a:lnTo>
                      <a:pt x="5412" y="2699"/>
                    </a:lnTo>
                    <a:lnTo>
                      <a:pt x="5397" y="2446"/>
                    </a:lnTo>
                    <a:lnTo>
                      <a:pt x="5367" y="2207"/>
                    </a:lnTo>
                    <a:lnTo>
                      <a:pt x="5308" y="1969"/>
                    </a:lnTo>
                    <a:lnTo>
                      <a:pt x="5233" y="1745"/>
                    </a:lnTo>
                    <a:lnTo>
                      <a:pt x="5144" y="1522"/>
                    </a:lnTo>
                    <a:lnTo>
                      <a:pt x="5025" y="1313"/>
                    </a:lnTo>
                    <a:lnTo>
                      <a:pt x="4905" y="1119"/>
                    </a:lnTo>
                    <a:lnTo>
                      <a:pt x="4756" y="925"/>
                    </a:lnTo>
                    <a:lnTo>
                      <a:pt x="4592" y="761"/>
                    </a:lnTo>
                    <a:lnTo>
                      <a:pt x="4413" y="612"/>
                    </a:lnTo>
                    <a:lnTo>
                      <a:pt x="4234" y="463"/>
                    </a:lnTo>
                    <a:lnTo>
                      <a:pt x="4026" y="344"/>
                    </a:lnTo>
                    <a:lnTo>
                      <a:pt x="3817" y="239"/>
                    </a:lnTo>
                    <a:lnTo>
                      <a:pt x="3593" y="150"/>
                    </a:lnTo>
                    <a:lnTo>
                      <a:pt x="3355" y="75"/>
                    </a:lnTo>
                    <a:lnTo>
                      <a:pt x="3116" y="31"/>
                    </a:lnTo>
                    <a:lnTo>
                      <a:pt x="2922"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2997305" y="3792684"/>
                <a:ext cx="57454" cy="68314"/>
              </a:xfrm>
              <a:custGeom>
                <a:avLst/>
                <a:gdLst/>
                <a:ahLst/>
                <a:cxnLst/>
                <a:rect l="l" t="t" r="r" b="b"/>
                <a:pathLst>
                  <a:path w="3788" h="4504" extrusionOk="0">
                    <a:moveTo>
                      <a:pt x="2714" y="1"/>
                    </a:moveTo>
                    <a:lnTo>
                      <a:pt x="2430" y="16"/>
                    </a:lnTo>
                    <a:lnTo>
                      <a:pt x="2162" y="46"/>
                    </a:lnTo>
                    <a:lnTo>
                      <a:pt x="1909" y="120"/>
                    </a:lnTo>
                    <a:lnTo>
                      <a:pt x="1655" y="210"/>
                    </a:lnTo>
                    <a:lnTo>
                      <a:pt x="1417" y="329"/>
                    </a:lnTo>
                    <a:lnTo>
                      <a:pt x="1193" y="463"/>
                    </a:lnTo>
                    <a:lnTo>
                      <a:pt x="984" y="612"/>
                    </a:lnTo>
                    <a:lnTo>
                      <a:pt x="791" y="791"/>
                    </a:lnTo>
                    <a:lnTo>
                      <a:pt x="627" y="985"/>
                    </a:lnTo>
                    <a:lnTo>
                      <a:pt x="463" y="1194"/>
                    </a:lnTo>
                    <a:lnTo>
                      <a:pt x="328" y="1417"/>
                    </a:lnTo>
                    <a:lnTo>
                      <a:pt x="224" y="1656"/>
                    </a:lnTo>
                    <a:lnTo>
                      <a:pt x="120" y="1894"/>
                    </a:lnTo>
                    <a:lnTo>
                      <a:pt x="60" y="2163"/>
                    </a:lnTo>
                    <a:lnTo>
                      <a:pt x="15" y="2431"/>
                    </a:lnTo>
                    <a:lnTo>
                      <a:pt x="0" y="2699"/>
                    </a:lnTo>
                    <a:lnTo>
                      <a:pt x="15" y="2953"/>
                    </a:lnTo>
                    <a:lnTo>
                      <a:pt x="45" y="3191"/>
                    </a:lnTo>
                    <a:lnTo>
                      <a:pt x="105" y="3430"/>
                    </a:lnTo>
                    <a:lnTo>
                      <a:pt x="179" y="3668"/>
                    </a:lnTo>
                    <a:lnTo>
                      <a:pt x="269" y="3877"/>
                    </a:lnTo>
                    <a:lnTo>
                      <a:pt x="388" y="4086"/>
                    </a:lnTo>
                    <a:lnTo>
                      <a:pt x="522" y="4295"/>
                    </a:lnTo>
                    <a:lnTo>
                      <a:pt x="671" y="4473"/>
                    </a:lnTo>
                    <a:lnTo>
                      <a:pt x="880" y="4503"/>
                    </a:lnTo>
                    <a:lnTo>
                      <a:pt x="1074" y="4503"/>
                    </a:lnTo>
                    <a:lnTo>
                      <a:pt x="1357" y="4488"/>
                    </a:lnTo>
                    <a:lnTo>
                      <a:pt x="1625" y="4444"/>
                    </a:lnTo>
                    <a:lnTo>
                      <a:pt x="1879" y="4384"/>
                    </a:lnTo>
                    <a:lnTo>
                      <a:pt x="2132" y="4295"/>
                    </a:lnTo>
                    <a:lnTo>
                      <a:pt x="2371" y="4175"/>
                    </a:lnTo>
                    <a:lnTo>
                      <a:pt x="2594" y="4041"/>
                    </a:lnTo>
                    <a:lnTo>
                      <a:pt x="2803" y="3892"/>
                    </a:lnTo>
                    <a:lnTo>
                      <a:pt x="2997" y="3713"/>
                    </a:lnTo>
                    <a:lnTo>
                      <a:pt x="3161" y="3519"/>
                    </a:lnTo>
                    <a:lnTo>
                      <a:pt x="3325" y="3311"/>
                    </a:lnTo>
                    <a:lnTo>
                      <a:pt x="3459" y="3087"/>
                    </a:lnTo>
                    <a:lnTo>
                      <a:pt x="3578" y="2848"/>
                    </a:lnTo>
                    <a:lnTo>
                      <a:pt x="3668" y="2610"/>
                    </a:lnTo>
                    <a:lnTo>
                      <a:pt x="3728" y="2342"/>
                    </a:lnTo>
                    <a:lnTo>
                      <a:pt x="3772" y="2073"/>
                    </a:lnTo>
                    <a:lnTo>
                      <a:pt x="3787" y="1805"/>
                    </a:lnTo>
                    <a:lnTo>
                      <a:pt x="3772" y="1551"/>
                    </a:lnTo>
                    <a:lnTo>
                      <a:pt x="3742" y="1298"/>
                    </a:lnTo>
                    <a:lnTo>
                      <a:pt x="3683" y="1059"/>
                    </a:lnTo>
                    <a:lnTo>
                      <a:pt x="3608" y="836"/>
                    </a:lnTo>
                    <a:lnTo>
                      <a:pt x="3519" y="612"/>
                    </a:lnTo>
                    <a:lnTo>
                      <a:pt x="3400" y="403"/>
                    </a:lnTo>
                    <a:lnTo>
                      <a:pt x="3265" y="210"/>
                    </a:lnTo>
                    <a:lnTo>
                      <a:pt x="3116" y="31"/>
                    </a:lnTo>
                    <a:lnTo>
                      <a:pt x="29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3064467" y="3792684"/>
                <a:ext cx="81874" cy="81874"/>
              </a:xfrm>
              <a:custGeom>
                <a:avLst/>
                <a:gdLst/>
                <a:ahLst/>
                <a:cxnLst/>
                <a:rect l="l" t="t" r="r" b="b"/>
                <a:pathLst>
                  <a:path w="5398" h="5398" extrusionOk="0">
                    <a:moveTo>
                      <a:pt x="2699" y="1"/>
                    </a:moveTo>
                    <a:lnTo>
                      <a:pt x="2415" y="16"/>
                    </a:lnTo>
                    <a:lnTo>
                      <a:pt x="2147" y="46"/>
                    </a:lnTo>
                    <a:lnTo>
                      <a:pt x="1894" y="120"/>
                    </a:lnTo>
                    <a:lnTo>
                      <a:pt x="1640" y="210"/>
                    </a:lnTo>
                    <a:lnTo>
                      <a:pt x="1402" y="314"/>
                    </a:lnTo>
                    <a:lnTo>
                      <a:pt x="1178" y="463"/>
                    </a:lnTo>
                    <a:lnTo>
                      <a:pt x="984" y="612"/>
                    </a:lnTo>
                    <a:lnTo>
                      <a:pt x="790" y="791"/>
                    </a:lnTo>
                    <a:lnTo>
                      <a:pt x="611" y="985"/>
                    </a:lnTo>
                    <a:lnTo>
                      <a:pt x="462" y="1194"/>
                    </a:lnTo>
                    <a:lnTo>
                      <a:pt x="313" y="1417"/>
                    </a:lnTo>
                    <a:lnTo>
                      <a:pt x="209" y="1641"/>
                    </a:lnTo>
                    <a:lnTo>
                      <a:pt x="119" y="1894"/>
                    </a:lnTo>
                    <a:lnTo>
                      <a:pt x="45" y="2148"/>
                    </a:lnTo>
                    <a:lnTo>
                      <a:pt x="0" y="2416"/>
                    </a:lnTo>
                    <a:lnTo>
                      <a:pt x="0" y="2699"/>
                    </a:lnTo>
                    <a:lnTo>
                      <a:pt x="0" y="2953"/>
                    </a:lnTo>
                    <a:lnTo>
                      <a:pt x="45" y="3191"/>
                    </a:lnTo>
                    <a:lnTo>
                      <a:pt x="90" y="3430"/>
                    </a:lnTo>
                    <a:lnTo>
                      <a:pt x="164" y="3654"/>
                    </a:lnTo>
                    <a:lnTo>
                      <a:pt x="269" y="3877"/>
                    </a:lnTo>
                    <a:lnTo>
                      <a:pt x="373" y="4086"/>
                    </a:lnTo>
                    <a:lnTo>
                      <a:pt x="507" y="4280"/>
                    </a:lnTo>
                    <a:lnTo>
                      <a:pt x="656" y="4473"/>
                    </a:lnTo>
                    <a:lnTo>
                      <a:pt x="850" y="4667"/>
                    </a:lnTo>
                    <a:lnTo>
                      <a:pt x="1074" y="4861"/>
                    </a:lnTo>
                    <a:lnTo>
                      <a:pt x="1312" y="5010"/>
                    </a:lnTo>
                    <a:lnTo>
                      <a:pt x="1551" y="5144"/>
                    </a:lnTo>
                    <a:lnTo>
                      <a:pt x="1819" y="5264"/>
                    </a:lnTo>
                    <a:lnTo>
                      <a:pt x="2102" y="5338"/>
                    </a:lnTo>
                    <a:lnTo>
                      <a:pt x="2400" y="5383"/>
                    </a:lnTo>
                    <a:lnTo>
                      <a:pt x="2699" y="5398"/>
                    </a:lnTo>
                    <a:lnTo>
                      <a:pt x="2967" y="5383"/>
                    </a:lnTo>
                    <a:lnTo>
                      <a:pt x="3235" y="5353"/>
                    </a:lnTo>
                    <a:lnTo>
                      <a:pt x="3504" y="5279"/>
                    </a:lnTo>
                    <a:lnTo>
                      <a:pt x="3757" y="5189"/>
                    </a:lnTo>
                    <a:lnTo>
                      <a:pt x="3981" y="5070"/>
                    </a:lnTo>
                    <a:lnTo>
                      <a:pt x="4204" y="4936"/>
                    </a:lnTo>
                    <a:lnTo>
                      <a:pt x="4413" y="4787"/>
                    </a:lnTo>
                    <a:lnTo>
                      <a:pt x="4607" y="4608"/>
                    </a:lnTo>
                    <a:lnTo>
                      <a:pt x="4786" y="4414"/>
                    </a:lnTo>
                    <a:lnTo>
                      <a:pt x="4935" y="4205"/>
                    </a:lnTo>
                    <a:lnTo>
                      <a:pt x="5069" y="3981"/>
                    </a:lnTo>
                    <a:lnTo>
                      <a:pt x="5188" y="3758"/>
                    </a:lnTo>
                    <a:lnTo>
                      <a:pt x="5278" y="3504"/>
                    </a:lnTo>
                    <a:lnTo>
                      <a:pt x="5352" y="3236"/>
                    </a:lnTo>
                    <a:lnTo>
                      <a:pt x="5382" y="2968"/>
                    </a:lnTo>
                    <a:lnTo>
                      <a:pt x="5397" y="2699"/>
                    </a:lnTo>
                    <a:lnTo>
                      <a:pt x="5397" y="2446"/>
                    </a:lnTo>
                    <a:lnTo>
                      <a:pt x="5352" y="2207"/>
                    </a:lnTo>
                    <a:lnTo>
                      <a:pt x="5308" y="1969"/>
                    </a:lnTo>
                    <a:lnTo>
                      <a:pt x="5233" y="1745"/>
                    </a:lnTo>
                    <a:lnTo>
                      <a:pt x="5129" y="1522"/>
                    </a:lnTo>
                    <a:lnTo>
                      <a:pt x="5024" y="1313"/>
                    </a:lnTo>
                    <a:lnTo>
                      <a:pt x="4890" y="1119"/>
                    </a:lnTo>
                    <a:lnTo>
                      <a:pt x="4741" y="925"/>
                    </a:lnTo>
                    <a:lnTo>
                      <a:pt x="4577" y="761"/>
                    </a:lnTo>
                    <a:lnTo>
                      <a:pt x="4398" y="597"/>
                    </a:lnTo>
                    <a:lnTo>
                      <a:pt x="4219" y="463"/>
                    </a:lnTo>
                    <a:lnTo>
                      <a:pt x="4011" y="344"/>
                    </a:lnTo>
                    <a:lnTo>
                      <a:pt x="3802" y="225"/>
                    </a:lnTo>
                    <a:lnTo>
                      <a:pt x="3578" y="135"/>
                    </a:lnTo>
                    <a:lnTo>
                      <a:pt x="3355" y="75"/>
                    </a:lnTo>
                    <a:lnTo>
                      <a:pt x="3116" y="31"/>
                    </a:lnTo>
                    <a:lnTo>
                      <a:pt x="2907"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3064467" y="3792684"/>
                <a:ext cx="57227" cy="68314"/>
              </a:xfrm>
              <a:custGeom>
                <a:avLst/>
                <a:gdLst/>
                <a:ahLst/>
                <a:cxnLst/>
                <a:rect l="l" t="t" r="r" b="b"/>
                <a:pathLst>
                  <a:path w="3773" h="4504" extrusionOk="0">
                    <a:moveTo>
                      <a:pt x="2699" y="1"/>
                    </a:moveTo>
                    <a:lnTo>
                      <a:pt x="2415" y="16"/>
                    </a:lnTo>
                    <a:lnTo>
                      <a:pt x="2147" y="46"/>
                    </a:lnTo>
                    <a:lnTo>
                      <a:pt x="1894" y="120"/>
                    </a:lnTo>
                    <a:lnTo>
                      <a:pt x="1640" y="210"/>
                    </a:lnTo>
                    <a:lnTo>
                      <a:pt x="1402" y="314"/>
                    </a:lnTo>
                    <a:lnTo>
                      <a:pt x="1178" y="463"/>
                    </a:lnTo>
                    <a:lnTo>
                      <a:pt x="984" y="612"/>
                    </a:lnTo>
                    <a:lnTo>
                      <a:pt x="790" y="791"/>
                    </a:lnTo>
                    <a:lnTo>
                      <a:pt x="611" y="985"/>
                    </a:lnTo>
                    <a:lnTo>
                      <a:pt x="462" y="1194"/>
                    </a:lnTo>
                    <a:lnTo>
                      <a:pt x="313" y="1417"/>
                    </a:lnTo>
                    <a:lnTo>
                      <a:pt x="209" y="1641"/>
                    </a:lnTo>
                    <a:lnTo>
                      <a:pt x="119" y="1894"/>
                    </a:lnTo>
                    <a:lnTo>
                      <a:pt x="45" y="2148"/>
                    </a:lnTo>
                    <a:lnTo>
                      <a:pt x="0" y="2416"/>
                    </a:lnTo>
                    <a:lnTo>
                      <a:pt x="0" y="2699"/>
                    </a:lnTo>
                    <a:lnTo>
                      <a:pt x="0" y="2953"/>
                    </a:lnTo>
                    <a:lnTo>
                      <a:pt x="45" y="3191"/>
                    </a:lnTo>
                    <a:lnTo>
                      <a:pt x="90" y="3430"/>
                    </a:lnTo>
                    <a:lnTo>
                      <a:pt x="164" y="3654"/>
                    </a:lnTo>
                    <a:lnTo>
                      <a:pt x="269" y="3877"/>
                    </a:lnTo>
                    <a:lnTo>
                      <a:pt x="373" y="4086"/>
                    </a:lnTo>
                    <a:lnTo>
                      <a:pt x="507" y="4280"/>
                    </a:lnTo>
                    <a:lnTo>
                      <a:pt x="656" y="4473"/>
                    </a:lnTo>
                    <a:lnTo>
                      <a:pt x="865" y="4488"/>
                    </a:lnTo>
                    <a:lnTo>
                      <a:pt x="1074" y="4503"/>
                    </a:lnTo>
                    <a:lnTo>
                      <a:pt x="1342" y="4488"/>
                    </a:lnTo>
                    <a:lnTo>
                      <a:pt x="1610" y="4444"/>
                    </a:lnTo>
                    <a:lnTo>
                      <a:pt x="1879" y="4384"/>
                    </a:lnTo>
                    <a:lnTo>
                      <a:pt x="2117" y="4295"/>
                    </a:lnTo>
                    <a:lnTo>
                      <a:pt x="2356" y="4175"/>
                    </a:lnTo>
                    <a:lnTo>
                      <a:pt x="2579" y="4041"/>
                    </a:lnTo>
                    <a:lnTo>
                      <a:pt x="2788" y="3877"/>
                    </a:lnTo>
                    <a:lnTo>
                      <a:pt x="2982" y="3713"/>
                    </a:lnTo>
                    <a:lnTo>
                      <a:pt x="3161" y="3519"/>
                    </a:lnTo>
                    <a:lnTo>
                      <a:pt x="3310" y="3311"/>
                    </a:lnTo>
                    <a:lnTo>
                      <a:pt x="3444" y="3087"/>
                    </a:lnTo>
                    <a:lnTo>
                      <a:pt x="3563" y="2848"/>
                    </a:lnTo>
                    <a:lnTo>
                      <a:pt x="3653" y="2595"/>
                    </a:lnTo>
                    <a:lnTo>
                      <a:pt x="3712" y="2342"/>
                    </a:lnTo>
                    <a:lnTo>
                      <a:pt x="3757" y="2073"/>
                    </a:lnTo>
                    <a:lnTo>
                      <a:pt x="3772" y="1805"/>
                    </a:lnTo>
                    <a:lnTo>
                      <a:pt x="3757" y="1551"/>
                    </a:lnTo>
                    <a:lnTo>
                      <a:pt x="3727" y="1298"/>
                    </a:lnTo>
                    <a:lnTo>
                      <a:pt x="3668" y="1059"/>
                    </a:lnTo>
                    <a:lnTo>
                      <a:pt x="3593" y="836"/>
                    </a:lnTo>
                    <a:lnTo>
                      <a:pt x="3504" y="612"/>
                    </a:lnTo>
                    <a:lnTo>
                      <a:pt x="3384" y="403"/>
                    </a:lnTo>
                    <a:lnTo>
                      <a:pt x="3250" y="210"/>
                    </a:lnTo>
                    <a:lnTo>
                      <a:pt x="3116" y="31"/>
                    </a:lnTo>
                    <a:lnTo>
                      <a:pt x="29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3111941" y="3833621"/>
                <a:ext cx="82102" cy="82102"/>
              </a:xfrm>
              <a:custGeom>
                <a:avLst/>
                <a:gdLst/>
                <a:ahLst/>
                <a:cxnLst/>
                <a:rect l="l" t="t" r="r" b="b"/>
                <a:pathLst>
                  <a:path w="5413" h="5413" extrusionOk="0">
                    <a:moveTo>
                      <a:pt x="2714" y="0"/>
                    </a:moveTo>
                    <a:lnTo>
                      <a:pt x="2431" y="15"/>
                    </a:lnTo>
                    <a:lnTo>
                      <a:pt x="2163" y="60"/>
                    </a:lnTo>
                    <a:lnTo>
                      <a:pt x="1909" y="120"/>
                    </a:lnTo>
                    <a:lnTo>
                      <a:pt x="1656" y="209"/>
                    </a:lnTo>
                    <a:lnTo>
                      <a:pt x="1417" y="328"/>
                    </a:lnTo>
                    <a:lnTo>
                      <a:pt x="1194" y="463"/>
                    </a:lnTo>
                    <a:lnTo>
                      <a:pt x="985" y="612"/>
                    </a:lnTo>
                    <a:lnTo>
                      <a:pt x="791" y="791"/>
                    </a:lnTo>
                    <a:lnTo>
                      <a:pt x="627" y="984"/>
                    </a:lnTo>
                    <a:lnTo>
                      <a:pt x="463" y="1193"/>
                    </a:lnTo>
                    <a:lnTo>
                      <a:pt x="329" y="1417"/>
                    </a:lnTo>
                    <a:lnTo>
                      <a:pt x="210" y="1655"/>
                    </a:lnTo>
                    <a:lnTo>
                      <a:pt x="120" y="1894"/>
                    </a:lnTo>
                    <a:lnTo>
                      <a:pt x="61" y="2162"/>
                    </a:lnTo>
                    <a:lnTo>
                      <a:pt x="16" y="2430"/>
                    </a:lnTo>
                    <a:lnTo>
                      <a:pt x="1" y="2699"/>
                    </a:lnTo>
                    <a:lnTo>
                      <a:pt x="16" y="2952"/>
                    </a:lnTo>
                    <a:lnTo>
                      <a:pt x="46" y="3206"/>
                    </a:lnTo>
                    <a:lnTo>
                      <a:pt x="105" y="3429"/>
                    </a:lnTo>
                    <a:lnTo>
                      <a:pt x="180" y="3668"/>
                    </a:lnTo>
                    <a:lnTo>
                      <a:pt x="269" y="3891"/>
                    </a:lnTo>
                    <a:lnTo>
                      <a:pt x="389" y="4100"/>
                    </a:lnTo>
                    <a:lnTo>
                      <a:pt x="523" y="4294"/>
                    </a:lnTo>
                    <a:lnTo>
                      <a:pt x="672" y="4473"/>
                    </a:lnTo>
                    <a:lnTo>
                      <a:pt x="866" y="4682"/>
                    </a:lnTo>
                    <a:lnTo>
                      <a:pt x="1074" y="4861"/>
                    </a:lnTo>
                    <a:lnTo>
                      <a:pt x="1313" y="5025"/>
                    </a:lnTo>
                    <a:lnTo>
                      <a:pt x="1566" y="5159"/>
                    </a:lnTo>
                    <a:lnTo>
                      <a:pt x="1835" y="5263"/>
                    </a:lnTo>
                    <a:lnTo>
                      <a:pt x="2118" y="5338"/>
                    </a:lnTo>
                    <a:lnTo>
                      <a:pt x="2401" y="5397"/>
                    </a:lnTo>
                    <a:lnTo>
                      <a:pt x="2714" y="5412"/>
                    </a:lnTo>
                    <a:lnTo>
                      <a:pt x="2983" y="5397"/>
                    </a:lnTo>
                    <a:lnTo>
                      <a:pt x="3251" y="5352"/>
                    </a:lnTo>
                    <a:lnTo>
                      <a:pt x="3504" y="5278"/>
                    </a:lnTo>
                    <a:lnTo>
                      <a:pt x="3758" y="5188"/>
                    </a:lnTo>
                    <a:lnTo>
                      <a:pt x="3996" y="5084"/>
                    </a:lnTo>
                    <a:lnTo>
                      <a:pt x="4220" y="4950"/>
                    </a:lnTo>
                    <a:lnTo>
                      <a:pt x="4429" y="4786"/>
                    </a:lnTo>
                    <a:lnTo>
                      <a:pt x="4623" y="4622"/>
                    </a:lnTo>
                    <a:lnTo>
                      <a:pt x="4787" y="4428"/>
                    </a:lnTo>
                    <a:lnTo>
                      <a:pt x="4951" y="4219"/>
                    </a:lnTo>
                    <a:lnTo>
                      <a:pt x="5085" y="3996"/>
                    </a:lnTo>
                    <a:lnTo>
                      <a:pt x="5204" y="3757"/>
                    </a:lnTo>
                    <a:lnTo>
                      <a:pt x="5293" y="3504"/>
                    </a:lnTo>
                    <a:lnTo>
                      <a:pt x="5353" y="3250"/>
                    </a:lnTo>
                    <a:lnTo>
                      <a:pt x="5398" y="2982"/>
                    </a:lnTo>
                    <a:lnTo>
                      <a:pt x="5413" y="2699"/>
                    </a:lnTo>
                    <a:lnTo>
                      <a:pt x="5398" y="2445"/>
                    </a:lnTo>
                    <a:lnTo>
                      <a:pt x="5368" y="2207"/>
                    </a:lnTo>
                    <a:lnTo>
                      <a:pt x="5308" y="1968"/>
                    </a:lnTo>
                    <a:lnTo>
                      <a:pt x="5234" y="1745"/>
                    </a:lnTo>
                    <a:lnTo>
                      <a:pt x="5144" y="1521"/>
                    </a:lnTo>
                    <a:lnTo>
                      <a:pt x="5025" y="1312"/>
                    </a:lnTo>
                    <a:lnTo>
                      <a:pt x="4891" y="1119"/>
                    </a:lnTo>
                    <a:lnTo>
                      <a:pt x="4757" y="940"/>
                    </a:lnTo>
                    <a:lnTo>
                      <a:pt x="4593" y="761"/>
                    </a:lnTo>
                    <a:lnTo>
                      <a:pt x="4414" y="612"/>
                    </a:lnTo>
                    <a:lnTo>
                      <a:pt x="4220" y="463"/>
                    </a:lnTo>
                    <a:lnTo>
                      <a:pt x="4026" y="343"/>
                    </a:lnTo>
                    <a:lnTo>
                      <a:pt x="3818" y="239"/>
                    </a:lnTo>
                    <a:lnTo>
                      <a:pt x="3594" y="149"/>
                    </a:lnTo>
                    <a:lnTo>
                      <a:pt x="3355" y="75"/>
                    </a:lnTo>
                    <a:lnTo>
                      <a:pt x="3117" y="30"/>
                    </a:lnTo>
                    <a:lnTo>
                      <a:pt x="2908"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a:off x="3111941" y="3833621"/>
                <a:ext cx="57454" cy="68299"/>
              </a:xfrm>
              <a:custGeom>
                <a:avLst/>
                <a:gdLst/>
                <a:ahLst/>
                <a:cxnLst/>
                <a:rect l="l" t="t" r="r" b="b"/>
                <a:pathLst>
                  <a:path w="3788" h="4503" extrusionOk="0">
                    <a:moveTo>
                      <a:pt x="2714" y="0"/>
                    </a:moveTo>
                    <a:lnTo>
                      <a:pt x="2431" y="15"/>
                    </a:lnTo>
                    <a:lnTo>
                      <a:pt x="2163" y="60"/>
                    </a:lnTo>
                    <a:lnTo>
                      <a:pt x="1909" y="120"/>
                    </a:lnTo>
                    <a:lnTo>
                      <a:pt x="1656" y="209"/>
                    </a:lnTo>
                    <a:lnTo>
                      <a:pt x="1417" y="328"/>
                    </a:lnTo>
                    <a:lnTo>
                      <a:pt x="1194" y="463"/>
                    </a:lnTo>
                    <a:lnTo>
                      <a:pt x="985" y="612"/>
                    </a:lnTo>
                    <a:lnTo>
                      <a:pt x="791" y="791"/>
                    </a:lnTo>
                    <a:lnTo>
                      <a:pt x="627" y="984"/>
                    </a:lnTo>
                    <a:lnTo>
                      <a:pt x="463" y="1193"/>
                    </a:lnTo>
                    <a:lnTo>
                      <a:pt x="329" y="1417"/>
                    </a:lnTo>
                    <a:lnTo>
                      <a:pt x="210" y="1655"/>
                    </a:lnTo>
                    <a:lnTo>
                      <a:pt x="120" y="1894"/>
                    </a:lnTo>
                    <a:lnTo>
                      <a:pt x="61" y="2162"/>
                    </a:lnTo>
                    <a:lnTo>
                      <a:pt x="16" y="2430"/>
                    </a:lnTo>
                    <a:lnTo>
                      <a:pt x="1" y="2699"/>
                    </a:lnTo>
                    <a:lnTo>
                      <a:pt x="16" y="2952"/>
                    </a:lnTo>
                    <a:lnTo>
                      <a:pt x="46" y="3206"/>
                    </a:lnTo>
                    <a:lnTo>
                      <a:pt x="105" y="3429"/>
                    </a:lnTo>
                    <a:lnTo>
                      <a:pt x="180" y="3668"/>
                    </a:lnTo>
                    <a:lnTo>
                      <a:pt x="269" y="3891"/>
                    </a:lnTo>
                    <a:lnTo>
                      <a:pt x="389" y="4100"/>
                    </a:lnTo>
                    <a:lnTo>
                      <a:pt x="523" y="4294"/>
                    </a:lnTo>
                    <a:lnTo>
                      <a:pt x="672" y="4473"/>
                    </a:lnTo>
                    <a:lnTo>
                      <a:pt x="866" y="4503"/>
                    </a:lnTo>
                    <a:lnTo>
                      <a:pt x="1074" y="4503"/>
                    </a:lnTo>
                    <a:lnTo>
                      <a:pt x="1358" y="4488"/>
                    </a:lnTo>
                    <a:lnTo>
                      <a:pt x="1626" y="4458"/>
                    </a:lnTo>
                    <a:lnTo>
                      <a:pt x="1879" y="4383"/>
                    </a:lnTo>
                    <a:lnTo>
                      <a:pt x="2133" y="4294"/>
                    </a:lnTo>
                    <a:lnTo>
                      <a:pt x="2371" y="4175"/>
                    </a:lnTo>
                    <a:lnTo>
                      <a:pt x="2595" y="4041"/>
                    </a:lnTo>
                    <a:lnTo>
                      <a:pt x="2804" y="3891"/>
                    </a:lnTo>
                    <a:lnTo>
                      <a:pt x="2998" y="3713"/>
                    </a:lnTo>
                    <a:lnTo>
                      <a:pt x="3162" y="3519"/>
                    </a:lnTo>
                    <a:lnTo>
                      <a:pt x="3326" y="3310"/>
                    </a:lnTo>
                    <a:lnTo>
                      <a:pt x="3460" y="3086"/>
                    </a:lnTo>
                    <a:lnTo>
                      <a:pt x="3564" y="2848"/>
                    </a:lnTo>
                    <a:lnTo>
                      <a:pt x="3668" y="2609"/>
                    </a:lnTo>
                    <a:lnTo>
                      <a:pt x="3728" y="2341"/>
                    </a:lnTo>
                    <a:lnTo>
                      <a:pt x="3773" y="2073"/>
                    </a:lnTo>
                    <a:lnTo>
                      <a:pt x="3788" y="1804"/>
                    </a:lnTo>
                    <a:lnTo>
                      <a:pt x="3773" y="1551"/>
                    </a:lnTo>
                    <a:lnTo>
                      <a:pt x="3743" y="1312"/>
                    </a:lnTo>
                    <a:lnTo>
                      <a:pt x="3683" y="1074"/>
                    </a:lnTo>
                    <a:lnTo>
                      <a:pt x="3609" y="835"/>
                    </a:lnTo>
                    <a:lnTo>
                      <a:pt x="3504" y="627"/>
                    </a:lnTo>
                    <a:lnTo>
                      <a:pt x="3400" y="418"/>
                    </a:lnTo>
                    <a:lnTo>
                      <a:pt x="3266" y="209"/>
                    </a:lnTo>
                    <a:lnTo>
                      <a:pt x="3117" y="30"/>
                    </a:lnTo>
                    <a:lnTo>
                      <a:pt x="29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2668064" y="3822306"/>
                <a:ext cx="81874" cy="82102"/>
              </a:xfrm>
              <a:custGeom>
                <a:avLst/>
                <a:gdLst/>
                <a:ahLst/>
                <a:cxnLst/>
                <a:rect l="l" t="t" r="r" b="b"/>
                <a:pathLst>
                  <a:path w="5398" h="5413" extrusionOk="0">
                    <a:moveTo>
                      <a:pt x="2699" y="1"/>
                    </a:moveTo>
                    <a:lnTo>
                      <a:pt x="2416" y="16"/>
                    </a:lnTo>
                    <a:lnTo>
                      <a:pt x="2148" y="61"/>
                    </a:lnTo>
                    <a:lnTo>
                      <a:pt x="1894" y="120"/>
                    </a:lnTo>
                    <a:lnTo>
                      <a:pt x="1641" y="210"/>
                    </a:lnTo>
                    <a:lnTo>
                      <a:pt x="1402" y="329"/>
                    </a:lnTo>
                    <a:lnTo>
                      <a:pt x="1193" y="463"/>
                    </a:lnTo>
                    <a:lnTo>
                      <a:pt x="985" y="612"/>
                    </a:lnTo>
                    <a:lnTo>
                      <a:pt x="791" y="791"/>
                    </a:lnTo>
                    <a:lnTo>
                      <a:pt x="612" y="985"/>
                    </a:lnTo>
                    <a:lnTo>
                      <a:pt x="463" y="1194"/>
                    </a:lnTo>
                    <a:lnTo>
                      <a:pt x="314" y="1417"/>
                    </a:lnTo>
                    <a:lnTo>
                      <a:pt x="209" y="1656"/>
                    </a:lnTo>
                    <a:lnTo>
                      <a:pt x="120" y="1894"/>
                    </a:lnTo>
                    <a:lnTo>
                      <a:pt x="45" y="2163"/>
                    </a:lnTo>
                    <a:lnTo>
                      <a:pt x="1" y="2431"/>
                    </a:lnTo>
                    <a:lnTo>
                      <a:pt x="1" y="2699"/>
                    </a:lnTo>
                    <a:lnTo>
                      <a:pt x="1" y="2953"/>
                    </a:lnTo>
                    <a:lnTo>
                      <a:pt x="45" y="3206"/>
                    </a:lnTo>
                    <a:lnTo>
                      <a:pt x="90" y="3445"/>
                    </a:lnTo>
                    <a:lnTo>
                      <a:pt x="165" y="3668"/>
                    </a:lnTo>
                    <a:lnTo>
                      <a:pt x="269" y="3892"/>
                    </a:lnTo>
                    <a:lnTo>
                      <a:pt x="373" y="4101"/>
                    </a:lnTo>
                    <a:lnTo>
                      <a:pt x="508" y="4295"/>
                    </a:lnTo>
                    <a:lnTo>
                      <a:pt x="657" y="4473"/>
                    </a:lnTo>
                    <a:lnTo>
                      <a:pt x="850" y="4682"/>
                    </a:lnTo>
                    <a:lnTo>
                      <a:pt x="1074" y="4861"/>
                    </a:lnTo>
                    <a:lnTo>
                      <a:pt x="1313" y="5025"/>
                    </a:lnTo>
                    <a:lnTo>
                      <a:pt x="1551" y="5159"/>
                    </a:lnTo>
                    <a:lnTo>
                      <a:pt x="1820" y="5264"/>
                    </a:lnTo>
                    <a:lnTo>
                      <a:pt x="2103" y="5338"/>
                    </a:lnTo>
                    <a:lnTo>
                      <a:pt x="2401" y="5398"/>
                    </a:lnTo>
                    <a:lnTo>
                      <a:pt x="2699" y="5413"/>
                    </a:lnTo>
                    <a:lnTo>
                      <a:pt x="2967" y="5398"/>
                    </a:lnTo>
                    <a:lnTo>
                      <a:pt x="3236" y="5353"/>
                    </a:lnTo>
                    <a:lnTo>
                      <a:pt x="3504" y="5293"/>
                    </a:lnTo>
                    <a:lnTo>
                      <a:pt x="3758" y="5189"/>
                    </a:lnTo>
                    <a:lnTo>
                      <a:pt x="3981" y="5085"/>
                    </a:lnTo>
                    <a:lnTo>
                      <a:pt x="4205" y="4951"/>
                    </a:lnTo>
                    <a:lnTo>
                      <a:pt x="4414" y="4787"/>
                    </a:lnTo>
                    <a:lnTo>
                      <a:pt x="4607" y="4623"/>
                    </a:lnTo>
                    <a:lnTo>
                      <a:pt x="4786" y="4429"/>
                    </a:lnTo>
                    <a:lnTo>
                      <a:pt x="4935" y="4220"/>
                    </a:lnTo>
                    <a:lnTo>
                      <a:pt x="5070" y="3996"/>
                    </a:lnTo>
                    <a:lnTo>
                      <a:pt x="5189" y="3758"/>
                    </a:lnTo>
                    <a:lnTo>
                      <a:pt x="5278" y="3504"/>
                    </a:lnTo>
                    <a:lnTo>
                      <a:pt x="5353" y="3251"/>
                    </a:lnTo>
                    <a:lnTo>
                      <a:pt x="5383" y="2983"/>
                    </a:lnTo>
                    <a:lnTo>
                      <a:pt x="5398" y="2699"/>
                    </a:lnTo>
                    <a:lnTo>
                      <a:pt x="5398" y="2461"/>
                    </a:lnTo>
                    <a:lnTo>
                      <a:pt x="5353" y="2207"/>
                    </a:lnTo>
                    <a:lnTo>
                      <a:pt x="5308" y="1969"/>
                    </a:lnTo>
                    <a:lnTo>
                      <a:pt x="5234" y="1745"/>
                    </a:lnTo>
                    <a:lnTo>
                      <a:pt x="5129" y="1522"/>
                    </a:lnTo>
                    <a:lnTo>
                      <a:pt x="5025" y="1313"/>
                    </a:lnTo>
                    <a:lnTo>
                      <a:pt x="4891" y="1119"/>
                    </a:lnTo>
                    <a:lnTo>
                      <a:pt x="4742" y="940"/>
                    </a:lnTo>
                    <a:lnTo>
                      <a:pt x="4578" y="761"/>
                    </a:lnTo>
                    <a:lnTo>
                      <a:pt x="4399" y="612"/>
                    </a:lnTo>
                    <a:lnTo>
                      <a:pt x="4220" y="463"/>
                    </a:lnTo>
                    <a:lnTo>
                      <a:pt x="4011" y="344"/>
                    </a:lnTo>
                    <a:lnTo>
                      <a:pt x="3802" y="239"/>
                    </a:lnTo>
                    <a:lnTo>
                      <a:pt x="3579" y="150"/>
                    </a:lnTo>
                    <a:lnTo>
                      <a:pt x="3355" y="75"/>
                    </a:lnTo>
                    <a:lnTo>
                      <a:pt x="3117" y="31"/>
                    </a:lnTo>
                    <a:lnTo>
                      <a:pt x="2908" y="16"/>
                    </a:lnTo>
                    <a:lnTo>
                      <a:pt x="2699"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2668064" y="3822306"/>
                <a:ext cx="57227" cy="68314"/>
              </a:xfrm>
              <a:custGeom>
                <a:avLst/>
                <a:gdLst/>
                <a:ahLst/>
                <a:cxnLst/>
                <a:rect l="l" t="t" r="r" b="b"/>
                <a:pathLst>
                  <a:path w="3773" h="4504" extrusionOk="0">
                    <a:moveTo>
                      <a:pt x="2699" y="1"/>
                    </a:moveTo>
                    <a:lnTo>
                      <a:pt x="2416" y="16"/>
                    </a:lnTo>
                    <a:lnTo>
                      <a:pt x="2148" y="61"/>
                    </a:lnTo>
                    <a:lnTo>
                      <a:pt x="1894" y="120"/>
                    </a:lnTo>
                    <a:lnTo>
                      <a:pt x="1641" y="210"/>
                    </a:lnTo>
                    <a:lnTo>
                      <a:pt x="1402" y="329"/>
                    </a:lnTo>
                    <a:lnTo>
                      <a:pt x="1193" y="463"/>
                    </a:lnTo>
                    <a:lnTo>
                      <a:pt x="985" y="612"/>
                    </a:lnTo>
                    <a:lnTo>
                      <a:pt x="791" y="791"/>
                    </a:lnTo>
                    <a:lnTo>
                      <a:pt x="612" y="985"/>
                    </a:lnTo>
                    <a:lnTo>
                      <a:pt x="463" y="1194"/>
                    </a:lnTo>
                    <a:lnTo>
                      <a:pt x="314" y="1417"/>
                    </a:lnTo>
                    <a:lnTo>
                      <a:pt x="209" y="1656"/>
                    </a:lnTo>
                    <a:lnTo>
                      <a:pt x="120" y="1894"/>
                    </a:lnTo>
                    <a:lnTo>
                      <a:pt x="45" y="2163"/>
                    </a:lnTo>
                    <a:lnTo>
                      <a:pt x="1" y="2431"/>
                    </a:lnTo>
                    <a:lnTo>
                      <a:pt x="1" y="2699"/>
                    </a:lnTo>
                    <a:lnTo>
                      <a:pt x="1" y="2953"/>
                    </a:lnTo>
                    <a:lnTo>
                      <a:pt x="45" y="3206"/>
                    </a:lnTo>
                    <a:lnTo>
                      <a:pt x="90" y="3445"/>
                    </a:lnTo>
                    <a:lnTo>
                      <a:pt x="165" y="3668"/>
                    </a:lnTo>
                    <a:lnTo>
                      <a:pt x="269" y="3892"/>
                    </a:lnTo>
                    <a:lnTo>
                      <a:pt x="373" y="4101"/>
                    </a:lnTo>
                    <a:lnTo>
                      <a:pt x="508" y="4295"/>
                    </a:lnTo>
                    <a:lnTo>
                      <a:pt x="657" y="4473"/>
                    </a:lnTo>
                    <a:lnTo>
                      <a:pt x="865" y="4503"/>
                    </a:lnTo>
                    <a:lnTo>
                      <a:pt x="1074" y="4503"/>
                    </a:lnTo>
                    <a:lnTo>
                      <a:pt x="1342" y="4488"/>
                    </a:lnTo>
                    <a:lnTo>
                      <a:pt x="1611" y="4459"/>
                    </a:lnTo>
                    <a:lnTo>
                      <a:pt x="1879" y="4384"/>
                    </a:lnTo>
                    <a:lnTo>
                      <a:pt x="2118" y="4295"/>
                    </a:lnTo>
                    <a:lnTo>
                      <a:pt x="2356" y="4175"/>
                    </a:lnTo>
                    <a:lnTo>
                      <a:pt x="2580" y="4041"/>
                    </a:lnTo>
                    <a:lnTo>
                      <a:pt x="2789" y="3892"/>
                    </a:lnTo>
                    <a:lnTo>
                      <a:pt x="2982" y="3713"/>
                    </a:lnTo>
                    <a:lnTo>
                      <a:pt x="3161" y="3519"/>
                    </a:lnTo>
                    <a:lnTo>
                      <a:pt x="3310" y="3311"/>
                    </a:lnTo>
                    <a:lnTo>
                      <a:pt x="3445" y="3087"/>
                    </a:lnTo>
                    <a:lnTo>
                      <a:pt x="3564" y="2863"/>
                    </a:lnTo>
                    <a:lnTo>
                      <a:pt x="3653" y="2610"/>
                    </a:lnTo>
                    <a:lnTo>
                      <a:pt x="3713" y="2356"/>
                    </a:lnTo>
                    <a:lnTo>
                      <a:pt x="3758" y="2088"/>
                    </a:lnTo>
                    <a:lnTo>
                      <a:pt x="3773" y="1805"/>
                    </a:lnTo>
                    <a:lnTo>
                      <a:pt x="3758" y="1551"/>
                    </a:lnTo>
                    <a:lnTo>
                      <a:pt x="3728" y="1313"/>
                    </a:lnTo>
                    <a:lnTo>
                      <a:pt x="3668" y="1074"/>
                    </a:lnTo>
                    <a:lnTo>
                      <a:pt x="3594" y="836"/>
                    </a:lnTo>
                    <a:lnTo>
                      <a:pt x="3504" y="627"/>
                    </a:lnTo>
                    <a:lnTo>
                      <a:pt x="3385" y="418"/>
                    </a:lnTo>
                    <a:lnTo>
                      <a:pt x="3251" y="210"/>
                    </a:lnTo>
                    <a:lnTo>
                      <a:pt x="3117" y="31"/>
                    </a:lnTo>
                    <a:lnTo>
                      <a:pt x="2908" y="16"/>
                    </a:lnTo>
                    <a:lnTo>
                      <a:pt x="26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2612900" y="3830223"/>
                <a:ext cx="82087" cy="81874"/>
              </a:xfrm>
              <a:custGeom>
                <a:avLst/>
                <a:gdLst/>
                <a:ahLst/>
                <a:cxnLst/>
                <a:rect l="l" t="t" r="r" b="b"/>
                <a:pathLst>
                  <a:path w="5412" h="5398" extrusionOk="0">
                    <a:moveTo>
                      <a:pt x="2713" y="1"/>
                    </a:moveTo>
                    <a:lnTo>
                      <a:pt x="2430" y="16"/>
                    </a:lnTo>
                    <a:lnTo>
                      <a:pt x="2162" y="45"/>
                    </a:lnTo>
                    <a:lnTo>
                      <a:pt x="1908" y="120"/>
                    </a:lnTo>
                    <a:lnTo>
                      <a:pt x="1655" y="209"/>
                    </a:lnTo>
                    <a:lnTo>
                      <a:pt x="1416" y="314"/>
                    </a:lnTo>
                    <a:lnTo>
                      <a:pt x="1193" y="463"/>
                    </a:lnTo>
                    <a:lnTo>
                      <a:pt x="984" y="612"/>
                    </a:lnTo>
                    <a:lnTo>
                      <a:pt x="790" y="791"/>
                    </a:lnTo>
                    <a:lnTo>
                      <a:pt x="626" y="985"/>
                    </a:lnTo>
                    <a:lnTo>
                      <a:pt x="462" y="1193"/>
                    </a:lnTo>
                    <a:lnTo>
                      <a:pt x="328" y="1417"/>
                    </a:lnTo>
                    <a:lnTo>
                      <a:pt x="224" y="1641"/>
                    </a:lnTo>
                    <a:lnTo>
                      <a:pt x="119" y="1894"/>
                    </a:lnTo>
                    <a:lnTo>
                      <a:pt x="60" y="2148"/>
                    </a:lnTo>
                    <a:lnTo>
                      <a:pt x="15" y="2416"/>
                    </a:lnTo>
                    <a:lnTo>
                      <a:pt x="0" y="2699"/>
                    </a:lnTo>
                    <a:lnTo>
                      <a:pt x="15" y="2953"/>
                    </a:lnTo>
                    <a:lnTo>
                      <a:pt x="45" y="3191"/>
                    </a:lnTo>
                    <a:lnTo>
                      <a:pt x="104" y="3430"/>
                    </a:lnTo>
                    <a:lnTo>
                      <a:pt x="179" y="3653"/>
                    </a:lnTo>
                    <a:lnTo>
                      <a:pt x="283" y="3877"/>
                    </a:lnTo>
                    <a:lnTo>
                      <a:pt x="388" y="4086"/>
                    </a:lnTo>
                    <a:lnTo>
                      <a:pt x="522" y="4279"/>
                    </a:lnTo>
                    <a:lnTo>
                      <a:pt x="671" y="4473"/>
                    </a:lnTo>
                    <a:lnTo>
                      <a:pt x="865" y="4667"/>
                    </a:lnTo>
                    <a:lnTo>
                      <a:pt x="1088" y="4861"/>
                    </a:lnTo>
                    <a:lnTo>
                      <a:pt x="1312" y="5010"/>
                    </a:lnTo>
                    <a:lnTo>
                      <a:pt x="1565" y="5144"/>
                    </a:lnTo>
                    <a:lnTo>
                      <a:pt x="1834" y="5263"/>
                    </a:lnTo>
                    <a:lnTo>
                      <a:pt x="2117" y="5338"/>
                    </a:lnTo>
                    <a:lnTo>
                      <a:pt x="2400" y="5383"/>
                    </a:lnTo>
                    <a:lnTo>
                      <a:pt x="2713" y="5398"/>
                    </a:lnTo>
                    <a:lnTo>
                      <a:pt x="2982" y="5383"/>
                    </a:lnTo>
                    <a:lnTo>
                      <a:pt x="3250" y="5353"/>
                    </a:lnTo>
                    <a:lnTo>
                      <a:pt x="3518" y="5278"/>
                    </a:lnTo>
                    <a:lnTo>
                      <a:pt x="3757" y="5189"/>
                    </a:lnTo>
                    <a:lnTo>
                      <a:pt x="3996" y="5070"/>
                    </a:lnTo>
                    <a:lnTo>
                      <a:pt x="4219" y="4935"/>
                    </a:lnTo>
                    <a:lnTo>
                      <a:pt x="4428" y="4786"/>
                    </a:lnTo>
                    <a:lnTo>
                      <a:pt x="4622" y="4607"/>
                    </a:lnTo>
                    <a:lnTo>
                      <a:pt x="4801" y="4414"/>
                    </a:lnTo>
                    <a:lnTo>
                      <a:pt x="4950" y="4205"/>
                    </a:lnTo>
                    <a:lnTo>
                      <a:pt x="5084" y="3981"/>
                    </a:lnTo>
                    <a:lnTo>
                      <a:pt x="5203" y="3758"/>
                    </a:lnTo>
                    <a:lnTo>
                      <a:pt x="5293" y="3504"/>
                    </a:lnTo>
                    <a:lnTo>
                      <a:pt x="5352" y="3251"/>
                    </a:lnTo>
                    <a:lnTo>
                      <a:pt x="5397" y="2968"/>
                    </a:lnTo>
                    <a:lnTo>
                      <a:pt x="5412" y="2699"/>
                    </a:lnTo>
                    <a:lnTo>
                      <a:pt x="5397" y="2446"/>
                    </a:lnTo>
                    <a:lnTo>
                      <a:pt x="5367" y="2207"/>
                    </a:lnTo>
                    <a:lnTo>
                      <a:pt x="5307" y="1969"/>
                    </a:lnTo>
                    <a:lnTo>
                      <a:pt x="5233" y="1745"/>
                    </a:lnTo>
                    <a:lnTo>
                      <a:pt x="5143" y="1521"/>
                    </a:lnTo>
                    <a:lnTo>
                      <a:pt x="5024" y="1313"/>
                    </a:lnTo>
                    <a:lnTo>
                      <a:pt x="4905" y="1119"/>
                    </a:lnTo>
                    <a:lnTo>
                      <a:pt x="4756" y="925"/>
                    </a:lnTo>
                    <a:lnTo>
                      <a:pt x="4592" y="761"/>
                    </a:lnTo>
                    <a:lnTo>
                      <a:pt x="4413" y="597"/>
                    </a:lnTo>
                    <a:lnTo>
                      <a:pt x="4234" y="463"/>
                    </a:lnTo>
                    <a:lnTo>
                      <a:pt x="4025" y="344"/>
                    </a:lnTo>
                    <a:lnTo>
                      <a:pt x="3817" y="224"/>
                    </a:lnTo>
                    <a:lnTo>
                      <a:pt x="3593" y="135"/>
                    </a:lnTo>
                    <a:lnTo>
                      <a:pt x="3354" y="75"/>
                    </a:lnTo>
                    <a:lnTo>
                      <a:pt x="3116" y="31"/>
                    </a:lnTo>
                    <a:lnTo>
                      <a:pt x="2922"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2612900" y="3830223"/>
                <a:ext cx="57439" cy="68314"/>
              </a:xfrm>
              <a:custGeom>
                <a:avLst/>
                <a:gdLst/>
                <a:ahLst/>
                <a:cxnLst/>
                <a:rect l="l" t="t" r="r" b="b"/>
                <a:pathLst>
                  <a:path w="3787" h="4504" extrusionOk="0">
                    <a:moveTo>
                      <a:pt x="2713" y="1"/>
                    </a:moveTo>
                    <a:lnTo>
                      <a:pt x="2430" y="16"/>
                    </a:lnTo>
                    <a:lnTo>
                      <a:pt x="2162" y="45"/>
                    </a:lnTo>
                    <a:lnTo>
                      <a:pt x="1908" y="120"/>
                    </a:lnTo>
                    <a:lnTo>
                      <a:pt x="1655" y="209"/>
                    </a:lnTo>
                    <a:lnTo>
                      <a:pt x="1416" y="314"/>
                    </a:lnTo>
                    <a:lnTo>
                      <a:pt x="1193" y="463"/>
                    </a:lnTo>
                    <a:lnTo>
                      <a:pt x="984" y="612"/>
                    </a:lnTo>
                    <a:lnTo>
                      <a:pt x="790" y="791"/>
                    </a:lnTo>
                    <a:lnTo>
                      <a:pt x="626" y="985"/>
                    </a:lnTo>
                    <a:lnTo>
                      <a:pt x="462" y="1193"/>
                    </a:lnTo>
                    <a:lnTo>
                      <a:pt x="328" y="1417"/>
                    </a:lnTo>
                    <a:lnTo>
                      <a:pt x="224" y="1641"/>
                    </a:lnTo>
                    <a:lnTo>
                      <a:pt x="119" y="1894"/>
                    </a:lnTo>
                    <a:lnTo>
                      <a:pt x="60" y="2148"/>
                    </a:lnTo>
                    <a:lnTo>
                      <a:pt x="15" y="2416"/>
                    </a:lnTo>
                    <a:lnTo>
                      <a:pt x="0" y="2699"/>
                    </a:lnTo>
                    <a:lnTo>
                      <a:pt x="15" y="2953"/>
                    </a:lnTo>
                    <a:lnTo>
                      <a:pt x="45" y="3191"/>
                    </a:lnTo>
                    <a:lnTo>
                      <a:pt x="104" y="3430"/>
                    </a:lnTo>
                    <a:lnTo>
                      <a:pt x="179" y="3653"/>
                    </a:lnTo>
                    <a:lnTo>
                      <a:pt x="283" y="3877"/>
                    </a:lnTo>
                    <a:lnTo>
                      <a:pt x="388" y="4086"/>
                    </a:lnTo>
                    <a:lnTo>
                      <a:pt x="522" y="4279"/>
                    </a:lnTo>
                    <a:lnTo>
                      <a:pt x="671" y="4473"/>
                    </a:lnTo>
                    <a:lnTo>
                      <a:pt x="880" y="4488"/>
                    </a:lnTo>
                    <a:lnTo>
                      <a:pt x="1073" y="4503"/>
                    </a:lnTo>
                    <a:lnTo>
                      <a:pt x="1357" y="4488"/>
                    </a:lnTo>
                    <a:lnTo>
                      <a:pt x="1625" y="4443"/>
                    </a:lnTo>
                    <a:lnTo>
                      <a:pt x="1879" y="4384"/>
                    </a:lnTo>
                    <a:lnTo>
                      <a:pt x="2132" y="4294"/>
                    </a:lnTo>
                    <a:lnTo>
                      <a:pt x="2370" y="4175"/>
                    </a:lnTo>
                    <a:lnTo>
                      <a:pt x="2594" y="4041"/>
                    </a:lnTo>
                    <a:lnTo>
                      <a:pt x="2803" y="3877"/>
                    </a:lnTo>
                    <a:lnTo>
                      <a:pt x="2997" y="3713"/>
                    </a:lnTo>
                    <a:lnTo>
                      <a:pt x="3161" y="3519"/>
                    </a:lnTo>
                    <a:lnTo>
                      <a:pt x="3325" y="3310"/>
                    </a:lnTo>
                    <a:lnTo>
                      <a:pt x="3459" y="3087"/>
                    </a:lnTo>
                    <a:lnTo>
                      <a:pt x="3578" y="2848"/>
                    </a:lnTo>
                    <a:lnTo>
                      <a:pt x="3668" y="2595"/>
                    </a:lnTo>
                    <a:lnTo>
                      <a:pt x="3727" y="2341"/>
                    </a:lnTo>
                    <a:lnTo>
                      <a:pt x="3772" y="2073"/>
                    </a:lnTo>
                    <a:lnTo>
                      <a:pt x="3787" y="1805"/>
                    </a:lnTo>
                    <a:lnTo>
                      <a:pt x="3772" y="1551"/>
                    </a:lnTo>
                    <a:lnTo>
                      <a:pt x="3742" y="1298"/>
                    </a:lnTo>
                    <a:lnTo>
                      <a:pt x="3682" y="1059"/>
                    </a:lnTo>
                    <a:lnTo>
                      <a:pt x="3608" y="836"/>
                    </a:lnTo>
                    <a:lnTo>
                      <a:pt x="3518" y="612"/>
                    </a:lnTo>
                    <a:lnTo>
                      <a:pt x="3399" y="403"/>
                    </a:lnTo>
                    <a:lnTo>
                      <a:pt x="3265" y="209"/>
                    </a:lnTo>
                    <a:lnTo>
                      <a:pt x="3116" y="31"/>
                    </a:lnTo>
                    <a:lnTo>
                      <a:pt x="29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2992330" y="3732772"/>
                <a:ext cx="82102" cy="82087"/>
              </a:xfrm>
              <a:custGeom>
                <a:avLst/>
                <a:gdLst/>
                <a:ahLst/>
                <a:cxnLst/>
                <a:rect l="l" t="t" r="r" b="b"/>
                <a:pathLst>
                  <a:path w="5413" h="5412" extrusionOk="0">
                    <a:moveTo>
                      <a:pt x="2699" y="0"/>
                    </a:moveTo>
                    <a:lnTo>
                      <a:pt x="2430" y="15"/>
                    </a:lnTo>
                    <a:lnTo>
                      <a:pt x="2162" y="60"/>
                    </a:lnTo>
                    <a:lnTo>
                      <a:pt x="1909" y="119"/>
                    </a:lnTo>
                    <a:lnTo>
                      <a:pt x="1655" y="224"/>
                    </a:lnTo>
                    <a:lnTo>
                      <a:pt x="1417" y="328"/>
                    </a:lnTo>
                    <a:lnTo>
                      <a:pt x="1193" y="462"/>
                    </a:lnTo>
                    <a:lnTo>
                      <a:pt x="984" y="626"/>
                    </a:lnTo>
                    <a:lnTo>
                      <a:pt x="791" y="790"/>
                    </a:lnTo>
                    <a:lnTo>
                      <a:pt x="627" y="984"/>
                    </a:lnTo>
                    <a:lnTo>
                      <a:pt x="463" y="1193"/>
                    </a:lnTo>
                    <a:lnTo>
                      <a:pt x="328" y="1417"/>
                    </a:lnTo>
                    <a:lnTo>
                      <a:pt x="209" y="1655"/>
                    </a:lnTo>
                    <a:lnTo>
                      <a:pt x="120" y="1909"/>
                    </a:lnTo>
                    <a:lnTo>
                      <a:pt x="60" y="2162"/>
                    </a:lnTo>
                    <a:lnTo>
                      <a:pt x="15" y="2430"/>
                    </a:lnTo>
                    <a:lnTo>
                      <a:pt x="0" y="2714"/>
                    </a:lnTo>
                    <a:lnTo>
                      <a:pt x="15" y="2952"/>
                    </a:lnTo>
                    <a:lnTo>
                      <a:pt x="45" y="3206"/>
                    </a:lnTo>
                    <a:lnTo>
                      <a:pt x="105" y="3444"/>
                    </a:lnTo>
                    <a:lnTo>
                      <a:pt x="179" y="3668"/>
                    </a:lnTo>
                    <a:lnTo>
                      <a:pt x="269" y="3891"/>
                    </a:lnTo>
                    <a:lnTo>
                      <a:pt x="388" y="4100"/>
                    </a:lnTo>
                    <a:lnTo>
                      <a:pt x="522" y="4294"/>
                    </a:lnTo>
                    <a:lnTo>
                      <a:pt x="671" y="4488"/>
                    </a:lnTo>
                    <a:lnTo>
                      <a:pt x="865" y="4681"/>
                    </a:lnTo>
                    <a:lnTo>
                      <a:pt x="1074" y="4860"/>
                    </a:lnTo>
                    <a:lnTo>
                      <a:pt x="1312" y="5024"/>
                    </a:lnTo>
                    <a:lnTo>
                      <a:pt x="1566" y="5159"/>
                    </a:lnTo>
                    <a:lnTo>
                      <a:pt x="1834" y="5263"/>
                    </a:lnTo>
                    <a:lnTo>
                      <a:pt x="2117" y="5352"/>
                    </a:lnTo>
                    <a:lnTo>
                      <a:pt x="2401" y="5397"/>
                    </a:lnTo>
                    <a:lnTo>
                      <a:pt x="2699" y="5412"/>
                    </a:lnTo>
                    <a:lnTo>
                      <a:pt x="2982" y="5397"/>
                    </a:lnTo>
                    <a:lnTo>
                      <a:pt x="3250" y="5352"/>
                    </a:lnTo>
                    <a:lnTo>
                      <a:pt x="3504" y="5293"/>
                    </a:lnTo>
                    <a:lnTo>
                      <a:pt x="3757" y="5203"/>
                    </a:lnTo>
                    <a:lnTo>
                      <a:pt x="3996" y="5084"/>
                    </a:lnTo>
                    <a:lnTo>
                      <a:pt x="4220" y="4950"/>
                    </a:lnTo>
                    <a:lnTo>
                      <a:pt x="4428" y="4801"/>
                    </a:lnTo>
                    <a:lnTo>
                      <a:pt x="4622" y="4622"/>
                    </a:lnTo>
                    <a:lnTo>
                      <a:pt x="4786" y="4428"/>
                    </a:lnTo>
                    <a:lnTo>
                      <a:pt x="4950" y="4219"/>
                    </a:lnTo>
                    <a:lnTo>
                      <a:pt x="5084" y="3996"/>
                    </a:lnTo>
                    <a:lnTo>
                      <a:pt x="5203" y="3757"/>
                    </a:lnTo>
                    <a:lnTo>
                      <a:pt x="5293" y="3519"/>
                    </a:lnTo>
                    <a:lnTo>
                      <a:pt x="5353" y="3250"/>
                    </a:lnTo>
                    <a:lnTo>
                      <a:pt x="5397" y="2982"/>
                    </a:lnTo>
                    <a:lnTo>
                      <a:pt x="5412" y="2714"/>
                    </a:lnTo>
                    <a:lnTo>
                      <a:pt x="5397" y="2460"/>
                    </a:lnTo>
                    <a:lnTo>
                      <a:pt x="5367" y="2207"/>
                    </a:lnTo>
                    <a:lnTo>
                      <a:pt x="5308" y="1983"/>
                    </a:lnTo>
                    <a:lnTo>
                      <a:pt x="5233" y="1745"/>
                    </a:lnTo>
                    <a:lnTo>
                      <a:pt x="5144" y="1536"/>
                    </a:lnTo>
                    <a:lnTo>
                      <a:pt x="5025" y="1327"/>
                    </a:lnTo>
                    <a:lnTo>
                      <a:pt x="4890" y="1118"/>
                    </a:lnTo>
                    <a:lnTo>
                      <a:pt x="4756" y="939"/>
                    </a:lnTo>
                    <a:lnTo>
                      <a:pt x="4592" y="775"/>
                    </a:lnTo>
                    <a:lnTo>
                      <a:pt x="4413" y="611"/>
                    </a:lnTo>
                    <a:lnTo>
                      <a:pt x="4220" y="477"/>
                    </a:lnTo>
                    <a:lnTo>
                      <a:pt x="4026" y="343"/>
                    </a:lnTo>
                    <a:lnTo>
                      <a:pt x="3817" y="239"/>
                    </a:lnTo>
                    <a:lnTo>
                      <a:pt x="3593" y="149"/>
                    </a:lnTo>
                    <a:lnTo>
                      <a:pt x="3355" y="90"/>
                    </a:lnTo>
                    <a:lnTo>
                      <a:pt x="3116" y="30"/>
                    </a:lnTo>
                    <a:lnTo>
                      <a:pt x="2908" y="15"/>
                    </a:lnTo>
                    <a:lnTo>
                      <a:pt x="2699"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2992330" y="3732772"/>
                <a:ext cx="57454" cy="68527"/>
              </a:xfrm>
              <a:custGeom>
                <a:avLst/>
                <a:gdLst/>
                <a:ahLst/>
                <a:cxnLst/>
                <a:rect l="l" t="t" r="r" b="b"/>
                <a:pathLst>
                  <a:path w="3788" h="4518" extrusionOk="0">
                    <a:moveTo>
                      <a:pt x="2699" y="0"/>
                    </a:moveTo>
                    <a:lnTo>
                      <a:pt x="2430" y="15"/>
                    </a:lnTo>
                    <a:lnTo>
                      <a:pt x="2162" y="60"/>
                    </a:lnTo>
                    <a:lnTo>
                      <a:pt x="1909" y="119"/>
                    </a:lnTo>
                    <a:lnTo>
                      <a:pt x="1655" y="224"/>
                    </a:lnTo>
                    <a:lnTo>
                      <a:pt x="1417" y="328"/>
                    </a:lnTo>
                    <a:lnTo>
                      <a:pt x="1193" y="462"/>
                    </a:lnTo>
                    <a:lnTo>
                      <a:pt x="984" y="626"/>
                    </a:lnTo>
                    <a:lnTo>
                      <a:pt x="791" y="790"/>
                    </a:lnTo>
                    <a:lnTo>
                      <a:pt x="627" y="984"/>
                    </a:lnTo>
                    <a:lnTo>
                      <a:pt x="463" y="1193"/>
                    </a:lnTo>
                    <a:lnTo>
                      <a:pt x="328" y="1417"/>
                    </a:lnTo>
                    <a:lnTo>
                      <a:pt x="209" y="1655"/>
                    </a:lnTo>
                    <a:lnTo>
                      <a:pt x="120" y="1909"/>
                    </a:lnTo>
                    <a:lnTo>
                      <a:pt x="60" y="2162"/>
                    </a:lnTo>
                    <a:lnTo>
                      <a:pt x="15" y="2430"/>
                    </a:lnTo>
                    <a:lnTo>
                      <a:pt x="0" y="2714"/>
                    </a:lnTo>
                    <a:lnTo>
                      <a:pt x="15" y="2952"/>
                    </a:lnTo>
                    <a:lnTo>
                      <a:pt x="45" y="3206"/>
                    </a:lnTo>
                    <a:lnTo>
                      <a:pt x="105" y="3444"/>
                    </a:lnTo>
                    <a:lnTo>
                      <a:pt x="179" y="3668"/>
                    </a:lnTo>
                    <a:lnTo>
                      <a:pt x="269" y="3891"/>
                    </a:lnTo>
                    <a:lnTo>
                      <a:pt x="388" y="4100"/>
                    </a:lnTo>
                    <a:lnTo>
                      <a:pt x="522" y="4294"/>
                    </a:lnTo>
                    <a:lnTo>
                      <a:pt x="671" y="4488"/>
                    </a:lnTo>
                    <a:lnTo>
                      <a:pt x="865" y="4503"/>
                    </a:lnTo>
                    <a:lnTo>
                      <a:pt x="1074" y="4517"/>
                    </a:lnTo>
                    <a:lnTo>
                      <a:pt x="1357" y="4503"/>
                    </a:lnTo>
                    <a:lnTo>
                      <a:pt x="1625" y="4458"/>
                    </a:lnTo>
                    <a:lnTo>
                      <a:pt x="1879" y="4383"/>
                    </a:lnTo>
                    <a:lnTo>
                      <a:pt x="2132" y="4294"/>
                    </a:lnTo>
                    <a:lnTo>
                      <a:pt x="2371" y="4189"/>
                    </a:lnTo>
                    <a:lnTo>
                      <a:pt x="2594" y="4055"/>
                    </a:lnTo>
                    <a:lnTo>
                      <a:pt x="2803" y="3891"/>
                    </a:lnTo>
                    <a:lnTo>
                      <a:pt x="2997" y="3712"/>
                    </a:lnTo>
                    <a:lnTo>
                      <a:pt x="3161" y="3534"/>
                    </a:lnTo>
                    <a:lnTo>
                      <a:pt x="3325" y="3325"/>
                    </a:lnTo>
                    <a:lnTo>
                      <a:pt x="3459" y="3101"/>
                    </a:lnTo>
                    <a:lnTo>
                      <a:pt x="3564" y="2863"/>
                    </a:lnTo>
                    <a:lnTo>
                      <a:pt x="3668" y="2609"/>
                    </a:lnTo>
                    <a:lnTo>
                      <a:pt x="3728" y="2356"/>
                    </a:lnTo>
                    <a:lnTo>
                      <a:pt x="3772" y="2087"/>
                    </a:lnTo>
                    <a:lnTo>
                      <a:pt x="3787" y="1804"/>
                    </a:lnTo>
                    <a:lnTo>
                      <a:pt x="3772" y="1551"/>
                    </a:lnTo>
                    <a:lnTo>
                      <a:pt x="3742" y="1312"/>
                    </a:lnTo>
                    <a:lnTo>
                      <a:pt x="3683" y="1074"/>
                    </a:lnTo>
                    <a:lnTo>
                      <a:pt x="3608" y="850"/>
                    </a:lnTo>
                    <a:lnTo>
                      <a:pt x="3504" y="626"/>
                    </a:lnTo>
                    <a:lnTo>
                      <a:pt x="3400" y="418"/>
                    </a:lnTo>
                    <a:lnTo>
                      <a:pt x="3265" y="224"/>
                    </a:lnTo>
                    <a:lnTo>
                      <a:pt x="3116" y="30"/>
                    </a:lnTo>
                    <a:lnTo>
                      <a:pt x="2908" y="15"/>
                    </a:lnTo>
                    <a:lnTo>
                      <a:pt x="26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2896001" y="3728465"/>
                <a:ext cx="312966" cy="180918"/>
              </a:xfrm>
              <a:custGeom>
                <a:avLst/>
                <a:gdLst/>
                <a:ahLst/>
                <a:cxnLst/>
                <a:rect l="l" t="t" r="r" b="b"/>
                <a:pathLst>
                  <a:path w="20634" h="11928" extrusionOk="0">
                    <a:moveTo>
                      <a:pt x="10749" y="2237"/>
                    </a:moveTo>
                    <a:lnTo>
                      <a:pt x="11077" y="2252"/>
                    </a:lnTo>
                    <a:lnTo>
                      <a:pt x="11420" y="2267"/>
                    </a:lnTo>
                    <a:lnTo>
                      <a:pt x="11748" y="2297"/>
                    </a:lnTo>
                    <a:lnTo>
                      <a:pt x="12076" y="2342"/>
                    </a:lnTo>
                    <a:lnTo>
                      <a:pt x="12404" y="2386"/>
                    </a:lnTo>
                    <a:lnTo>
                      <a:pt x="12732" y="2446"/>
                    </a:lnTo>
                    <a:lnTo>
                      <a:pt x="13045" y="2520"/>
                    </a:lnTo>
                    <a:lnTo>
                      <a:pt x="13358" y="2595"/>
                    </a:lnTo>
                    <a:lnTo>
                      <a:pt x="13671" y="2684"/>
                    </a:lnTo>
                    <a:lnTo>
                      <a:pt x="13985" y="2774"/>
                    </a:lnTo>
                    <a:lnTo>
                      <a:pt x="14268" y="2893"/>
                    </a:lnTo>
                    <a:lnTo>
                      <a:pt x="14566" y="2998"/>
                    </a:lnTo>
                    <a:lnTo>
                      <a:pt x="14849" y="3132"/>
                    </a:lnTo>
                    <a:lnTo>
                      <a:pt x="15118" y="3266"/>
                    </a:lnTo>
                    <a:lnTo>
                      <a:pt x="15371" y="3400"/>
                    </a:lnTo>
                    <a:lnTo>
                      <a:pt x="15639" y="3564"/>
                    </a:lnTo>
                    <a:lnTo>
                      <a:pt x="15893" y="3728"/>
                    </a:lnTo>
                    <a:lnTo>
                      <a:pt x="16131" y="3907"/>
                    </a:lnTo>
                    <a:lnTo>
                      <a:pt x="16340" y="4086"/>
                    </a:lnTo>
                    <a:lnTo>
                      <a:pt x="16534" y="4265"/>
                    </a:lnTo>
                    <a:lnTo>
                      <a:pt x="16698" y="4459"/>
                    </a:lnTo>
                    <a:lnTo>
                      <a:pt x="16862" y="4652"/>
                    </a:lnTo>
                    <a:lnTo>
                      <a:pt x="16996" y="4846"/>
                    </a:lnTo>
                    <a:lnTo>
                      <a:pt x="17115" y="5040"/>
                    </a:lnTo>
                    <a:lnTo>
                      <a:pt x="17220" y="5249"/>
                    </a:lnTo>
                    <a:lnTo>
                      <a:pt x="17294" y="5457"/>
                    </a:lnTo>
                    <a:lnTo>
                      <a:pt x="17354" y="5651"/>
                    </a:lnTo>
                    <a:lnTo>
                      <a:pt x="17399" y="5860"/>
                    </a:lnTo>
                    <a:lnTo>
                      <a:pt x="17428" y="6069"/>
                    </a:lnTo>
                    <a:lnTo>
                      <a:pt x="17428" y="6277"/>
                    </a:lnTo>
                    <a:lnTo>
                      <a:pt x="17428" y="6486"/>
                    </a:lnTo>
                    <a:lnTo>
                      <a:pt x="17384" y="6650"/>
                    </a:lnTo>
                    <a:lnTo>
                      <a:pt x="17324" y="6814"/>
                    </a:lnTo>
                    <a:lnTo>
                      <a:pt x="17264" y="6978"/>
                    </a:lnTo>
                    <a:lnTo>
                      <a:pt x="17190" y="7127"/>
                    </a:lnTo>
                    <a:lnTo>
                      <a:pt x="17100" y="7291"/>
                    </a:lnTo>
                    <a:lnTo>
                      <a:pt x="16996" y="7440"/>
                    </a:lnTo>
                    <a:lnTo>
                      <a:pt x="16892" y="7589"/>
                    </a:lnTo>
                    <a:lnTo>
                      <a:pt x="16772" y="7738"/>
                    </a:lnTo>
                    <a:lnTo>
                      <a:pt x="16638" y="7888"/>
                    </a:lnTo>
                    <a:lnTo>
                      <a:pt x="16504" y="8037"/>
                    </a:lnTo>
                    <a:lnTo>
                      <a:pt x="16340" y="8186"/>
                    </a:lnTo>
                    <a:lnTo>
                      <a:pt x="16176" y="8320"/>
                    </a:lnTo>
                    <a:lnTo>
                      <a:pt x="16012" y="8454"/>
                    </a:lnTo>
                    <a:lnTo>
                      <a:pt x="15818" y="8588"/>
                    </a:lnTo>
                    <a:lnTo>
                      <a:pt x="15624" y="8722"/>
                    </a:lnTo>
                    <a:lnTo>
                      <a:pt x="15416" y="8842"/>
                    </a:lnTo>
                    <a:lnTo>
                      <a:pt x="15147" y="8991"/>
                    </a:lnTo>
                    <a:lnTo>
                      <a:pt x="14864" y="9140"/>
                    </a:lnTo>
                    <a:lnTo>
                      <a:pt x="14581" y="9259"/>
                    </a:lnTo>
                    <a:lnTo>
                      <a:pt x="14298" y="9378"/>
                    </a:lnTo>
                    <a:lnTo>
                      <a:pt x="13999" y="9498"/>
                    </a:lnTo>
                    <a:lnTo>
                      <a:pt x="13686" y="9587"/>
                    </a:lnTo>
                    <a:lnTo>
                      <a:pt x="13373" y="9677"/>
                    </a:lnTo>
                    <a:lnTo>
                      <a:pt x="13045" y="9766"/>
                    </a:lnTo>
                    <a:lnTo>
                      <a:pt x="12732" y="9841"/>
                    </a:lnTo>
                    <a:lnTo>
                      <a:pt x="12404" y="9900"/>
                    </a:lnTo>
                    <a:lnTo>
                      <a:pt x="12061" y="9945"/>
                    </a:lnTo>
                    <a:lnTo>
                      <a:pt x="11733" y="9990"/>
                    </a:lnTo>
                    <a:lnTo>
                      <a:pt x="11390" y="10034"/>
                    </a:lnTo>
                    <a:lnTo>
                      <a:pt x="11048" y="10049"/>
                    </a:lnTo>
                    <a:lnTo>
                      <a:pt x="10705" y="10064"/>
                    </a:lnTo>
                    <a:lnTo>
                      <a:pt x="10362" y="10079"/>
                    </a:lnTo>
                    <a:lnTo>
                      <a:pt x="10019" y="10079"/>
                    </a:lnTo>
                    <a:lnTo>
                      <a:pt x="9676" y="10064"/>
                    </a:lnTo>
                    <a:lnTo>
                      <a:pt x="9333" y="10034"/>
                    </a:lnTo>
                    <a:lnTo>
                      <a:pt x="9005" y="10005"/>
                    </a:lnTo>
                    <a:lnTo>
                      <a:pt x="8662" y="9975"/>
                    </a:lnTo>
                    <a:lnTo>
                      <a:pt x="8334" y="9915"/>
                    </a:lnTo>
                    <a:lnTo>
                      <a:pt x="8006" y="9855"/>
                    </a:lnTo>
                    <a:lnTo>
                      <a:pt x="7678" y="9796"/>
                    </a:lnTo>
                    <a:lnTo>
                      <a:pt x="7350" y="9706"/>
                    </a:lnTo>
                    <a:lnTo>
                      <a:pt x="7037" y="9617"/>
                    </a:lnTo>
                    <a:lnTo>
                      <a:pt x="6739" y="9527"/>
                    </a:lnTo>
                    <a:lnTo>
                      <a:pt x="6426" y="9423"/>
                    </a:lnTo>
                    <a:lnTo>
                      <a:pt x="6143" y="9304"/>
                    </a:lnTo>
                    <a:lnTo>
                      <a:pt x="5859" y="9170"/>
                    </a:lnTo>
                    <a:lnTo>
                      <a:pt x="5576" y="9035"/>
                    </a:lnTo>
                    <a:lnTo>
                      <a:pt x="5308" y="8901"/>
                    </a:lnTo>
                    <a:lnTo>
                      <a:pt x="5069" y="8752"/>
                    </a:lnTo>
                    <a:lnTo>
                      <a:pt x="4846" y="8603"/>
                    </a:lnTo>
                    <a:lnTo>
                      <a:pt x="4637" y="8454"/>
                    </a:lnTo>
                    <a:lnTo>
                      <a:pt x="4443" y="8290"/>
                    </a:lnTo>
                    <a:lnTo>
                      <a:pt x="4264" y="8126"/>
                    </a:lnTo>
                    <a:lnTo>
                      <a:pt x="4100" y="7962"/>
                    </a:lnTo>
                    <a:lnTo>
                      <a:pt x="3936" y="7798"/>
                    </a:lnTo>
                    <a:lnTo>
                      <a:pt x="3802" y="7619"/>
                    </a:lnTo>
                    <a:lnTo>
                      <a:pt x="3668" y="7351"/>
                    </a:lnTo>
                    <a:lnTo>
                      <a:pt x="3564" y="7082"/>
                    </a:lnTo>
                    <a:lnTo>
                      <a:pt x="3474" y="6799"/>
                    </a:lnTo>
                    <a:lnTo>
                      <a:pt x="3429" y="6531"/>
                    </a:lnTo>
                    <a:lnTo>
                      <a:pt x="3429" y="6248"/>
                    </a:lnTo>
                    <a:lnTo>
                      <a:pt x="3444" y="5979"/>
                    </a:lnTo>
                    <a:lnTo>
                      <a:pt x="3504" y="5696"/>
                    </a:lnTo>
                    <a:lnTo>
                      <a:pt x="3593" y="5428"/>
                    </a:lnTo>
                    <a:lnTo>
                      <a:pt x="3713" y="5159"/>
                    </a:lnTo>
                    <a:lnTo>
                      <a:pt x="3862" y="4891"/>
                    </a:lnTo>
                    <a:lnTo>
                      <a:pt x="4041" y="4623"/>
                    </a:lnTo>
                    <a:lnTo>
                      <a:pt x="4264" y="4369"/>
                    </a:lnTo>
                    <a:lnTo>
                      <a:pt x="4518" y="4131"/>
                    </a:lnTo>
                    <a:lnTo>
                      <a:pt x="4801" y="3892"/>
                    </a:lnTo>
                    <a:lnTo>
                      <a:pt x="5114" y="3654"/>
                    </a:lnTo>
                    <a:lnTo>
                      <a:pt x="5457" y="3430"/>
                    </a:lnTo>
                    <a:lnTo>
                      <a:pt x="5725" y="3296"/>
                    </a:lnTo>
                    <a:lnTo>
                      <a:pt x="5994" y="3162"/>
                    </a:lnTo>
                    <a:lnTo>
                      <a:pt x="6262" y="3027"/>
                    </a:lnTo>
                    <a:lnTo>
                      <a:pt x="6560" y="2908"/>
                    </a:lnTo>
                    <a:lnTo>
                      <a:pt x="6843" y="2804"/>
                    </a:lnTo>
                    <a:lnTo>
                      <a:pt x="7156" y="2699"/>
                    </a:lnTo>
                    <a:lnTo>
                      <a:pt x="7455" y="2610"/>
                    </a:lnTo>
                    <a:lnTo>
                      <a:pt x="7768" y="2535"/>
                    </a:lnTo>
                    <a:lnTo>
                      <a:pt x="8096" y="2461"/>
                    </a:lnTo>
                    <a:lnTo>
                      <a:pt x="8409" y="2401"/>
                    </a:lnTo>
                    <a:lnTo>
                      <a:pt x="8737" y="2356"/>
                    </a:lnTo>
                    <a:lnTo>
                      <a:pt x="9065" y="2312"/>
                    </a:lnTo>
                    <a:lnTo>
                      <a:pt x="9408" y="2282"/>
                    </a:lnTo>
                    <a:lnTo>
                      <a:pt x="9736" y="2252"/>
                    </a:lnTo>
                    <a:lnTo>
                      <a:pt x="10079" y="2237"/>
                    </a:lnTo>
                    <a:close/>
                    <a:moveTo>
                      <a:pt x="10287" y="1"/>
                    </a:moveTo>
                    <a:lnTo>
                      <a:pt x="9795" y="16"/>
                    </a:lnTo>
                    <a:lnTo>
                      <a:pt x="9303" y="31"/>
                    </a:lnTo>
                    <a:lnTo>
                      <a:pt x="8811" y="76"/>
                    </a:lnTo>
                    <a:lnTo>
                      <a:pt x="8319" y="120"/>
                    </a:lnTo>
                    <a:lnTo>
                      <a:pt x="7842" y="180"/>
                    </a:lnTo>
                    <a:lnTo>
                      <a:pt x="7350" y="269"/>
                    </a:lnTo>
                    <a:lnTo>
                      <a:pt x="6873" y="359"/>
                    </a:lnTo>
                    <a:lnTo>
                      <a:pt x="6411" y="463"/>
                    </a:lnTo>
                    <a:lnTo>
                      <a:pt x="5949" y="582"/>
                    </a:lnTo>
                    <a:lnTo>
                      <a:pt x="5502" y="702"/>
                    </a:lnTo>
                    <a:lnTo>
                      <a:pt x="5054" y="851"/>
                    </a:lnTo>
                    <a:lnTo>
                      <a:pt x="4622" y="1015"/>
                    </a:lnTo>
                    <a:lnTo>
                      <a:pt x="4190" y="1179"/>
                    </a:lnTo>
                    <a:lnTo>
                      <a:pt x="3787" y="1373"/>
                    </a:lnTo>
                    <a:lnTo>
                      <a:pt x="3385" y="1566"/>
                    </a:lnTo>
                    <a:lnTo>
                      <a:pt x="2997" y="1790"/>
                    </a:lnTo>
                    <a:lnTo>
                      <a:pt x="2654" y="1984"/>
                    </a:lnTo>
                    <a:lnTo>
                      <a:pt x="2341" y="2207"/>
                    </a:lnTo>
                    <a:lnTo>
                      <a:pt x="2043" y="2431"/>
                    </a:lnTo>
                    <a:lnTo>
                      <a:pt x="1760" y="2655"/>
                    </a:lnTo>
                    <a:lnTo>
                      <a:pt x="1506" y="2893"/>
                    </a:lnTo>
                    <a:lnTo>
                      <a:pt x="1268" y="3132"/>
                    </a:lnTo>
                    <a:lnTo>
                      <a:pt x="1044" y="3370"/>
                    </a:lnTo>
                    <a:lnTo>
                      <a:pt x="850" y="3624"/>
                    </a:lnTo>
                    <a:lnTo>
                      <a:pt x="671" y="3877"/>
                    </a:lnTo>
                    <a:lnTo>
                      <a:pt x="522" y="4131"/>
                    </a:lnTo>
                    <a:lnTo>
                      <a:pt x="388" y="4384"/>
                    </a:lnTo>
                    <a:lnTo>
                      <a:pt x="269" y="4652"/>
                    </a:lnTo>
                    <a:lnTo>
                      <a:pt x="179" y="4906"/>
                    </a:lnTo>
                    <a:lnTo>
                      <a:pt x="105" y="5174"/>
                    </a:lnTo>
                    <a:lnTo>
                      <a:pt x="45" y="5443"/>
                    </a:lnTo>
                    <a:lnTo>
                      <a:pt x="15" y="5711"/>
                    </a:lnTo>
                    <a:lnTo>
                      <a:pt x="0" y="5711"/>
                    </a:lnTo>
                    <a:lnTo>
                      <a:pt x="0" y="5726"/>
                    </a:lnTo>
                    <a:lnTo>
                      <a:pt x="0" y="5905"/>
                    </a:lnTo>
                    <a:lnTo>
                      <a:pt x="0" y="6099"/>
                    </a:lnTo>
                    <a:lnTo>
                      <a:pt x="15" y="6367"/>
                    </a:lnTo>
                    <a:lnTo>
                      <a:pt x="60" y="6650"/>
                    </a:lnTo>
                    <a:lnTo>
                      <a:pt x="120" y="6933"/>
                    </a:lnTo>
                    <a:lnTo>
                      <a:pt x="209" y="7202"/>
                    </a:lnTo>
                    <a:lnTo>
                      <a:pt x="328" y="7485"/>
                    </a:lnTo>
                    <a:lnTo>
                      <a:pt x="463" y="7753"/>
                    </a:lnTo>
                    <a:lnTo>
                      <a:pt x="612" y="8022"/>
                    </a:lnTo>
                    <a:lnTo>
                      <a:pt x="791" y="8275"/>
                    </a:lnTo>
                    <a:lnTo>
                      <a:pt x="999" y="8543"/>
                    </a:lnTo>
                    <a:lnTo>
                      <a:pt x="1223" y="8797"/>
                    </a:lnTo>
                    <a:lnTo>
                      <a:pt x="1461" y="9050"/>
                    </a:lnTo>
                    <a:lnTo>
                      <a:pt x="1730" y="9289"/>
                    </a:lnTo>
                    <a:lnTo>
                      <a:pt x="2028" y="9527"/>
                    </a:lnTo>
                    <a:lnTo>
                      <a:pt x="2341" y="9766"/>
                    </a:lnTo>
                    <a:lnTo>
                      <a:pt x="2684" y="9990"/>
                    </a:lnTo>
                    <a:lnTo>
                      <a:pt x="3042" y="10198"/>
                    </a:lnTo>
                    <a:lnTo>
                      <a:pt x="3429" y="10407"/>
                    </a:lnTo>
                    <a:lnTo>
                      <a:pt x="3817" y="10616"/>
                    </a:lnTo>
                    <a:lnTo>
                      <a:pt x="4234" y="10795"/>
                    </a:lnTo>
                    <a:lnTo>
                      <a:pt x="4667" y="10959"/>
                    </a:lnTo>
                    <a:lnTo>
                      <a:pt x="5099" y="11123"/>
                    </a:lnTo>
                    <a:lnTo>
                      <a:pt x="5546" y="11257"/>
                    </a:lnTo>
                    <a:lnTo>
                      <a:pt x="5994" y="11391"/>
                    </a:lnTo>
                    <a:lnTo>
                      <a:pt x="6456" y="11495"/>
                    </a:lnTo>
                    <a:lnTo>
                      <a:pt x="6933" y="11600"/>
                    </a:lnTo>
                    <a:lnTo>
                      <a:pt x="7410" y="11689"/>
                    </a:lnTo>
                    <a:lnTo>
                      <a:pt x="7887" y="11764"/>
                    </a:lnTo>
                    <a:lnTo>
                      <a:pt x="8379" y="11823"/>
                    </a:lnTo>
                    <a:lnTo>
                      <a:pt x="8856" y="11868"/>
                    </a:lnTo>
                    <a:lnTo>
                      <a:pt x="9363" y="11898"/>
                    </a:lnTo>
                    <a:lnTo>
                      <a:pt x="9855" y="11913"/>
                    </a:lnTo>
                    <a:lnTo>
                      <a:pt x="10347" y="11928"/>
                    </a:lnTo>
                    <a:lnTo>
                      <a:pt x="10839" y="11913"/>
                    </a:lnTo>
                    <a:lnTo>
                      <a:pt x="11331" y="11883"/>
                    </a:lnTo>
                    <a:lnTo>
                      <a:pt x="11823" y="11853"/>
                    </a:lnTo>
                    <a:lnTo>
                      <a:pt x="12315" y="11808"/>
                    </a:lnTo>
                    <a:lnTo>
                      <a:pt x="12807" y="11734"/>
                    </a:lnTo>
                    <a:lnTo>
                      <a:pt x="13284" y="11659"/>
                    </a:lnTo>
                    <a:lnTo>
                      <a:pt x="13761" y="11570"/>
                    </a:lnTo>
                    <a:lnTo>
                      <a:pt x="14223" y="11466"/>
                    </a:lnTo>
                    <a:lnTo>
                      <a:pt x="14685" y="11346"/>
                    </a:lnTo>
                    <a:lnTo>
                      <a:pt x="15132" y="11227"/>
                    </a:lnTo>
                    <a:lnTo>
                      <a:pt x="15580" y="11078"/>
                    </a:lnTo>
                    <a:lnTo>
                      <a:pt x="16012" y="10914"/>
                    </a:lnTo>
                    <a:lnTo>
                      <a:pt x="16444" y="10750"/>
                    </a:lnTo>
                    <a:lnTo>
                      <a:pt x="16847" y="10556"/>
                    </a:lnTo>
                    <a:lnTo>
                      <a:pt x="17249" y="10362"/>
                    </a:lnTo>
                    <a:lnTo>
                      <a:pt x="17622" y="10154"/>
                    </a:lnTo>
                    <a:lnTo>
                      <a:pt x="17980" y="9930"/>
                    </a:lnTo>
                    <a:lnTo>
                      <a:pt x="18323" y="9706"/>
                    </a:lnTo>
                    <a:lnTo>
                      <a:pt x="18636" y="9468"/>
                    </a:lnTo>
                    <a:lnTo>
                      <a:pt x="18934" y="9229"/>
                    </a:lnTo>
                    <a:lnTo>
                      <a:pt x="19188" y="8976"/>
                    </a:lnTo>
                    <a:lnTo>
                      <a:pt x="19441" y="8722"/>
                    </a:lnTo>
                    <a:lnTo>
                      <a:pt x="19665" y="8469"/>
                    </a:lnTo>
                    <a:lnTo>
                      <a:pt x="19858" y="8201"/>
                    </a:lnTo>
                    <a:lnTo>
                      <a:pt x="20037" y="7947"/>
                    </a:lnTo>
                    <a:lnTo>
                      <a:pt x="20186" y="7679"/>
                    </a:lnTo>
                    <a:lnTo>
                      <a:pt x="20321" y="7396"/>
                    </a:lnTo>
                    <a:lnTo>
                      <a:pt x="20425" y="7127"/>
                    </a:lnTo>
                    <a:lnTo>
                      <a:pt x="20514" y="6844"/>
                    </a:lnTo>
                    <a:lnTo>
                      <a:pt x="20574" y="6576"/>
                    </a:lnTo>
                    <a:lnTo>
                      <a:pt x="20619" y="6292"/>
                    </a:lnTo>
                    <a:lnTo>
                      <a:pt x="20634" y="6009"/>
                    </a:lnTo>
                    <a:lnTo>
                      <a:pt x="20634" y="5830"/>
                    </a:lnTo>
                    <a:lnTo>
                      <a:pt x="20634" y="5636"/>
                    </a:lnTo>
                    <a:lnTo>
                      <a:pt x="20589" y="5368"/>
                    </a:lnTo>
                    <a:lnTo>
                      <a:pt x="20544" y="5100"/>
                    </a:lnTo>
                    <a:lnTo>
                      <a:pt x="20470" y="4846"/>
                    </a:lnTo>
                    <a:lnTo>
                      <a:pt x="20365" y="4578"/>
                    </a:lnTo>
                    <a:lnTo>
                      <a:pt x="20246" y="4309"/>
                    </a:lnTo>
                    <a:lnTo>
                      <a:pt x="20112" y="4056"/>
                    </a:lnTo>
                    <a:lnTo>
                      <a:pt x="19948" y="3803"/>
                    </a:lnTo>
                    <a:lnTo>
                      <a:pt x="19769" y="3549"/>
                    </a:lnTo>
                    <a:lnTo>
                      <a:pt x="19575" y="3296"/>
                    </a:lnTo>
                    <a:lnTo>
                      <a:pt x="19352" y="3057"/>
                    </a:lnTo>
                    <a:lnTo>
                      <a:pt x="19113" y="2819"/>
                    </a:lnTo>
                    <a:lnTo>
                      <a:pt x="18845" y="2580"/>
                    </a:lnTo>
                    <a:lnTo>
                      <a:pt x="18561" y="2356"/>
                    </a:lnTo>
                    <a:lnTo>
                      <a:pt x="18263" y="2133"/>
                    </a:lnTo>
                    <a:lnTo>
                      <a:pt x="17935" y="1924"/>
                    </a:lnTo>
                    <a:lnTo>
                      <a:pt x="17592" y="1715"/>
                    </a:lnTo>
                    <a:lnTo>
                      <a:pt x="17205" y="1507"/>
                    </a:lnTo>
                    <a:lnTo>
                      <a:pt x="16802" y="1313"/>
                    </a:lnTo>
                    <a:lnTo>
                      <a:pt x="16400" y="1119"/>
                    </a:lnTo>
                    <a:lnTo>
                      <a:pt x="15967" y="955"/>
                    </a:lnTo>
                    <a:lnTo>
                      <a:pt x="15535" y="806"/>
                    </a:lnTo>
                    <a:lnTo>
                      <a:pt x="15088" y="657"/>
                    </a:lnTo>
                    <a:lnTo>
                      <a:pt x="14641" y="538"/>
                    </a:lnTo>
                    <a:lnTo>
                      <a:pt x="14178" y="418"/>
                    </a:lnTo>
                    <a:lnTo>
                      <a:pt x="13701" y="314"/>
                    </a:lnTo>
                    <a:lnTo>
                      <a:pt x="13239" y="240"/>
                    </a:lnTo>
                    <a:lnTo>
                      <a:pt x="12747" y="165"/>
                    </a:lnTo>
                    <a:lnTo>
                      <a:pt x="12270" y="105"/>
                    </a:lnTo>
                    <a:lnTo>
                      <a:pt x="11778" y="61"/>
                    </a:lnTo>
                    <a:lnTo>
                      <a:pt x="11286" y="31"/>
                    </a:lnTo>
                    <a:lnTo>
                      <a:pt x="10794" y="1"/>
                    </a:lnTo>
                    <a:close/>
                  </a:path>
                </a:pathLst>
              </a:custGeom>
              <a:solidFill>
                <a:srgbClr val="AFA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7"/>
              <p:cNvSpPr/>
              <p:nvPr/>
            </p:nvSpPr>
            <p:spPr>
              <a:xfrm>
                <a:off x="2944841" y="3738869"/>
                <a:ext cx="216425" cy="87759"/>
              </a:xfrm>
              <a:custGeom>
                <a:avLst/>
                <a:gdLst/>
                <a:ahLst/>
                <a:cxnLst/>
                <a:rect l="l" t="t" r="r" b="b"/>
                <a:pathLst>
                  <a:path w="14269" h="5786" extrusionOk="0">
                    <a:moveTo>
                      <a:pt x="7037" y="1"/>
                    </a:moveTo>
                    <a:lnTo>
                      <a:pt x="6486" y="16"/>
                    </a:lnTo>
                    <a:lnTo>
                      <a:pt x="5934" y="60"/>
                    </a:lnTo>
                    <a:lnTo>
                      <a:pt x="5383" y="135"/>
                    </a:lnTo>
                    <a:lnTo>
                      <a:pt x="4846" y="224"/>
                    </a:lnTo>
                    <a:lnTo>
                      <a:pt x="4324" y="344"/>
                    </a:lnTo>
                    <a:lnTo>
                      <a:pt x="3817" y="493"/>
                    </a:lnTo>
                    <a:lnTo>
                      <a:pt x="3355" y="642"/>
                    </a:lnTo>
                    <a:lnTo>
                      <a:pt x="2908" y="806"/>
                    </a:lnTo>
                    <a:lnTo>
                      <a:pt x="2490" y="1015"/>
                    </a:lnTo>
                    <a:lnTo>
                      <a:pt x="2088" y="1223"/>
                    </a:lnTo>
                    <a:lnTo>
                      <a:pt x="2073" y="1238"/>
                    </a:lnTo>
                    <a:lnTo>
                      <a:pt x="1700" y="1462"/>
                    </a:lnTo>
                    <a:lnTo>
                      <a:pt x="1372" y="1715"/>
                    </a:lnTo>
                    <a:lnTo>
                      <a:pt x="1074" y="1969"/>
                    </a:lnTo>
                    <a:lnTo>
                      <a:pt x="821" y="2237"/>
                    </a:lnTo>
                    <a:lnTo>
                      <a:pt x="701" y="2371"/>
                    </a:lnTo>
                    <a:lnTo>
                      <a:pt x="582" y="2505"/>
                    </a:lnTo>
                    <a:lnTo>
                      <a:pt x="478" y="2640"/>
                    </a:lnTo>
                    <a:lnTo>
                      <a:pt x="388" y="2789"/>
                    </a:lnTo>
                    <a:lnTo>
                      <a:pt x="299" y="2938"/>
                    </a:lnTo>
                    <a:lnTo>
                      <a:pt x="224" y="3087"/>
                    </a:lnTo>
                    <a:lnTo>
                      <a:pt x="165" y="3221"/>
                    </a:lnTo>
                    <a:lnTo>
                      <a:pt x="120" y="3370"/>
                    </a:lnTo>
                    <a:lnTo>
                      <a:pt x="75" y="3519"/>
                    </a:lnTo>
                    <a:lnTo>
                      <a:pt x="30" y="3683"/>
                    </a:lnTo>
                    <a:lnTo>
                      <a:pt x="16" y="3832"/>
                    </a:lnTo>
                    <a:lnTo>
                      <a:pt x="1" y="3981"/>
                    </a:lnTo>
                    <a:lnTo>
                      <a:pt x="1" y="4130"/>
                    </a:lnTo>
                    <a:lnTo>
                      <a:pt x="1" y="4279"/>
                    </a:lnTo>
                    <a:lnTo>
                      <a:pt x="16" y="4429"/>
                    </a:lnTo>
                    <a:lnTo>
                      <a:pt x="30" y="4578"/>
                    </a:lnTo>
                    <a:lnTo>
                      <a:pt x="45" y="4593"/>
                    </a:lnTo>
                    <a:lnTo>
                      <a:pt x="45" y="4607"/>
                    </a:lnTo>
                    <a:lnTo>
                      <a:pt x="90" y="4816"/>
                    </a:lnTo>
                    <a:lnTo>
                      <a:pt x="165" y="5025"/>
                    </a:lnTo>
                    <a:lnTo>
                      <a:pt x="224" y="5189"/>
                    </a:lnTo>
                    <a:lnTo>
                      <a:pt x="314" y="5353"/>
                    </a:lnTo>
                    <a:lnTo>
                      <a:pt x="403" y="5517"/>
                    </a:lnTo>
                    <a:lnTo>
                      <a:pt x="522" y="5696"/>
                    </a:lnTo>
                    <a:lnTo>
                      <a:pt x="537" y="5740"/>
                    </a:lnTo>
                    <a:lnTo>
                      <a:pt x="582" y="5785"/>
                    </a:lnTo>
                    <a:lnTo>
                      <a:pt x="448" y="5517"/>
                    </a:lnTo>
                    <a:lnTo>
                      <a:pt x="344" y="5249"/>
                    </a:lnTo>
                    <a:lnTo>
                      <a:pt x="254" y="4965"/>
                    </a:lnTo>
                    <a:lnTo>
                      <a:pt x="209" y="4697"/>
                    </a:lnTo>
                    <a:lnTo>
                      <a:pt x="209" y="4414"/>
                    </a:lnTo>
                    <a:lnTo>
                      <a:pt x="224" y="4145"/>
                    </a:lnTo>
                    <a:lnTo>
                      <a:pt x="284" y="3862"/>
                    </a:lnTo>
                    <a:lnTo>
                      <a:pt x="373" y="3594"/>
                    </a:lnTo>
                    <a:lnTo>
                      <a:pt x="493" y="3325"/>
                    </a:lnTo>
                    <a:lnTo>
                      <a:pt x="642" y="3057"/>
                    </a:lnTo>
                    <a:lnTo>
                      <a:pt x="821" y="2789"/>
                    </a:lnTo>
                    <a:lnTo>
                      <a:pt x="1044" y="2535"/>
                    </a:lnTo>
                    <a:lnTo>
                      <a:pt x="1298" y="2297"/>
                    </a:lnTo>
                    <a:lnTo>
                      <a:pt x="1581" y="2043"/>
                    </a:lnTo>
                    <a:lnTo>
                      <a:pt x="1894" y="1820"/>
                    </a:lnTo>
                    <a:lnTo>
                      <a:pt x="2237" y="1596"/>
                    </a:lnTo>
                    <a:lnTo>
                      <a:pt x="2505" y="1462"/>
                    </a:lnTo>
                    <a:lnTo>
                      <a:pt x="2774" y="1328"/>
                    </a:lnTo>
                    <a:lnTo>
                      <a:pt x="3042" y="1193"/>
                    </a:lnTo>
                    <a:lnTo>
                      <a:pt x="3340" y="1074"/>
                    </a:lnTo>
                    <a:lnTo>
                      <a:pt x="3623" y="970"/>
                    </a:lnTo>
                    <a:lnTo>
                      <a:pt x="3936" y="865"/>
                    </a:lnTo>
                    <a:lnTo>
                      <a:pt x="4235" y="776"/>
                    </a:lnTo>
                    <a:lnTo>
                      <a:pt x="4548" y="701"/>
                    </a:lnTo>
                    <a:lnTo>
                      <a:pt x="4876" y="627"/>
                    </a:lnTo>
                    <a:lnTo>
                      <a:pt x="5189" y="567"/>
                    </a:lnTo>
                    <a:lnTo>
                      <a:pt x="5517" y="523"/>
                    </a:lnTo>
                    <a:lnTo>
                      <a:pt x="5845" y="478"/>
                    </a:lnTo>
                    <a:lnTo>
                      <a:pt x="6188" y="448"/>
                    </a:lnTo>
                    <a:lnTo>
                      <a:pt x="6516" y="418"/>
                    </a:lnTo>
                    <a:lnTo>
                      <a:pt x="6859" y="403"/>
                    </a:lnTo>
                    <a:lnTo>
                      <a:pt x="7187" y="388"/>
                    </a:lnTo>
                    <a:lnTo>
                      <a:pt x="7529" y="403"/>
                    </a:lnTo>
                    <a:lnTo>
                      <a:pt x="7857" y="418"/>
                    </a:lnTo>
                    <a:lnTo>
                      <a:pt x="8200" y="433"/>
                    </a:lnTo>
                    <a:lnTo>
                      <a:pt x="8528" y="463"/>
                    </a:lnTo>
                    <a:lnTo>
                      <a:pt x="8856" y="508"/>
                    </a:lnTo>
                    <a:lnTo>
                      <a:pt x="9184" y="552"/>
                    </a:lnTo>
                    <a:lnTo>
                      <a:pt x="9512" y="612"/>
                    </a:lnTo>
                    <a:lnTo>
                      <a:pt x="9825" y="687"/>
                    </a:lnTo>
                    <a:lnTo>
                      <a:pt x="10138" y="761"/>
                    </a:lnTo>
                    <a:lnTo>
                      <a:pt x="10451" y="851"/>
                    </a:lnTo>
                    <a:lnTo>
                      <a:pt x="10765" y="940"/>
                    </a:lnTo>
                    <a:lnTo>
                      <a:pt x="11048" y="1044"/>
                    </a:lnTo>
                    <a:lnTo>
                      <a:pt x="11346" y="1164"/>
                    </a:lnTo>
                    <a:lnTo>
                      <a:pt x="11629" y="1298"/>
                    </a:lnTo>
                    <a:lnTo>
                      <a:pt x="11898" y="1432"/>
                    </a:lnTo>
                    <a:lnTo>
                      <a:pt x="12151" y="1566"/>
                    </a:lnTo>
                    <a:lnTo>
                      <a:pt x="12419" y="1730"/>
                    </a:lnTo>
                    <a:lnTo>
                      <a:pt x="12673" y="1894"/>
                    </a:lnTo>
                    <a:lnTo>
                      <a:pt x="12911" y="2073"/>
                    </a:lnTo>
                    <a:lnTo>
                      <a:pt x="13120" y="2252"/>
                    </a:lnTo>
                    <a:lnTo>
                      <a:pt x="13314" y="2431"/>
                    </a:lnTo>
                    <a:lnTo>
                      <a:pt x="13478" y="2625"/>
                    </a:lnTo>
                    <a:lnTo>
                      <a:pt x="13642" y="2818"/>
                    </a:lnTo>
                    <a:lnTo>
                      <a:pt x="13776" y="3012"/>
                    </a:lnTo>
                    <a:lnTo>
                      <a:pt x="13895" y="3206"/>
                    </a:lnTo>
                    <a:lnTo>
                      <a:pt x="14000" y="3415"/>
                    </a:lnTo>
                    <a:lnTo>
                      <a:pt x="14074" y="3623"/>
                    </a:lnTo>
                    <a:lnTo>
                      <a:pt x="14134" y="3817"/>
                    </a:lnTo>
                    <a:lnTo>
                      <a:pt x="14179" y="4026"/>
                    </a:lnTo>
                    <a:lnTo>
                      <a:pt x="14208" y="4235"/>
                    </a:lnTo>
                    <a:lnTo>
                      <a:pt x="14208" y="4443"/>
                    </a:lnTo>
                    <a:lnTo>
                      <a:pt x="14208" y="4652"/>
                    </a:lnTo>
                    <a:lnTo>
                      <a:pt x="14238" y="4429"/>
                    </a:lnTo>
                    <a:lnTo>
                      <a:pt x="14268" y="4190"/>
                    </a:lnTo>
                    <a:lnTo>
                      <a:pt x="14268" y="3951"/>
                    </a:lnTo>
                    <a:lnTo>
                      <a:pt x="14238" y="3728"/>
                    </a:lnTo>
                    <a:lnTo>
                      <a:pt x="14193" y="3489"/>
                    </a:lnTo>
                    <a:lnTo>
                      <a:pt x="14119" y="3266"/>
                    </a:lnTo>
                    <a:lnTo>
                      <a:pt x="14029" y="3042"/>
                    </a:lnTo>
                    <a:lnTo>
                      <a:pt x="13910" y="2818"/>
                    </a:lnTo>
                    <a:lnTo>
                      <a:pt x="13776" y="2595"/>
                    </a:lnTo>
                    <a:lnTo>
                      <a:pt x="13612" y="2371"/>
                    </a:lnTo>
                    <a:lnTo>
                      <a:pt x="13418" y="2162"/>
                    </a:lnTo>
                    <a:lnTo>
                      <a:pt x="13224" y="1954"/>
                    </a:lnTo>
                    <a:lnTo>
                      <a:pt x="12986" y="1745"/>
                    </a:lnTo>
                    <a:lnTo>
                      <a:pt x="12732" y="1551"/>
                    </a:lnTo>
                    <a:lnTo>
                      <a:pt x="12464" y="1372"/>
                    </a:lnTo>
                    <a:lnTo>
                      <a:pt x="12166" y="1193"/>
                    </a:lnTo>
                    <a:lnTo>
                      <a:pt x="11734" y="955"/>
                    </a:lnTo>
                    <a:lnTo>
                      <a:pt x="11271" y="746"/>
                    </a:lnTo>
                    <a:lnTo>
                      <a:pt x="10779" y="567"/>
                    </a:lnTo>
                    <a:lnTo>
                      <a:pt x="10273" y="418"/>
                    </a:lnTo>
                    <a:lnTo>
                      <a:pt x="9766" y="284"/>
                    </a:lnTo>
                    <a:lnTo>
                      <a:pt x="9229" y="180"/>
                    </a:lnTo>
                    <a:lnTo>
                      <a:pt x="8692" y="90"/>
                    </a:lnTo>
                    <a:lnTo>
                      <a:pt x="8141" y="45"/>
                    </a:lnTo>
                    <a:lnTo>
                      <a:pt x="7589" y="16"/>
                    </a:lnTo>
                    <a:lnTo>
                      <a:pt x="7037" y="1"/>
                    </a:lnTo>
                    <a:close/>
                  </a:path>
                </a:pathLst>
              </a:custGeom>
              <a:solidFill>
                <a:srgbClr val="FDC4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7"/>
              <p:cNvSpPr/>
              <p:nvPr/>
            </p:nvSpPr>
            <p:spPr>
              <a:xfrm>
                <a:off x="2896001" y="3711067"/>
                <a:ext cx="312966" cy="180675"/>
              </a:xfrm>
              <a:custGeom>
                <a:avLst/>
                <a:gdLst/>
                <a:ahLst/>
                <a:cxnLst/>
                <a:rect l="l" t="t" r="r" b="b"/>
                <a:pathLst>
                  <a:path w="20634" h="11912" extrusionOk="0">
                    <a:moveTo>
                      <a:pt x="10407" y="2221"/>
                    </a:moveTo>
                    <a:lnTo>
                      <a:pt x="10749" y="2236"/>
                    </a:lnTo>
                    <a:lnTo>
                      <a:pt x="11077" y="2251"/>
                    </a:lnTo>
                    <a:lnTo>
                      <a:pt x="11420" y="2266"/>
                    </a:lnTo>
                    <a:lnTo>
                      <a:pt x="11748" y="2296"/>
                    </a:lnTo>
                    <a:lnTo>
                      <a:pt x="12076" y="2341"/>
                    </a:lnTo>
                    <a:lnTo>
                      <a:pt x="12404" y="2385"/>
                    </a:lnTo>
                    <a:lnTo>
                      <a:pt x="12732" y="2445"/>
                    </a:lnTo>
                    <a:lnTo>
                      <a:pt x="13045" y="2520"/>
                    </a:lnTo>
                    <a:lnTo>
                      <a:pt x="13358" y="2594"/>
                    </a:lnTo>
                    <a:lnTo>
                      <a:pt x="13671" y="2684"/>
                    </a:lnTo>
                    <a:lnTo>
                      <a:pt x="13985" y="2773"/>
                    </a:lnTo>
                    <a:lnTo>
                      <a:pt x="14268" y="2877"/>
                    </a:lnTo>
                    <a:lnTo>
                      <a:pt x="14566" y="2997"/>
                    </a:lnTo>
                    <a:lnTo>
                      <a:pt x="14849" y="3131"/>
                    </a:lnTo>
                    <a:lnTo>
                      <a:pt x="15118" y="3265"/>
                    </a:lnTo>
                    <a:lnTo>
                      <a:pt x="15371" y="3399"/>
                    </a:lnTo>
                    <a:lnTo>
                      <a:pt x="15639" y="3563"/>
                    </a:lnTo>
                    <a:lnTo>
                      <a:pt x="15893" y="3727"/>
                    </a:lnTo>
                    <a:lnTo>
                      <a:pt x="16131" y="3906"/>
                    </a:lnTo>
                    <a:lnTo>
                      <a:pt x="16340" y="4085"/>
                    </a:lnTo>
                    <a:lnTo>
                      <a:pt x="16534" y="4264"/>
                    </a:lnTo>
                    <a:lnTo>
                      <a:pt x="16698" y="4458"/>
                    </a:lnTo>
                    <a:lnTo>
                      <a:pt x="16862" y="4651"/>
                    </a:lnTo>
                    <a:lnTo>
                      <a:pt x="16996" y="4845"/>
                    </a:lnTo>
                    <a:lnTo>
                      <a:pt x="17115" y="5039"/>
                    </a:lnTo>
                    <a:lnTo>
                      <a:pt x="17220" y="5248"/>
                    </a:lnTo>
                    <a:lnTo>
                      <a:pt x="17294" y="5456"/>
                    </a:lnTo>
                    <a:lnTo>
                      <a:pt x="17354" y="5650"/>
                    </a:lnTo>
                    <a:lnTo>
                      <a:pt x="17399" y="5859"/>
                    </a:lnTo>
                    <a:lnTo>
                      <a:pt x="17428" y="6068"/>
                    </a:lnTo>
                    <a:lnTo>
                      <a:pt x="17428" y="6276"/>
                    </a:lnTo>
                    <a:lnTo>
                      <a:pt x="17428" y="6485"/>
                    </a:lnTo>
                    <a:lnTo>
                      <a:pt x="17384" y="6649"/>
                    </a:lnTo>
                    <a:lnTo>
                      <a:pt x="17324" y="6813"/>
                    </a:lnTo>
                    <a:lnTo>
                      <a:pt x="17264" y="6977"/>
                    </a:lnTo>
                    <a:lnTo>
                      <a:pt x="17190" y="7126"/>
                    </a:lnTo>
                    <a:lnTo>
                      <a:pt x="17100" y="7290"/>
                    </a:lnTo>
                    <a:lnTo>
                      <a:pt x="16996" y="7439"/>
                    </a:lnTo>
                    <a:lnTo>
                      <a:pt x="16892" y="7588"/>
                    </a:lnTo>
                    <a:lnTo>
                      <a:pt x="16772" y="7737"/>
                    </a:lnTo>
                    <a:lnTo>
                      <a:pt x="16638" y="7887"/>
                    </a:lnTo>
                    <a:lnTo>
                      <a:pt x="16504" y="8036"/>
                    </a:lnTo>
                    <a:lnTo>
                      <a:pt x="16340" y="8185"/>
                    </a:lnTo>
                    <a:lnTo>
                      <a:pt x="16176" y="8319"/>
                    </a:lnTo>
                    <a:lnTo>
                      <a:pt x="16012" y="8453"/>
                    </a:lnTo>
                    <a:lnTo>
                      <a:pt x="15818" y="8587"/>
                    </a:lnTo>
                    <a:lnTo>
                      <a:pt x="15624" y="8721"/>
                    </a:lnTo>
                    <a:lnTo>
                      <a:pt x="15416" y="8841"/>
                    </a:lnTo>
                    <a:lnTo>
                      <a:pt x="15147" y="8990"/>
                    </a:lnTo>
                    <a:lnTo>
                      <a:pt x="14864" y="9139"/>
                    </a:lnTo>
                    <a:lnTo>
                      <a:pt x="14581" y="9258"/>
                    </a:lnTo>
                    <a:lnTo>
                      <a:pt x="14298" y="9377"/>
                    </a:lnTo>
                    <a:lnTo>
                      <a:pt x="13999" y="9482"/>
                    </a:lnTo>
                    <a:lnTo>
                      <a:pt x="13686" y="9586"/>
                    </a:lnTo>
                    <a:lnTo>
                      <a:pt x="13373" y="9676"/>
                    </a:lnTo>
                    <a:lnTo>
                      <a:pt x="13045" y="9765"/>
                    </a:lnTo>
                    <a:lnTo>
                      <a:pt x="12732" y="9840"/>
                    </a:lnTo>
                    <a:lnTo>
                      <a:pt x="12404" y="9899"/>
                    </a:lnTo>
                    <a:lnTo>
                      <a:pt x="12061" y="9944"/>
                    </a:lnTo>
                    <a:lnTo>
                      <a:pt x="11733" y="9989"/>
                    </a:lnTo>
                    <a:lnTo>
                      <a:pt x="11390" y="10033"/>
                    </a:lnTo>
                    <a:lnTo>
                      <a:pt x="11048" y="10048"/>
                    </a:lnTo>
                    <a:lnTo>
                      <a:pt x="10705" y="10063"/>
                    </a:lnTo>
                    <a:lnTo>
                      <a:pt x="10362" y="10078"/>
                    </a:lnTo>
                    <a:lnTo>
                      <a:pt x="10019" y="10078"/>
                    </a:lnTo>
                    <a:lnTo>
                      <a:pt x="9676" y="10063"/>
                    </a:lnTo>
                    <a:lnTo>
                      <a:pt x="9333" y="10033"/>
                    </a:lnTo>
                    <a:lnTo>
                      <a:pt x="9005" y="10004"/>
                    </a:lnTo>
                    <a:lnTo>
                      <a:pt x="8662" y="9959"/>
                    </a:lnTo>
                    <a:lnTo>
                      <a:pt x="8334" y="9914"/>
                    </a:lnTo>
                    <a:lnTo>
                      <a:pt x="8006" y="9854"/>
                    </a:lnTo>
                    <a:lnTo>
                      <a:pt x="7678" y="9780"/>
                    </a:lnTo>
                    <a:lnTo>
                      <a:pt x="7350" y="9705"/>
                    </a:lnTo>
                    <a:lnTo>
                      <a:pt x="7037" y="9616"/>
                    </a:lnTo>
                    <a:lnTo>
                      <a:pt x="6739" y="9526"/>
                    </a:lnTo>
                    <a:lnTo>
                      <a:pt x="6426" y="9422"/>
                    </a:lnTo>
                    <a:lnTo>
                      <a:pt x="6143" y="9303"/>
                    </a:lnTo>
                    <a:lnTo>
                      <a:pt x="5859" y="9169"/>
                    </a:lnTo>
                    <a:lnTo>
                      <a:pt x="5576" y="9035"/>
                    </a:lnTo>
                    <a:lnTo>
                      <a:pt x="5308" y="8885"/>
                    </a:lnTo>
                    <a:lnTo>
                      <a:pt x="5069" y="8751"/>
                    </a:lnTo>
                    <a:lnTo>
                      <a:pt x="4846" y="8602"/>
                    </a:lnTo>
                    <a:lnTo>
                      <a:pt x="4637" y="8453"/>
                    </a:lnTo>
                    <a:lnTo>
                      <a:pt x="4443" y="8289"/>
                    </a:lnTo>
                    <a:lnTo>
                      <a:pt x="4264" y="8125"/>
                    </a:lnTo>
                    <a:lnTo>
                      <a:pt x="4100" y="7961"/>
                    </a:lnTo>
                    <a:lnTo>
                      <a:pt x="3936" y="7797"/>
                    </a:lnTo>
                    <a:lnTo>
                      <a:pt x="3802" y="7618"/>
                    </a:lnTo>
                    <a:lnTo>
                      <a:pt x="3668" y="7350"/>
                    </a:lnTo>
                    <a:lnTo>
                      <a:pt x="3564" y="7082"/>
                    </a:lnTo>
                    <a:lnTo>
                      <a:pt x="3474" y="6798"/>
                    </a:lnTo>
                    <a:lnTo>
                      <a:pt x="3429" y="6530"/>
                    </a:lnTo>
                    <a:lnTo>
                      <a:pt x="3429" y="6247"/>
                    </a:lnTo>
                    <a:lnTo>
                      <a:pt x="3444" y="5978"/>
                    </a:lnTo>
                    <a:lnTo>
                      <a:pt x="3504" y="5695"/>
                    </a:lnTo>
                    <a:lnTo>
                      <a:pt x="3593" y="5427"/>
                    </a:lnTo>
                    <a:lnTo>
                      <a:pt x="3713" y="5158"/>
                    </a:lnTo>
                    <a:lnTo>
                      <a:pt x="3862" y="4890"/>
                    </a:lnTo>
                    <a:lnTo>
                      <a:pt x="4041" y="4622"/>
                    </a:lnTo>
                    <a:lnTo>
                      <a:pt x="4264" y="4368"/>
                    </a:lnTo>
                    <a:lnTo>
                      <a:pt x="4518" y="4130"/>
                    </a:lnTo>
                    <a:lnTo>
                      <a:pt x="4801" y="3876"/>
                    </a:lnTo>
                    <a:lnTo>
                      <a:pt x="5114" y="3653"/>
                    </a:lnTo>
                    <a:lnTo>
                      <a:pt x="5457" y="3429"/>
                    </a:lnTo>
                    <a:lnTo>
                      <a:pt x="5725" y="3295"/>
                    </a:lnTo>
                    <a:lnTo>
                      <a:pt x="5994" y="3161"/>
                    </a:lnTo>
                    <a:lnTo>
                      <a:pt x="6262" y="3026"/>
                    </a:lnTo>
                    <a:lnTo>
                      <a:pt x="6560" y="2907"/>
                    </a:lnTo>
                    <a:lnTo>
                      <a:pt x="6843" y="2803"/>
                    </a:lnTo>
                    <a:lnTo>
                      <a:pt x="7156" y="2698"/>
                    </a:lnTo>
                    <a:lnTo>
                      <a:pt x="7455" y="2609"/>
                    </a:lnTo>
                    <a:lnTo>
                      <a:pt x="7768" y="2534"/>
                    </a:lnTo>
                    <a:lnTo>
                      <a:pt x="8096" y="2460"/>
                    </a:lnTo>
                    <a:lnTo>
                      <a:pt x="8409" y="2400"/>
                    </a:lnTo>
                    <a:lnTo>
                      <a:pt x="8737" y="2356"/>
                    </a:lnTo>
                    <a:lnTo>
                      <a:pt x="9065" y="2311"/>
                    </a:lnTo>
                    <a:lnTo>
                      <a:pt x="9408" y="2281"/>
                    </a:lnTo>
                    <a:lnTo>
                      <a:pt x="9736" y="2251"/>
                    </a:lnTo>
                    <a:lnTo>
                      <a:pt x="10079" y="2236"/>
                    </a:lnTo>
                    <a:lnTo>
                      <a:pt x="10407" y="2221"/>
                    </a:lnTo>
                    <a:close/>
                    <a:moveTo>
                      <a:pt x="10287" y="0"/>
                    </a:moveTo>
                    <a:lnTo>
                      <a:pt x="9795" y="15"/>
                    </a:lnTo>
                    <a:lnTo>
                      <a:pt x="9303" y="30"/>
                    </a:lnTo>
                    <a:lnTo>
                      <a:pt x="8811" y="75"/>
                    </a:lnTo>
                    <a:lnTo>
                      <a:pt x="8319" y="119"/>
                    </a:lnTo>
                    <a:lnTo>
                      <a:pt x="7842" y="179"/>
                    </a:lnTo>
                    <a:lnTo>
                      <a:pt x="7350" y="268"/>
                    </a:lnTo>
                    <a:lnTo>
                      <a:pt x="6873" y="358"/>
                    </a:lnTo>
                    <a:lnTo>
                      <a:pt x="6411" y="462"/>
                    </a:lnTo>
                    <a:lnTo>
                      <a:pt x="5949" y="581"/>
                    </a:lnTo>
                    <a:lnTo>
                      <a:pt x="5502" y="701"/>
                    </a:lnTo>
                    <a:lnTo>
                      <a:pt x="5054" y="850"/>
                    </a:lnTo>
                    <a:lnTo>
                      <a:pt x="4622" y="1014"/>
                    </a:lnTo>
                    <a:lnTo>
                      <a:pt x="4190" y="1178"/>
                    </a:lnTo>
                    <a:lnTo>
                      <a:pt x="3787" y="1372"/>
                    </a:lnTo>
                    <a:lnTo>
                      <a:pt x="3385" y="1565"/>
                    </a:lnTo>
                    <a:lnTo>
                      <a:pt x="2997" y="1774"/>
                    </a:lnTo>
                    <a:lnTo>
                      <a:pt x="2654" y="1983"/>
                    </a:lnTo>
                    <a:lnTo>
                      <a:pt x="2341" y="2206"/>
                    </a:lnTo>
                    <a:lnTo>
                      <a:pt x="2043" y="2430"/>
                    </a:lnTo>
                    <a:lnTo>
                      <a:pt x="1760" y="2654"/>
                    </a:lnTo>
                    <a:lnTo>
                      <a:pt x="1506" y="2892"/>
                    </a:lnTo>
                    <a:lnTo>
                      <a:pt x="1268" y="3131"/>
                    </a:lnTo>
                    <a:lnTo>
                      <a:pt x="1044" y="3369"/>
                    </a:lnTo>
                    <a:lnTo>
                      <a:pt x="850" y="3623"/>
                    </a:lnTo>
                    <a:lnTo>
                      <a:pt x="671" y="3861"/>
                    </a:lnTo>
                    <a:lnTo>
                      <a:pt x="522" y="4130"/>
                    </a:lnTo>
                    <a:lnTo>
                      <a:pt x="388" y="4383"/>
                    </a:lnTo>
                    <a:lnTo>
                      <a:pt x="269" y="4637"/>
                    </a:lnTo>
                    <a:lnTo>
                      <a:pt x="179" y="4905"/>
                    </a:lnTo>
                    <a:lnTo>
                      <a:pt x="105" y="5173"/>
                    </a:lnTo>
                    <a:lnTo>
                      <a:pt x="45" y="5442"/>
                    </a:lnTo>
                    <a:lnTo>
                      <a:pt x="15" y="5710"/>
                    </a:lnTo>
                    <a:lnTo>
                      <a:pt x="0" y="5710"/>
                    </a:lnTo>
                    <a:lnTo>
                      <a:pt x="0" y="5725"/>
                    </a:lnTo>
                    <a:lnTo>
                      <a:pt x="0" y="5904"/>
                    </a:lnTo>
                    <a:lnTo>
                      <a:pt x="0" y="6083"/>
                    </a:lnTo>
                    <a:lnTo>
                      <a:pt x="15" y="6366"/>
                    </a:lnTo>
                    <a:lnTo>
                      <a:pt x="60" y="6649"/>
                    </a:lnTo>
                    <a:lnTo>
                      <a:pt x="120" y="6932"/>
                    </a:lnTo>
                    <a:lnTo>
                      <a:pt x="209" y="7201"/>
                    </a:lnTo>
                    <a:lnTo>
                      <a:pt x="328" y="7469"/>
                    </a:lnTo>
                    <a:lnTo>
                      <a:pt x="463" y="7752"/>
                    </a:lnTo>
                    <a:lnTo>
                      <a:pt x="612" y="8021"/>
                    </a:lnTo>
                    <a:lnTo>
                      <a:pt x="791" y="8274"/>
                    </a:lnTo>
                    <a:lnTo>
                      <a:pt x="999" y="8543"/>
                    </a:lnTo>
                    <a:lnTo>
                      <a:pt x="1223" y="8796"/>
                    </a:lnTo>
                    <a:lnTo>
                      <a:pt x="1461" y="9049"/>
                    </a:lnTo>
                    <a:lnTo>
                      <a:pt x="1730" y="9288"/>
                    </a:lnTo>
                    <a:lnTo>
                      <a:pt x="2028" y="9526"/>
                    </a:lnTo>
                    <a:lnTo>
                      <a:pt x="2341" y="9765"/>
                    </a:lnTo>
                    <a:lnTo>
                      <a:pt x="2684" y="9989"/>
                    </a:lnTo>
                    <a:lnTo>
                      <a:pt x="3042" y="10197"/>
                    </a:lnTo>
                    <a:lnTo>
                      <a:pt x="3429" y="10406"/>
                    </a:lnTo>
                    <a:lnTo>
                      <a:pt x="3817" y="10615"/>
                    </a:lnTo>
                    <a:lnTo>
                      <a:pt x="4234" y="10794"/>
                    </a:lnTo>
                    <a:lnTo>
                      <a:pt x="4667" y="10958"/>
                    </a:lnTo>
                    <a:lnTo>
                      <a:pt x="5099" y="11107"/>
                    </a:lnTo>
                    <a:lnTo>
                      <a:pt x="5546" y="11256"/>
                    </a:lnTo>
                    <a:lnTo>
                      <a:pt x="5994" y="11390"/>
                    </a:lnTo>
                    <a:lnTo>
                      <a:pt x="6456" y="11494"/>
                    </a:lnTo>
                    <a:lnTo>
                      <a:pt x="6933" y="11599"/>
                    </a:lnTo>
                    <a:lnTo>
                      <a:pt x="7410" y="11688"/>
                    </a:lnTo>
                    <a:lnTo>
                      <a:pt x="7887" y="11763"/>
                    </a:lnTo>
                    <a:lnTo>
                      <a:pt x="8379" y="11822"/>
                    </a:lnTo>
                    <a:lnTo>
                      <a:pt x="8856" y="11867"/>
                    </a:lnTo>
                    <a:lnTo>
                      <a:pt x="9363" y="11897"/>
                    </a:lnTo>
                    <a:lnTo>
                      <a:pt x="9855" y="11912"/>
                    </a:lnTo>
                    <a:lnTo>
                      <a:pt x="10839" y="11912"/>
                    </a:lnTo>
                    <a:lnTo>
                      <a:pt x="11331" y="11882"/>
                    </a:lnTo>
                    <a:lnTo>
                      <a:pt x="11823" y="11852"/>
                    </a:lnTo>
                    <a:lnTo>
                      <a:pt x="12315" y="11807"/>
                    </a:lnTo>
                    <a:lnTo>
                      <a:pt x="12807" y="11733"/>
                    </a:lnTo>
                    <a:lnTo>
                      <a:pt x="13284" y="11658"/>
                    </a:lnTo>
                    <a:lnTo>
                      <a:pt x="13761" y="11569"/>
                    </a:lnTo>
                    <a:lnTo>
                      <a:pt x="14223" y="11465"/>
                    </a:lnTo>
                    <a:lnTo>
                      <a:pt x="14685" y="11345"/>
                    </a:lnTo>
                    <a:lnTo>
                      <a:pt x="15132" y="11211"/>
                    </a:lnTo>
                    <a:lnTo>
                      <a:pt x="15580" y="11077"/>
                    </a:lnTo>
                    <a:lnTo>
                      <a:pt x="16012" y="10913"/>
                    </a:lnTo>
                    <a:lnTo>
                      <a:pt x="16444" y="10749"/>
                    </a:lnTo>
                    <a:lnTo>
                      <a:pt x="16847" y="10555"/>
                    </a:lnTo>
                    <a:lnTo>
                      <a:pt x="17249" y="10361"/>
                    </a:lnTo>
                    <a:lnTo>
                      <a:pt x="17622" y="10138"/>
                    </a:lnTo>
                    <a:lnTo>
                      <a:pt x="17980" y="9929"/>
                    </a:lnTo>
                    <a:lnTo>
                      <a:pt x="18323" y="9705"/>
                    </a:lnTo>
                    <a:lnTo>
                      <a:pt x="18636" y="9467"/>
                    </a:lnTo>
                    <a:lnTo>
                      <a:pt x="18934" y="9228"/>
                    </a:lnTo>
                    <a:lnTo>
                      <a:pt x="19188" y="8975"/>
                    </a:lnTo>
                    <a:lnTo>
                      <a:pt x="19441" y="8721"/>
                    </a:lnTo>
                    <a:lnTo>
                      <a:pt x="19665" y="8468"/>
                    </a:lnTo>
                    <a:lnTo>
                      <a:pt x="19858" y="8200"/>
                    </a:lnTo>
                    <a:lnTo>
                      <a:pt x="20037" y="7946"/>
                    </a:lnTo>
                    <a:lnTo>
                      <a:pt x="20186" y="7678"/>
                    </a:lnTo>
                    <a:lnTo>
                      <a:pt x="20321" y="7395"/>
                    </a:lnTo>
                    <a:lnTo>
                      <a:pt x="20425" y="7126"/>
                    </a:lnTo>
                    <a:lnTo>
                      <a:pt x="20514" y="6843"/>
                    </a:lnTo>
                    <a:lnTo>
                      <a:pt x="20574" y="6575"/>
                    </a:lnTo>
                    <a:lnTo>
                      <a:pt x="20619" y="6291"/>
                    </a:lnTo>
                    <a:lnTo>
                      <a:pt x="20634" y="6008"/>
                    </a:lnTo>
                    <a:lnTo>
                      <a:pt x="20634" y="5829"/>
                    </a:lnTo>
                    <a:lnTo>
                      <a:pt x="20634" y="5635"/>
                    </a:lnTo>
                    <a:lnTo>
                      <a:pt x="20589" y="5367"/>
                    </a:lnTo>
                    <a:lnTo>
                      <a:pt x="20544" y="5099"/>
                    </a:lnTo>
                    <a:lnTo>
                      <a:pt x="20470" y="4845"/>
                    </a:lnTo>
                    <a:lnTo>
                      <a:pt x="20365" y="4577"/>
                    </a:lnTo>
                    <a:lnTo>
                      <a:pt x="20246" y="4309"/>
                    </a:lnTo>
                    <a:lnTo>
                      <a:pt x="20112" y="4055"/>
                    </a:lnTo>
                    <a:lnTo>
                      <a:pt x="19948" y="3802"/>
                    </a:lnTo>
                    <a:lnTo>
                      <a:pt x="19769" y="3548"/>
                    </a:lnTo>
                    <a:lnTo>
                      <a:pt x="19575" y="3295"/>
                    </a:lnTo>
                    <a:lnTo>
                      <a:pt x="19352" y="3056"/>
                    </a:lnTo>
                    <a:lnTo>
                      <a:pt x="19113" y="2818"/>
                    </a:lnTo>
                    <a:lnTo>
                      <a:pt x="18845" y="2579"/>
                    </a:lnTo>
                    <a:lnTo>
                      <a:pt x="18561" y="2356"/>
                    </a:lnTo>
                    <a:lnTo>
                      <a:pt x="18263" y="2132"/>
                    </a:lnTo>
                    <a:lnTo>
                      <a:pt x="17935" y="1923"/>
                    </a:lnTo>
                    <a:lnTo>
                      <a:pt x="17592" y="1714"/>
                    </a:lnTo>
                    <a:lnTo>
                      <a:pt x="17205" y="1506"/>
                    </a:lnTo>
                    <a:lnTo>
                      <a:pt x="16802" y="1312"/>
                    </a:lnTo>
                    <a:lnTo>
                      <a:pt x="16400" y="1118"/>
                    </a:lnTo>
                    <a:lnTo>
                      <a:pt x="15967" y="954"/>
                    </a:lnTo>
                    <a:lnTo>
                      <a:pt x="15535" y="805"/>
                    </a:lnTo>
                    <a:lnTo>
                      <a:pt x="15088" y="656"/>
                    </a:lnTo>
                    <a:lnTo>
                      <a:pt x="14641" y="537"/>
                    </a:lnTo>
                    <a:lnTo>
                      <a:pt x="14178" y="417"/>
                    </a:lnTo>
                    <a:lnTo>
                      <a:pt x="13701" y="313"/>
                    </a:lnTo>
                    <a:lnTo>
                      <a:pt x="13239" y="239"/>
                    </a:lnTo>
                    <a:lnTo>
                      <a:pt x="12747" y="164"/>
                    </a:lnTo>
                    <a:lnTo>
                      <a:pt x="12270" y="104"/>
                    </a:lnTo>
                    <a:lnTo>
                      <a:pt x="11778" y="60"/>
                    </a:lnTo>
                    <a:lnTo>
                      <a:pt x="11286" y="30"/>
                    </a:lnTo>
                    <a:lnTo>
                      <a:pt x="107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2599098" y="3700663"/>
                <a:ext cx="419700" cy="242195"/>
              </a:xfrm>
              <a:custGeom>
                <a:avLst/>
                <a:gdLst/>
                <a:ahLst/>
                <a:cxnLst/>
                <a:rect l="l" t="t" r="r" b="b"/>
                <a:pathLst>
                  <a:path w="27671" h="15968" extrusionOk="0">
                    <a:moveTo>
                      <a:pt x="14402" y="2982"/>
                    </a:moveTo>
                    <a:lnTo>
                      <a:pt x="14849" y="2997"/>
                    </a:lnTo>
                    <a:lnTo>
                      <a:pt x="15297" y="3027"/>
                    </a:lnTo>
                    <a:lnTo>
                      <a:pt x="15744" y="3071"/>
                    </a:lnTo>
                    <a:lnTo>
                      <a:pt x="16191" y="3131"/>
                    </a:lnTo>
                    <a:lnTo>
                      <a:pt x="16624" y="3191"/>
                    </a:lnTo>
                    <a:lnTo>
                      <a:pt x="17071" y="3280"/>
                    </a:lnTo>
                    <a:lnTo>
                      <a:pt x="17488" y="3370"/>
                    </a:lnTo>
                    <a:lnTo>
                      <a:pt x="17921" y="3474"/>
                    </a:lnTo>
                    <a:lnTo>
                      <a:pt x="18323" y="3593"/>
                    </a:lnTo>
                    <a:lnTo>
                      <a:pt x="18741" y="3712"/>
                    </a:lnTo>
                    <a:lnTo>
                      <a:pt x="19128" y="3862"/>
                    </a:lnTo>
                    <a:lnTo>
                      <a:pt x="19516" y="4011"/>
                    </a:lnTo>
                    <a:lnTo>
                      <a:pt x="19888" y="4175"/>
                    </a:lnTo>
                    <a:lnTo>
                      <a:pt x="20261" y="4353"/>
                    </a:lnTo>
                    <a:lnTo>
                      <a:pt x="20604" y="4547"/>
                    </a:lnTo>
                    <a:lnTo>
                      <a:pt x="20977" y="4771"/>
                    </a:lnTo>
                    <a:lnTo>
                      <a:pt x="21305" y="4995"/>
                    </a:lnTo>
                    <a:lnTo>
                      <a:pt x="21618" y="5218"/>
                    </a:lnTo>
                    <a:lnTo>
                      <a:pt x="21901" y="5457"/>
                    </a:lnTo>
                    <a:lnTo>
                      <a:pt x="22155" y="5710"/>
                    </a:lnTo>
                    <a:lnTo>
                      <a:pt x="22393" y="5964"/>
                    </a:lnTo>
                    <a:lnTo>
                      <a:pt x="22602" y="6217"/>
                    </a:lnTo>
                    <a:lnTo>
                      <a:pt x="22781" y="6485"/>
                    </a:lnTo>
                    <a:lnTo>
                      <a:pt x="22945" y="6754"/>
                    </a:lnTo>
                    <a:lnTo>
                      <a:pt x="23079" y="7022"/>
                    </a:lnTo>
                    <a:lnTo>
                      <a:pt x="23183" y="7290"/>
                    </a:lnTo>
                    <a:lnTo>
                      <a:pt x="23273" y="7574"/>
                    </a:lnTo>
                    <a:lnTo>
                      <a:pt x="23332" y="7857"/>
                    </a:lnTo>
                    <a:lnTo>
                      <a:pt x="23362" y="8125"/>
                    </a:lnTo>
                    <a:lnTo>
                      <a:pt x="23362" y="8409"/>
                    </a:lnTo>
                    <a:lnTo>
                      <a:pt x="23347" y="8692"/>
                    </a:lnTo>
                    <a:lnTo>
                      <a:pt x="23288" y="8915"/>
                    </a:lnTo>
                    <a:lnTo>
                      <a:pt x="23228" y="9124"/>
                    </a:lnTo>
                    <a:lnTo>
                      <a:pt x="23139" y="9333"/>
                    </a:lnTo>
                    <a:lnTo>
                      <a:pt x="23034" y="9542"/>
                    </a:lnTo>
                    <a:lnTo>
                      <a:pt x="22915" y="9750"/>
                    </a:lnTo>
                    <a:lnTo>
                      <a:pt x="22796" y="9959"/>
                    </a:lnTo>
                    <a:lnTo>
                      <a:pt x="22647" y="10168"/>
                    </a:lnTo>
                    <a:lnTo>
                      <a:pt x="22483" y="10376"/>
                    </a:lnTo>
                    <a:lnTo>
                      <a:pt x="22304" y="10570"/>
                    </a:lnTo>
                    <a:lnTo>
                      <a:pt x="22110" y="10764"/>
                    </a:lnTo>
                    <a:lnTo>
                      <a:pt x="21916" y="10958"/>
                    </a:lnTo>
                    <a:lnTo>
                      <a:pt x="21692" y="11137"/>
                    </a:lnTo>
                    <a:lnTo>
                      <a:pt x="21454" y="11331"/>
                    </a:lnTo>
                    <a:lnTo>
                      <a:pt x="21200" y="11510"/>
                    </a:lnTo>
                    <a:lnTo>
                      <a:pt x="20932" y="11674"/>
                    </a:lnTo>
                    <a:lnTo>
                      <a:pt x="20649" y="11852"/>
                    </a:lnTo>
                    <a:lnTo>
                      <a:pt x="20306" y="12046"/>
                    </a:lnTo>
                    <a:lnTo>
                      <a:pt x="19933" y="12225"/>
                    </a:lnTo>
                    <a:lnTo>
                      <a:pt x="19546" y="12404"/>
                    </a:lnTo>
                    <a:lnTo>
                      <a:pt x="19158" y="12568"/>
                    </a:lnTo>
                    <a:lnTo>
                      <a:pt x="18755" y="12717"/>
                    </a:lnTo>
                    <a:lnTo>
                      <a:pt x="18338" y="12851"/>
                    </a:lnTo>
                    <a:lnTo>
                      <a:pt x="17921" y="12971"/>
                    </a:lnTo>
                    <a:lnTo>
                      <a:pt x="17488" y="13075"/>
                    </a:lnTo>
                    <a:lnTo>
                      <a:pt x="17056" y="13179"/>
                    </a:lnTo>
                    <a:lnTo>
                      <a:pt x="16624" y="13254"/>
                    </a:lnTo>
                    <a:lnTo>
                      <a:pt x="16176" y="13328"/>
                    </a:lnTo>
                    <a:lnTo>
                      <a:pt x="15714" y="13388"/>
                    </a:lnTo>
                    <a:lnTo>
                      <a:pt x="15267" y="13433"/>
                    </a:lnTo>
                    <a:lnTo>
                      <a:pt x="14805" y="13463"/>
                    </a:lnTo>
                    <a:lnTo>
                      <a:pt x="14357" y="13492"/>
                    </a:lnTo>
                    <a:lnTo>
                      <a:pt x="13433" y="13492"/>
                    </a:lnTo>
                    <a:lnTo>
                      <a:pt x="12971" y="13477"/>
                    </a:lnTo>
                    <a:lnTo>
                      <a:pt x="12524" y="13448"/>
                    </a:lnTo>
                    <a:lnTo>
                      <a:pt x="12062" y="13403"/>
                    </a:lnTo>
                    <a:lnTo>
                      <a:pt x="11614" y="13358"/>
                    </a:lnTo>
                    <a:lnTo>
                      <a:pt x="11167" y="13284"/>
                    </a:lnTo>
                    <a:lnTo>
                      <a:pt x="10720" y="13209"/>
                    </a:lnTo>
                    <a:lnTo>
                      <a:pt x="10287" y="13105"/>
                    </a:lnTo>
                    <a:lnTo>
                      <a:pt x="9855" y="13000"/>
                    </a:lnTo>
                    <a:lnTo>
                      <a:pt x="9438" y="12881"/>
                    </a:lnTo>
                    <a:lnTo>
                      <a:pt x="9020" y="12762"/>
                    </a:lnTo>
                    <a:lnTo>
                      <a:pt x="8618" y="12613"/>
                    </a:lnTo>
                    <a:lnTo>
                      <a:pt x="8230" y="12464"/>
                    </a:lnTo>
                    <a:lnTo>
                      <a:pt x="7842" y="12285"/>
                    </a:lnTo>
                    <a:lnTo>
                      <a:pt x="7470" y="12106"/>
                    </a:lnTo>
                    <a:lnTo>
                      <a:pt x="7112" y="11912"/>
                    </a:lnTo>
                    <a:lnTo>
                      <a:pt x="6799" y="11718"/>
                    </a:lnTo>
                    <a:lnTo>
                      <a:pt x="6501" y="11524"/>
                    </a:lnTo>
                    <a:lnTo>
                      <a:pt x="6217" y="11316"/>
                    </a:lnTo>
                    <a:lnTo>
                      <a:pt x="5949" y="11107"/>
                    </a:lnTo>
                    <a:lnTo>
                      <a:pt x="5711" y="10883"/>
                    </a:lnTo>
                    <a:lnTo>
                      <a:pt x="5487" y="10660"/>
                    </a:lnTo>
                    <a:lnTo>
                      <a:pt x="5278" y="10436"/>
                    </a:lnTo>
                    <a:lnTo>
                      <a:pt x="5099" y="10198"/>
                    </a:lnTo>
                    <a:lnTo>
                      <a:pt x="4995" y="10019"/>
                    </a:lnTo>
                    <a:lnTo>
                      <a:pt x="4906" y="9840"/>
                    </a:lnTo>
                    <a:lnTo>
                      <a:pt x="4831" y="9661"/>
                    </a:lnTo>
                    <a:lnTo>
                      <a:pt x="4771" y="9482"/>
                    </a:lnTo>
                    <a:lnTo>
                      <a:pt x="4712" y="9303"/>
                    </a:lnTo>
                    <a:lnTo>
                      <a:pt x="4667" y="9109"/>
                    </a:lnTo>
                    <a:lnTo>
                      <a:pt x="4622" y="8930"/>
                    </a:lnTo>
                    <a:lnTo>
                      <a:pt x="4607" y="8737"/>
                    </a:lnTo>
                    <a:lnTo>
                      <a:pt x="4592" y="8558"/>
                    </a:lnTo>
                    <a:lnTo>
                      <a:pt x="4592" y="8364"/>
                    </a:lnTo>
                    <a:lnTo>
                      <a:pt x="4592" y="8185"/>
                    </a:lnTo>
                    <a:lnTo>
                      <a:pt x="4622" y="7991"/>
                    </a:lnTo>
                    <a:lnTo>
                      <a:pt x="4652" y="7812"/>
                    </a:lnTo>
                    <a:lnTo>
                      <a:pt x="4682" y="7633"/>
                    </a:lnTo>
                    <a:lnTo>
                      <a:pt x="4742" y="7440"/>
                    </a:lnTo>
                    <a:lnTo>
                      <a:pt x="4801" y="7261"/>
                    </a:lnTo>
                    <a:lnTo>
                      <a:pt x="4876" y="7082"/>
                    </a:lnTo>
                    <a:lnTo>
                      <a:pt x="4965" y="6903"/>
                    </a:lnTo>
                    <a:lnTo>
                      <a:pt x="5055" y="6724"/>
                    </a:lnTo>
                    <a:lnTo>
                      <a:pt x="5174" y="6545"/>
                    </a:lnTo>
                    <a:lnTo>
                      <a:pt x="5293" y="6366"/>
                    </a:lnTo>
                    <a:lnTo>
                      <a:pt x="5412" y="6187"/>
                    </a:lnTo>
                    <a:lnTo>
                      <a:pt x="5561" y="6023"/>
                    </a:lnTo>
                    <a:lnTo>
                      <a:pt x="5711" y="5844"/>
                    </a:lnTo>
                    <a:lnTo>
                      <a:pt x="5875" y="5680"/>
                    </a:lnTo>
                    <a:lnTo>
                      <a:pt x="6039" y="5516"/>
                    </a:lnTo>
                    <a:lnTo>
                      <a:pt x="6232" y="5352"/>
                    </a:lnTo>
                    <a:lnTo>
                      <a:pt x="6426" y="5203"/>
                    </a:lnTo>
                    <a:lnTo>
                      <a:pt x="6635" y="5039"/>
                    </a:lnTo>
                    <a:lnTo>
                      <a:pt x="6844" y="4890"/>
                    </a:lnTo>
                    <a:lnTo>
                      <a:pt x="7082" y="4741"/>
                    </a:lnTo>
                    <a:lnTo>
                      <a:pt x="7321" y="4592"/>
                    </a:lnTo>
                    <a:lnTo>
                      <a:pt x="7664" y="4398"/>
                    </a:lnTo>
                    <a:lnTo>
                      <a:pt x="8021" y="4219"/>
                    </a:lnTo>
                    <a:lnTo>
                      <a:pt x="8394" y="4055"/>
                    </a:lnTo>
                    <a:lnTo>
                      <a:pt x="8782" y="3891"/>
                    </a:lnTo>
                    <a:lnTo>
                      <a:pt x="9184" y="3742"/>
                    </a:lnTo>
                    <a:lnTo>
                      <a:pt x="9587" y="3623"/>
                    </a:lnTo>
                    <a:lnTo>
                      <a:pt x="9989" y="3504"/>
                    </a:lnTo>
                    <a:lnTo>
                      <a:pt x="10422" y="3384"/>
                    </a:lnTo>
                    <a:lnTo>
                      <a:pt x="10839" y="3295"/>
                    </a:lnTo>
                    <a:lnTo>
                      <a:pt x="11271" y="3206"/>
                    </a:lnTo>
                    <a:lnTo>
                      <a:pt x="11719" y="3146"/>
                    </a:lnTo>
                    <a:lnTo>
                      <a:pt x="12151" y="3086"/>
                    </a:lnTo>
                    <a:lnTo>
                      <a:pt x="12598" y="3042"/>
                    </a:lnTo>
                    <a:lnTo>
                      <a:pt x="13046" y="3012"/>
                    </a:lnTo>
                    <a:lnTo>
                      <a:pt x="13508" y="2982"/>
                    </a:lnTo>
                    <a:close/>
                    <a:moveTo>
                      <a:pt x="13135" y="0"/>
                    </a:moveTo>
                    <a:lnTo>
                      <a:pt x="12464" y="30"/>
                    </a:lnTo>
                    <a:lnTo>
                      <a:pt x="11808" y="90"/>
                    </a:lnTo>
                    <a:lnTo>
                      <a:pt x="11152" y="149"/>
                    </a:lnTo>
                    <a:lnTo>
                      <a:pt x="10496" y="239"/>
                    </a:lnTo>
                    <a:lnTo>
                      <a:pt x="9855" y="343"/>
                    </a:lnTo>
                    <a:lnTo>
                      <a:pt x="9214" y="462"/>
                    </a:lnTo>
                    <a:lnTo>
                      <a:pt x="8588" y="597"/>
                    </a:lnTo>
                    <a:lnTo>
                      <a:pt x="7977" y="761"/>
                    </a:lnTo>
                    <a:lnTo>
                      <a:pt x="7365" y="939"/>
                    </a:lnTo>
                    <a:lnTo>
                      <a:pt x="6769" y="1133"/>
                    </a:lnTo>
                    <a:lnTo>
                      <a:pt x="6188" y="1342"/>
                    </a:lnTo>
                    <a:lnTo>
                      <a:pt x="5621" y="1581"/>
                    </a:lnTo>
                    <a:lnTo>
                      <a:pt x="5070" y="1819"/>
                    </a:lnTo>
                    <a:lnTo>
                      <a:pt x="4533" y="2087"/>
                    </a:lnTo>
                    <a:lnTo>
                      <a:pt x="4026" y="2386"/>
                    </a:lnTo>
                    <a:lnTo>
                      <a:pt x="3564" y="2654"/>
                    </a:lnTo>
                    <a:lnTo>
                      <a:pt x="3131" y="2952"/>
                    </a:lnTo>
                    <a:lnTo>
                      <a:pt x="2729" y="3235"/>
                    </a:lnTo>
                    <a:lnTo>
                      <a:pt x="2356" y="3548"/>
                    </a:lnTo>
                    <a:lnTo>
                      <a:pt x="2013" y="3862"/>
                    </a:lnTo>
                    <a:lnTo>
                      <a:pt x="1685" y="4175"/>
                    </a:lnTo>
                    <a:lnTo>
                      <a:pt x="1402" y="4503"/>
                    </a:lnTo>
                    <a:lnTo>
                      <a:pt x="1134" y="4845"/>
                    </a:lnTo>
                    <a:lnTo>
                      <a:pt x="895" y="5173"/>
                    </a:lnTo>
                    <a:lnTo>
                      <a:pt x="686" y="5516"/>
                    </a:lnTo>
                    <a:lnTo>
                      <a:pt x="508" y="5859"/>
                    </a:lnTo>
                    <a:lnTo>
                      <a:pt x="358" y="6217"/>
                    </a:lnTo>
                    <a:lnTo>
                      <a:pt x="224" y="6575"/>
                    </a:lnTo>
                    <a:lnTo>
                      <a:pt x="135" y="6933"/>
                    </a:lnTo>
                    <a:lnTo>
                      <a:pt x="60" y="7290"/>
                    </a:lnTo>
                    <a:lnTo>
                      <a:pt x="16" y="7648"/>
                    </a:lnTo>
                    <a:lnTo>
                      <a:pt x="1" y="7648"/>
                    </a:lnTo>
                    <a:lnTo>
                      <a:pt x="1" y="7663"/>
                    </a:lnTo>
                    <a:lnTo>
                      <a:pt x="1" y="7902"/>
                    </a:lnTo>
                    <a:lnTo>
                      <a:pt x="1" y="8155"/>
                    </a:lnTo>
                    <a:lnTo>
                      <a:pt x="30" y="8528"/>
                    </a:lnTo>
                    <a:lnTo>
                      <a:pt x="75" y="8901"/>
                    </a:lnTo>
                    <a:lnTo>
                      <a:pt x="165" y="9273"/>
                    </a:lnTo>
                    <a:lnTo>
                      <a:pt x="284" y="9646"/>
                    </a:lnTo>
                    <a:lnTo>
                      <a:pt x="433" y="10019"/>
                    </a:lnTo>
                    <a:lnTo>
                      <a:pt x="612" y="10376"/>
                    </a:lnTo>
                    <a:lnTo>
                      <a:pt x="821" y="10734"/>
                    </a:lnTo>
                    <a:lnTo>
                      <a:pt x="1059" y="11092"/>
                    </a:lnTo>
                    <a:lnTo>
                      <a:pt x="1327" y="11435"/>
                    </a:lnTo>
                    <a:lnTo>
                      <a:pt x="1626" y="11778"/>
                    </a:lnTo>
                    <a:lnTo>
                      <a:pt x="1954" y="12121"/>
                    </a:lnTo>
                    <a:lnTo>
                      <a:pt x="2326" y="12449"/>
                    </a:lnTo>
                    <a:lnTo>
                      <a:pt x="2714" y="12762"/>
                    </a:lnTo>
                    <a:lnTo>
                      <a:pt x="3131" y="13075"/>
                    </a:lnTo>
                    <a:lnTo>
                      <a:pt x="3594" y="13373"/>
                    </a:lnTo>
                    <a:lnTo>
                      <a:pt x="4071" y="13671"/>
                    </a:lnTo>
                    <a:lnTo>
                      <a:pt x="4592" y="13954"/>
                    </a:lnTo>
                    <a:lnTo>
                      <a:pt x="5129" y="14208"/>
                    </a:lnTo>
                    <a:lnTo>
                      <a:pt x="5681" y="14461"/>
                    </a:lnTo>
                    <a:lnTo>
                      <a:pt x="6247" y="14685"/>
                    </a:lnTo>
                    <a:lnTo>
                      <a:pt x="6829" y="14894"/>
                    </a:lnTo>
                    <a:lnTo>
                      <a:pt x="7425" y="15073"/>
                    </a:lnTo>
                    <a:lnTo>
                      <a:pt x="8036" y="15252"/>
                    </a:lnTo>
                    <a:lnTo>
                      <a:pt x="8662" y="15401"/>
                    </a:lnTo>
                    <a:lnTo>
                      <a:pt x="9289" y="15535"/>
                    </a:lnTo>
                    <a:lnTo>
                      <a:pt x="9930" y="15654"/>
                    </a:lnTo>
                    <a:lnTo>
                      <a:pt x="10571" y="15758"/>
                    </a:lnTo>
                    <a:lnTo>
                      <a:pt x="11227" y="15833"/>
                    </a:lnTo>
                    <a:lnTo>
                      <a:pt x="11883" y="15893"/>
                    </a:lnTo>
                    <a:lnTo>
                      <a:pt x="12539" y="15937"/>
                    </a:lnTo>
                    <a:lnTo>
                      <a:pt x="13195" y="15967"/>
                    </a:lnTo>
                    <a:lnTo>
                      <a:pt x="13865" y="15967"/>
                    </a:lnTo>
                    <a:lnTo>
                      <a:pt x="14521" y="15952"/>
                    </a:lnTo>
                    <a:lnTo>
                      <a:pt x="15192" y="15922"/>
                    </a:lnTo>
                    <a:lnTo>
                      <a:pt x="15848" y="15878"/>
                    </a:lnTo>
                    <a:lnTo>
                      <a:pt x="16504" y="15818"/>
                    </a:lnTo>
                    <a:lnTo>
                      <a:pt x="17160" y="15729"/>
                    </a:lnTo>
                    <a:lnTo>
                      <a:pt x="17801" y="15624"/>
                    </a:lnTo>
                    <a:lnTo>
                      <a:pt x="18442" y="15505"/>
                    </a:lnTo>
                    <a:lnTo>
                      <a:pt x="19069" y="15371"/>
                    </a:lnTo>
                    <a:lnTo>
                      <a:pt x="19680" y="15207"/>
                    </a:lnTo>
                    <a:lnTo>
                      <a:pt x="20291" y="15028"/>
                    </a:lnTo>
                    <a:lnTo>
                      <a:pt x="20887" y="14834"/>
                    </a:lnTo>
                    <a:lnTo>
                      <a:pt x="21469" y="14625"/>
                    </a:lnTo>
                    <a:lnTo>
                      <a:pt x="22035" y="14387"/>
                    </a:lnTo>
                    <a:lnTo>
                      <a:pt x="22587" y="14148"/>
                    </a:lnTo>
                    <a:lnTo>
                      <a:pt x="23109" y="13880"/>
                    </a:lnTo>
                    <a:lnTo>
                      <a:pt x="23631" y="13597"/>
                    </a:lnTo>
                    <a:lnTo>
                      <a:pt x="24108" y="13299"/>
                    </a:lnTo>
                    <a:lnTo>
                      <a:pt x="24555" y="12985"/>
                    </a:lnTo>
                    <a:lnTo>
                      <a:pt x="24987" y="12672"/>
                    </a:lnTo>
                    <a:lnTo>
                      <a:pt x="25375" y="12359"/>
                    </a:lnTo>
                    <a:lnTo>
                      <a:pt x="25733" y="12031"/>
                    </a:lnTo>
                    <a:lnTo>
                      <a:pt x="26061" y="11688"/>
                    </a:lnTo>
                    <a:lnTo>
                      <a:pt x="26359" y="11346"/>
                    </a:lnTo>
                    <a:lnTo>
                      <a:pt x="26627" y="10988"/>
                    </a:lnTo>
                    <a:lnTo>
                      <a:pt x="26866" y="10630"/>
                    </a:lnTo>
                    <a:lnTo>
                      <a:pt x="27059" y="10272"/>
                    </a:lnTo>
                    <a:lnTo>
                      <a:pt x="27238" y="9914"/>
                    </a:lnTo>
                    <a:lnTo>
                      <a:pt x="27387" y="9542"/>
                    </a:lnTo>
                    <a:lnTo>
                      <a:pt x="27507" y="9169"/>
                    </a:lnTo>
                    <a:lnTo>
                      <a:pt x="27581" y="8796"/>
                    </a:lnTo>
                    <a:lnTo>
                      <a:pt x="27641" y="8423"/>
                    </a:lnTo>
                    <a:lnTo>
                      <a:pt x="27671" y="8051"/>
                    </a:lnTo>
                    <a:lnTo>
                      <a:pt x="27656" y="7797"/>
                    </a:lnTo>
                    <a:lnTo>
                      <a:pt x="27641" y="7559"/>
                    </a:lnTo>
                    <a:lnTo>
                      <a:pt x="27596" y="7186"/>
                    </a:lnTo>
                    <a:lnTo>
                      <a:pt x="27522" y="6828"/>
                    </a:lnTo>
                    <a:lnTo>
                      <a:pt x="27432" y="6470"/>
                    </a:lnTo>
                    <a:lnTo>
                      <a:pt x="27298" y="6128"/>
                    </a:lnTo>
                    <a:lnTo>
                      <a:pt x="27149" y="5770"/>
                    </a:lnTo>
                    <a:lnTo>
                      <a:pt x="26955" y="5427"/>
                    </a:lnTo>
                    <a:lnTo>
                      <a:pt x="26746" y="5084"/>
                    </a:lnTo>
                    <a:lnTo>
                      <a:pt x="26508" y="4741"/>
                    </a:lnTo>
                    <a:lnTo>
                      <a:pt x="26239" y="4413"/>
                    </a:lnTo>
                    <a:lnTo>
                      <a:pt x="25941" y="4085"/>
                    </a:lnTo>
                    <a:lnTo>
                      <a:pt x="25613" y="3772"/>
                    </a:lnTo>
                    <a:lnTo>
                      <a:pt x="25270" y="3459"/>
                    </a:lnTo>
                    <a:lnTo>
                      <a:pt x="24883" y="3146"/>
                    </a:lnTo>
                    <a:lnTo>
                      <a:pt x="24480" y="2848"/>
                    </a:lnTo>
                    <a:lnTo>
                      <a:pt x="24048" y="2564"/>
                    </a:lnTo>
                    <a:lnTo>
                      <a:pt x="23586" y="2281"/>
                    </a:lnTo>
                    <a:lnTo>
                      <a:pt x="23064" y="1998"/>
                    </a:lnTo>
                    <a:lnTo>
                      <a:pt x="22527" y="1745"/>
                    </a:lnTo>
                    <a:lnTo>
                      <a:pt x="21976" y="1491"/>
                    </a:lnTo>
                    <a:lnTo>
                      <a:pt x="21409" y="1267"/>
                    </a:lnTo>
                    <a:lnTo>
                      <a:pt x="20828" y="1059"/>
                    </a:lnTo>
                    <a:lnTo>
                      <a:pt x="20231" y="880"/>
                    </a:lnTo>
                    <a:lnTo>
                      <a:pt x="19620" y="701"/>
                    </a:lnTo>
                    <a:lnTo>
                      <a:pt x="19009" y="552"/>
                    </a:lnTo>
                    <a:lnTo>
                      <a:pt x="18368" y="418"/>
                    </a:lnTo>
                    <a:lnTo>
                      <a:pt x="17742" y="298"/>
                    </a:lnTo>
                    <a:lnTo>
                      <a:pt x="17086" y="209"/>
                    </a:lnTo>
                    <a:lnTo>
                      <a:pt x="16445" y="119"/>
                    </a:lnTo>
                    <a:lnTo>
                      <a:pt x="15789" y="60"/>
                    </a:lnTo>
                    <a:lnTo>
                      <a:pt x="15118" y="30"/>
                    </a:lnTo>
                    <a:lnTo>
                      <a:pt x="14462" y="0"/>
                    </a:lnTo>
                    <a:close/>
                  </a:path>
                </a:pathLst>
              </a:custGeom>
              <a:solidFill>
                <a:srgbClr val="AFA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2664454" y="3714450"/>
                <a:ext cx="290124" cy="117594"/>
              </a:xfrm>
              <a:custGeom>
                <a:avLst/>
                <a:gdLst/>
                <a:ahLst/>
                <a:cxnLst/>
                <a:rect l="l" t="t" r="r" b="b"/>
                <a:pathLst>
                  <a:path w="19128" h="7753" extrusionOk="0">
                    <a:moveTo>
                      <a:pt x="9437" y="1"/>
                    </a:moveTo>
                    <a:lnTo>
                      <a:pt x="8692" y="30"/>
                    </a:lnTo>
                    <a:lnTo>
                      <a:pt x="7946" y="90"/>
                    </a:lnTo>
                    <a:lnTo>
                      <a:pt x="7216" y="180"/>
                    </a:lnTo>
                    <a:lnTo>
                      <a:pt x="6500" y="299"/>
                    </a:lnTo>
                    <a:lnTo>
                      <a:pt x="6157" y="373"/>
                    </a:lnTo>
                    <a:lnTo>
                      <a:pt x="5800" y="463"/>
                    </a:lnTo>
                    <a:lnTo>
                      <a:pt x="5457" y="552"/>
                    </a:lnTo>
                    <a:lnTo>
                      <a:pt x="5114" y="657"/>
                    </a:lnTo>
                    <a:lnTo>
                      <a:pt x="4816" y="746"/>
                    </a:lnTo>
                    <a:lnTo>
                      <a:pt x="4503" y="850"/>
                    </a:lnTo>
                    <a:lnTo>
                      <a:pt x="4204" y="970"/>
                    </a:lnTo>
                    <a:lnTo>
                      <a:pt x="3906" y="1089"/>
                    </a:lnTo>
                    <a:lnTo>
                      <a:pt x="3623" y="1223"/>
                    </a:lnTo>
                    <a:lnTo>
                      <a:pt x="3340" y="1357"/>
                    </a:lnTo>
                    <a:lnTo>
                      <a:pt x="3071" y="1491"/>
                    </a:lnTo>
                    <a:lnTo>
                      <a:pt x="2803" y="1641"/>
                    </a:lnTo>
                    <a:lnTo>
                      <a:pt x="2788" y="1641"/>
                    </a:lnTo>
                    <a:lnTo>
                      <a:pt x="2773" y="1655"/>
                    </a:lnTo>
                    <a:lnTo>
                      <a:pt x="2520" y="1805"/>
                    </a:lnTo>
                    <a:lnTo>
                      <a:pt x="2281" y="1969"/>
                    </a:lnTo>
                    <a:lnTo>
                      <a:pt x="2058" y="2118"/>
                    </a:lnTo>
                    <a:lnTo>
                      <a:pt x="1834" y="2297"/>
                    </a:lnTo>
                    <a:lnTo>
                      <a:pt x="1640" y="2461"/>
                    </a:lnTo>
                    <a:lnTo>
                      <a:pt x="1446" y="2639"/>
                    </a:lnTo>
                    <a:lnTo>
                      <a:pt x="1267" y="2818"/>
                    </a:lnTo>
                    <a:lnTo>
                      <a:pt x="1103" y="2997"/>
                    </a:lnTo>
                    <a:lnTo>
                      <a:pt x="939" y="3176"/>
                    </a:lnTo>
                    <a:lnTo>
                      <a:pt x="790" y="3355"/>
                    </a:lnTo>
                    <a:lnTo>
                      <a:pt x="641" y="3549"/>
                    </a:lnTo>
                    <a:lnTo>
                      <a:pt x="522" y="3743"/>
                    </a:lnTo>
                    <a:lnTo>
                      <a:pt x="418" y="3936"/>
                    </a:lnTo>
                    <a:lnTo>
                      <a:pt x="313" y="4130"/>
                    </a:lnTo>
                    <a:lnTo>
                      <a:pt x="224" y="4324"/>
                    </a:lnTo>
                    <a:lnTo>
                      <a:pt x="164" y="4518"/>
                    </a:lnTo>
                    <a:lnTo>
                      <a:pt x="105" y="4727"/>
                    </a:lnTo>
                    <a:lnTo>
                      <a:pt x="60" y="4920"/>
                    </a:lnTo>
                    <a:lnTo>
                      <a:pt x="30" y="5129"/>
                    </a:lnTo>
                    <a:lnTo>
                      <a:pt x="0" y="5338"/>
                    </a:lnTo>
                    <a:lnTo>
                      <a:pt x="0" y="5532"/>
                    </a:lnTo>
                    <a:lnTo>
                      <a:pt x="0" y="5740"/>
                    </a:lnTo>
                    <a:lnTo>
                      <a:pt x="15" y="5934"/>
                    </a:lnTo>
                    <a:lnTo>
                      <a:pt x="45" y="6143"/>
                    </a:lnTo>
                    <a:lnTo>
                      <a:pt x="60" y="6158"/>
                    </a:lnTo>
                    <a:lnTo>
                      <a:pt x="60" y="6188"/>
                    </a:lnTo>
                    <a:lnTo>
                      <a:pt x="119" y="6456"/>
                    </a:lnTo>
                    <a:lnTo>
                      <a:pt x="164" y="6605"/>
                    </a:lnTo>
                    <a:lnTo>
                      <a:pt x="224" y="6739"/>
                    </a:lnTo>
                    <a:lnTo>
                      <a:pt x="298" y="6948"/>
                    </a:lnTo>
                    <a:lnTo>
                      <a:pt x="358" y="7067"/>
                    </a:lnTo>
                    <a:lnTo>
                      <a:pt x="418" y="7172"/>
                    </a:lnTo>
                    <a:lnTo>
                      <a:pt x="552" y="7395"/>
                    </a:lnTo>
                    <a:lnTo>
                      <a:pt x="701" y="7634"/>
                    </a:lnTo>
                    <a:lnTo>
                      <a:pt x="731" y="7693"/>
                    </a:lnTo>
                    <a:lnTo>
                      <a:pt x="790" y="7753"/>
                    </a:lnTo>
                    <a:lnTo>
                      <a:pt x="686" y="7574"/>
                    </a:lnTo>
                    <a:lnTo>
                      <a:pt x="597" y="7395"/>
                    </a:lnTo>
                    <a:lnTo>
                      <a:pt x="522" y="7216"/>
                    </a:lnTo>
                    <a:lnTo>
                      <a:pt x="462" y="7037"/>
                    </a:lnTo>
                    <a:lnTo>
                      <a:pt x="403" y="6844"/>
                    </a:lnTo>
                    <a:lnTo>
                      <a:pt x="358" y="6665"/>
                    </a:lnTo>
                    <a:lnTo>
                      <a:pt x="313" y="6471"/>
                    </a:lnTo>
                    <a:lnTo>
                      <a:pt x="298" y="6292"/>
                    </a:lnTo>
                    <a:lnTo>
                      <a:pt x="283" y="6113"/>
                    </a:lnTo>
                    <a:lnTo>
                      <a:pt x="283" y="5919"/>
                    </a:lnTo>
                    <a:lnTo>
                      <a:pt x="283" y="5740"/>
                    </a:lnTo>
                    <a:lnTo>
                      <a:pt x="313" y="5547"/>
                    </a:lnTo>
                    <a:lnTo>
                      <a:pt x="343" y="5368"/>
                    </a:lnTo>
                    <a:lnTo>
                      <a:pt x="373" y="5174"/>
                    </a:lnTo>
                    <a:lnTo>
                      <a:pt x="433" y="4995"/>
                    </a:lnTo>
                    <a:lnTo>
                      <a:pt x="492" y="4816"/>
                    </a:lnTo>
                    <a:lnTo>
                      <a:pt x="567" y="4622"/>
                    </a:lnTo>
                    <a:lnTo>
                      <a:pt x="656" y="4443"/>
                    </a:lnTo>
                    <a:lnTo>
                      <a:pt x="746" y="4264"/>
                    </a:lnTo>
                    <a:lnTo>
                      <a:pt x="865" y="4086"/>
                    </a:lnTo>
                    <a:lnTo>
                      <a:pt x="984" y="3922"/>
                    </a:lnTo>
                    <a:lnTo>
                      <a:pt x="1103" y="3743"/>
                    </a:lnTo>
                    <a:lnTo>
                      <a:pt x="1252" y="3564"/>
                    </a:lnTo>
                    <a:lnTo>
                      <a:pt x="1402" y="3400"/>
                    </a:lnTo>
                    <a:lnTo>
                      <a:pt x="1566" y="3236"/>
                    </a:lnTo>
                    <a:lnTo>
                      <a:pt x="1730" y="3072"/>
                    </a:lnTo>
                    <a:lnTo>
                      <a:pt x="1923" y="2908"/>
                    </a:lnTo>
                    <a:lnTo>
                      <a:pt x="2117" y="2744"/>
                    </a:lnTo>
                    <a:lnTo>
                      <a:pt x="2326" y="2595"/>
                    </a:lnTo>
                    <a:lnTo>
                      <a:pt x="2535" y="2446"/>
                    </a:lnTo>
                    <a:lnTo>
                      <a:pt x="2773" y="2297"/>
                    </a:lnTo>
                    <a:lnTo>
                      <a:pt x="3012" y="2147"/>
                    </a:lnTo>
                    <a:lnTo>
                      <a:pt x="3355" y="1954"/>
                    </a:lnTo>
                    <a:lnTo>
                      <a:pt x="3712" y="1775"/>
                    </a:lnTo>
                    <a:lnTo>
                      <a:pt x="4085" y="1596"/>
                    </a:lnTo>
                    <a:lnTo>
                      <a:pt x="4473" y="1447"/>
                    </a:lnTo>
                    <a:lnTo>
                      <a:pt x="4875" y="1298"/>
                    </a:lnTo>
                    <a:lnTo>
                      <a:pt x="5278" y="1164"/>
                    </a:lnTo>
                    <a:lnTo>
                      <a:pt x="5680" y="1044"/>
                    </a:lnTo>
                    <a:lnTo>
                      <a:pt x="6113" y="940"/>
                    </a:lnTo>
                    <a:lnTo>
                      <a:pt x="6530" y="850"/>
                    </a:lnTo>
                    <a:lnTo>
                      <a:pt x="6962" y="761"/>
                    </a:lnTo>
                    <a:lnTo>
                      <a:pt x="7410" y="686"/>
                    </a:lnTo>
                    <a:lnTo>
                      <a:pt x="7842" y="642"/>
                    </a:lnTo>
                    <a:lnTo>
                      <a:pt x="8289" y="597"/>
                    </a:lnTo>
                    <a:lnTo>
                      <a:pt x="8737" y="552"/>
                    </a:lnTo>
                    <a:lnTo>
                      <a:pt x="9199" y="537"/>
                    </a:lnTo>
                    <a:lnTo>
                      <a:pt x="9646" y="522"/>
                    </a:lnTo>
                    <a:lnTo>
                      <a:pt x="10093" y="537"/>
                    </a:lnTo>
                    <a:lnTo>
                      <a:pt x="10540" y="552"/>
                    </a:lnTo>
                    <a:lnTo>
                      <a:pt x="10988" y="582"/>
                    </a:lnTo>
                    <a:lnTo>
                      <a:pt x="11435" y="627"/>
                    </a:lnTo>
                    <a:lnTo>
                      <a:pt x="11882" y="672"/>
                    </a:lnTo>
                    <a:lnTo>
                      <a:pt x="12315" y="746"/>
                    </a:lnTo>
                    <a:lnTo>
                      <a:pt x="12762" y="821"/>
                    </a:lnTo>
                    <a:lnTo>
                      <a:pt x="13179" y="910"/>
                    </a:lnTo>
                    <a:lnTo>
                      <a:pt x="13612" y="1014"/>
                    </a:lnTo>
                    <a:lnTo>
                      <a:pt x="14014" y="1134"/>
                    </a:lnTo>
                    <a:lnTo>
                      <a:pt x="14432" y="1268"/>
                    </a:lnTo>
                    <a:lnTo>
                      <a:pt x="14819" y="1402"/>
                    </a:lnTo>
                    <a:lnTo>
                      <a:pt x="15207" y="1566"/>
                    </a:lnTo>
                    <a:lnTo>
                      <a:pt x="15579" y="1730"/>
                    </a:lnTo>
                    <a:lnTo>
                      <a:pt x="15952" y="1909"/>
                    </a:lnTo>
                    <a:lnTo>
                      <a:pt x="16295" y="2103"/>
                    </a:lnTo>
                    <a:lnTo>
                      <a:pt x="16668" y="2311"/>
                    </a:lnTo>
                    <a:lnTo>
                      <a:pt x="16996" y="2535"/>
                    </a:lnTo>
                    <a:lnTo>
                      <a:pt x="17309" y="2774"/>
                    </a:lnTo>
                    <a:lnTo>
                      <a:pt x="17592" y="3012"/>
                    </a:lnTo>
                    <a:lnTo>
                      <a:pt x="17846" y="3266"/>
                    </a:lnTo>
                    <a:lnTo>
                      <a:pt x="18084" y="3519"/>
                    </a:lnTo>
                    <a:lnTo>
                      <a:pt x="18293" y="3772"/>
                    </a:lnTo>
                    <a:lnTo>
                      <a:pt x="18472" y="4041"/>
                    </a:lnTo>
                    <a:lnTo>
                      <a:pt x="18636" y="4294"/>
                    </a:lnTo>
                    <a:lnTo>
                      <a:pt x="18770" y="4578"/>
                    </a:lnTo>
                    <a:lnTo>
                      <a:pt x="18874" y="4846"/>
                    </a:lnTo>
                    <a:lnTo>
                      <a:pt x="18964" y="5129"/>
                    </a:lnTo>
                    <a:lnTo>
                      <a:pt x="19023" y="5397"/>
                    </a:lnTo>
                    <a:lnTo>
                      <a:pt x="19053" y="5681"/>
                    </a:lnTo>
                    <a:lnTo>
                      <a:pt x="19053" y="5964"/>
                    </a:lnTo>
                    <a:lnTo>
                      <a:pt x="19038" y="6247"/>
                    </a:lnTo>
                    <a:lnTo>
                      <a:pt x="19098" y="5934"/>
                    </a:lnTo>
                    <a:lnTo>
                      <a:pt x="19128" y="5621"/>
                    </a:lnTo>
                    <a:lnTo>
                      <a:pt x="19128" y="5308"/>
                    </a:lnTo>
                    <a:lnTo>
                      <a:pt x="19083" y="4995"/>
                    </a:lnTo>
                    <a:lnTo>
                      <a:pt x="19023" y="4682"/>
                    </a:lnTo>
                    <a:lnTo>
                      <a:pt x="18934" y="4369"/>
                    </a:lnTo>
                    <a:lnTo>
                      <a:pt x="18800" y="4071"/>
                    </a:lnTo>
                    <a:lnTo>
                      <a:pt x="18651" y="3772"/>
                    </a:lnTo>
                    <a:lnTo>
                      <a:pt x="18457" y="3474"/>
                    </a:lnTo>
                    <a:lnTo>
                      <a:pt x="18248" y="3176"/>
                    </a:lnTo>
                    <a:lnTo>
                      <a:pt x="17995" y="2893"/>
                    </a:lnTo>
                    <a:lnTo>
                      <a:pt x="17726" y="2625"/>
                    </a:lnTo>
                    <a:lnTo>
                      <a:pt x="17413" y="2341"/>
                    </a:lnTo>
                    <a:lnTo>
                      <a:pt x="17085" y="2088"/>
                    </a:lnTo>
                    <a:lnTo>
                      <a:pt x="16713" y="1834"/>
                    </a:lnTo>
                    <a:lnTo>
                      <a:pt x="16310" y="1596"/>
                    </a:lnTo>
                    <a:lnTo>
                      <a:pt x="16027" y="1432"/>
                    </a:lnTo>
                    <a:lnTo>
                      <a:pt x="15729" y="1283"/>
                    </a:lnTo>
                    <a:lnTo>
                      <a:pt x="15416" y="1134"/>
                    </a:lnTo>
                    <a:lnTo>
                      <a:pt x="15102" y="1000"/>
                    </a:lnTo>
                    <a:lnTo>
                      <a:pt x="14789" y="880"/>
                    </a:lnTo>
                    <a:lnTo>
                      <a:pt x="14461" y="761"/>
                    </a:lnTo>
                    <a:lnTo>
                      <a:pt x="14118" y="657"/>
                    </a:lnTo>
                    <a:lnTo>
                      <a:pt x="13790" y="552"/>
                    </a:lnTo>
                    <a:lnTo>
                      <a:pt x="13433" y="463"/>
                    </a:lnTo>
                    <a:lnTo>
                      <a:pt x="13090" y="373"/>
                    </a:lnTo>
                    <a:lnTo>
                      <a:pt x="12732" y="299"/>
                    </a:lnTo>
                    <a:lnTo>
                      <a:pt x="12374" y="239"/>
                    </a:lnTo>
                    <a:lnTo>
                      <a:pt x="11659" y="135"/>
                    </a:lnTo>
                    <a:lnTo>
                      <a:pt x="10913" y="60"/>
                    </a:lnTo>
                    <a:lnTo>
                      <a:pt x="10183" y="16"/>
                    </a:lnTo>
                    <a:lnTo>
                      <a:pt x="9437" y="1"/>
                    </a:lnTo>
                    <a:close/>
                  </a:path>
                </a:pathLst>
              </a:custGeom>
              <a:solidFill>
                <a:srgbClr val="FDC4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7"/>
              <p:cNvSpPr/>
              <p:nvPr/>
            </p:nvSpPr>
            <p:spPr>
              <a:xfrm>
                <a:off x="2599098" y="3677138"/>
                <a:ext cx="419700" cy="242422"/>
              </a:xfrm>
              <a:custGeom>
                <a:avLst/>
                <a:gdLst/>
                <a:ahLst/>
                <a:cxnLst/>
                <a:rect l="l" t="t" r="r" b="b"/>
                <a:pathLst>
                  <a:path w="27671" h="15983" extrusionOk="0">
                    <a:moveTo>
                      <a:pt x="13955" y="2982"/>
                    </a:moveTo>
                    <a:lnTo>
                      <a:pt x="14402" y="2997"/>
                    </a:lnTo>
                    <a:lnTo>
                      <a:pt x="14849" y="3012"/>
                    </a:lnTo>
                    <a:lnTo>
                      <a:pt x="15297" y="3042"/>
                    </a:lnTo>
                    <a:lnTo>
                      <a:pt x="15744" y="3087"/>
                    </a:lnTo>
                    <a:lnTo>
                      <a:pt x="16191" y="3132"/>
                    </a:lnTo>
                    <a:lnTo>
                      <a:pt x="16624" y="3206"/>
                    </a:lnTo>
                    <a:lnTo>
                      <a:pt x="17071" y="3281"/>
                    </a:lnTo>
                    <a:lnTo>
                      <a:pt x="17488" y="3370"/>
                    </a:lnTo>
                    <a:lnTo>
                      <a:pt x="17921" y="3474"/>
                    </a:lnTo>
                    <a:lnTo>
                      <a:pt x="18323" y="3594"/>
                    </a:lnTo>
                    <a:lnTo>
                      <a:pt x="18741" y="3728"/>
                    </a:lnTo>
                    <a:lnTo>
                      <a:pt x="19128" y="3862"/>
                    </a:lnTo>
                    <a:lnTo>
                      <a:pt x="19516" y="4026"/>
                    </a:lnTo>
                    <a:lnTo>
                      <a:pt x="19888" y="4190"/>
                    </a:lnTo>
                    <a:lnTo>
                      <a:pt x="20261" y="4369"/>
                    </a:lnTo>
                    <a:lnTo>
                      <a:pt x="20604" y="4563"/>
                    </a:lnTo>
                    <a:lnTo>
                      <a:pt x="20977" y="4771"/>
                    </a:lnTo>
                    <a:lnTo>
                      <a:pt x="21305" y="4995"/>
                    </a:lnTo>
                    <a:lnTo>
                      <a:pt x="21618" y="5234"/>
                    </a:lnTo>
                    <a:lnTo>
                      <a:pt x="21901" y="5472"/>
                    </a:lnTo>
                    <a:lnTo>
                      <a:pt x="22155" y="5726"/>
                    </a:lnTo>
                    <a:lnTo>
                      <a:pt x="22393" y="5979"/>
                    </a:lnTo>
                    <a:lnTo>
                      <a:pt x="22602" y="6232"/>
                    </a:lnTo>
                    <a:lnTo>
                      <a:pt x="22781" y="6501"/>
                    </a:lnTo>
                    <a:lnTo>
                      <a:pt x="22945" y="6754"/>
                    </a:lnTo>
                    <a:lnTo>
                      <a:pt x="23079" y="7038"/>
                    </a:lnTo>
                    <a:lnTo>
                      <a:pt x="23183" y="7306"/>
                    </a:lnTo>
                    <a:lnTo>
                      <a:pt x="23273" y="7589"/>
                    </a:lnTo>
                    <a:lnTo>
                      <a:pt x="23332" y="7857"/>
                    </a:lnTo>
                    <a:lnTo>
                      <a:pt x="23362" y="8141"/>
                    </a:lnTo>
                    <a:lnTo>
                      <a:pt x="23362" y="8424"/>
                    </a:lnTo>
                    <a:lnTo>
                      <a:pt x="23347" y="8707"/>
                    </a:lnTo>
                    <a:lnTo>
                      <a:pt x="23288" y="8916"/>
                    </a:lnTo>
                    <a:lnTo>
                      <a:pt x="23228" y="9140"/>
                    </a:lnTo>
                    <a:lnTo>
                      <a:pt x="23139" y="9348"/>
                    </a:lnTo>
                    <a:lnTo>
                      <a:pt x="23034" y="9557"/>
                    </a:lnTo>
                    <a:lnTo>
                      <a:pt x="22915" y="9766"/>
                    </a:lnTo>
                    <a:lnTo>
                      <a:pt x="22796" y="9974"/>
                    </a:lnTo>
                    <a:lnTo>
                      <a:pt x="22647" y="10183"/>
                    </a:lnTo>
                    <a:lnTo>
                      <a:pt x="22483" y="10377"/>
                    </a:lnTo>
                    <a:lnTo>
                      <a:pt x="22304" y="10586"/>
                    </a:lnTo>
                    <a:lnTo>
                      <a:pt x="22110" y="10780"/>
                    </a:lnTo>
                    <a:lnTo>
                      <a:pt x="21916" y="10958"/>
                    </a:lnTo>
                    <a:lnTo>
                      <a:pt x="21692" y="11152"/>
                    </a:lnTo>
                    <a:lnTo>
                      <a:pt x="21454" y="11331"/>
                    </a:lnTo>
                    <a:lnTo>
                      <a:pt x="21200" y="11510"/>
                    </a:lnTo>
                    <a:lnTo>
                      <a:pt x="20932" y="11689"/>
                    </a:lnTo>
                    <a:lnTo>
                      <a:pt x="20649" y="11868"/>
                    </a:lnTo>
                    <a:lnTo>
                      <a:pt x="20306" y="12062"/>
                    </a:lnTo>
                    <a:lnTo>
                      <a:pt x="19933" y="12241"/>
                    </a:lnTo>
                    <a:lnTo>
                      <a:pt x="19546" y="12419"/>
                    </a:lnTo>
                    <a:lnTo>
                      <a:pt x="19158" y="12569"/>
                    </a:lnTo>
                    <a:lnTo>
                      <a:pt x="18755" y="12718"/>
                    </a:lnTo>
                    <a:lnTo>
                      <a:pt x="18338" y="12852"/>
                    </a:lnTo>
                    <a:lnTo>
                      <a:pt x="17921" y="12986"/>
                    </a:lnTo>
                    <a:lnTo>
                      <a:pt x="17488" y="13090"/>
                    </a:lnTo>
                    <a:lnTo>
                      <a:pt x="17056" y="13180"/>
                    </a:lnTo>
                    <a:lnTo>
                      <a:pt x="16624" y="13269"/>
                    </a:lnTo>
                    <a:lnTo>
                      <a:pt x="16176" y="13344"/>
                    </a:lnTo>
                    <a:lnTo>
                      <a:pt x="15714" y="13403"/>
                    </a:lnTo>
                    <a:lnTo>
                      <a:pt x="15267" y="13448"/>
                    </a:lnTo>
                    <a:lnTo>
                      <a:pt x="14805" y="13478"/>
                    </a:lnTo>
                    <a:lnTo>
                      <a:pt x="14357" y="13508"/>
                    </a:lnTo>
                    <a:lnTo>
                      <a:pt x="13433" y="13508"/>
                    </a:lnTo>
                    <a:lnTo>
                      <a:pt x="12971" y="13493"/>
                    </a:lnTo>
                    <a:lnTo>
                      <a:pt x="12524" y="13463"/>
                    </a:lnTo>
                    <a:lnTo>
                      <a:pt x="12062" y="13418"/>
                    </a:lnTo>
                    <a:lnTo>
                      <a:pt x="11614" y="13359"/>
                    </a:lnTo>
                    <a:lnTo>
                      <a:pt x="11167" y="13299"/>
                    </a:lnTo>
                    <a:lnTo>
                      <a:pt x="10720" y="13210"/>
                    </a:lnTo>
                    <a:lnTo>
                      <a:pt x="10287" y="13120"/>
                    </a:lnTo>
                    <a:lnTo>
                      <a:pt x="9855" y="13016"/>
                    </a:lnTo>
                    <a:lnTo>
                      <a:pt x="9438" y="12897"/>
                    </a:lnTo>
                    <a:lnTo>
                      <a:pt x="9020" y="12762"/>
                    </a:lnTo>
                    <a:lnTo>
                      <a:pt x="8618" y="12628"/>
                    </a:lnTo>
                    <a:lnTo>
                      <a:pt x="8230" y="12464"/>
                    </a:lnTo>
                    <a:lnTo>
                      <a:pt x="7842" y="12300"/>
                    </a:lnTo>
                    <a:lnTo>
                      <a:pt x="7470" y="12121"/>
                    </a:lnTo>
                    <a:lnTo>
                      <a:pt x="7112" y="11927"/>
                    </a:lnTo>
                    <a:lnTo>
                      <a:pt x="6799" y="11734"/>
                    </a:lnTo>
                    <a:lnTo>
                      <a:pt x="6501" y="11525"/>
                    </a:lnTo>
                    <a:lnTo>
                      <a:pt x="6217" y="11331"/>
                    </a:lnTo>
                    <a:lnTo>
                      <a:pt x="5949" y="11108"/>
                    </a:lnTo>
                    <a:lnTo>
                      <a:pt x="5711" y="10899"/>
                    </a:lnTo>
                    <a:lnTo>
                      <a:pt x="5487" y="10675"/>
                    </a:lnTo>
                    <a:lnTo>
                      <a:pt x="5278" y="10452"/>
                    </a:lnTo>
                    <a:lnTo>
                      <a:pt x="5099" y="10213"/>
                    </a:lnTo>
                    <a:lnTo>
                      <a:pt x="4995" y="10034"/>
                    </a:lnTo>
                    <a:lnTo>
                      <a:pt x="4906" y="9855"/>
                    </a:lnTo>
                    <a:lnTo>
                      <a:pt x="4831" y="9676"/>
                    </a:lnTo>
                    <a:lnTo>
                      <a:pt x="4771" y="9497"/>
                    </a:lnTo>
                    <a:lnTo>
                      <a:pt x="4712" y="9304"/>
                    </a:lnTo>
                    <a:lnTo>
                      <a:pt x="4667" y="9125"/>
                    </a:lnTo>
                    <a:lnTo>
                      <a:pt x="4622" y="8931"/>
                    </a:lnTo>
                    <a:lnTo>
                      <a:pt x="4607" y="8752"/>
                    </a:lnTo>
                    <a:lnTo>
                      <a:pt x="4592" y="8573"/>
                    </a:lnTo>
                    <a:lnTo>
                      <a:pt x="4592" y="8379"/>
                    </a:lnTo>
                    <a:lnTo>
                      <a:pt x="4592" y="8200"/>
                    </a:lnTo>
                    <a:lnTo>
                      <a:pt x="4622" y="8007"/>
                    </a:lnTo>
                    <a:lnTo>
                      <a:pt x="4652" y="7828"/>
                    </a:lnTo>
                    <a:lnTo>
                      <a:pt x="4682" y="7634"/>
                    </a:lnTo>
                    <a:lnTo>
                      <a:pt x="4742" y="7455"/>
                    </a:lnTo>
                    <a:lnTo>
                      <a:pt x="4801" y="7276"/>
                    </a:lnTo>
                    <a:lnTo>
                      <a:pt x="4876" y="7082"/>
                    </a:lnTo>
                    <a:lnTo>
                      <a:pt x="4965" y="6903"/>
                    </a:lnTo>
                    <a:lnTo>
                      <a:pt x="5055" y="6724"/>
                    </a:lnTo>
                    <a:lnTo>
                      <a:pt x="5174" y="6546"/>
                    </a:lnTo>
                    <a:lnTo>
                      <a:pt x="5293" y="6382"/>
                    </a:lnTo>
                    <a:lnTo>
                      <a:pt x="5412" y="6203"/>
                    </a:lnTo>
                    <a:lnTo>
                      <a:pt x="5561" y="6024"/>
                    </a:lnTo>
                    <a:lnTo>
                      <a:pt x="5711" y="5860"/>
                    </a:lnTo>
                    <a:lnTo>
                      <a:pt x="5875" y="5696"/>
                    </a:lnTo>
                    <a:lnTo>
                      <a:pt x="6039" y="5532"/>
                    </a:lnTo>
                    <a:lnTo>
                      <a:pt x="6232" y="5368"/>
                    </a:lnTo>
                    <a:lnTo>
                      <a:pt x="6426" y="5204"/>
                    </a:lnTo>
                    <a:lnTo>
                      <a:pt x="6635" y="5055"/>
                    </a:lnTo>
                    <a:lnTo>
                      <a:pt x="6844" y="4906"/>
                    </a:lnTo>
                    <a:lnTo>
                      <a:pt x="7082" y="4757"/>
                    </a:lnTo>
                    <a:lnTo>
                      <a:pt x="7321" y="4607"/>
                    </a:lnTo>
                    <a:lnTo>
                      <a:pt x="7664" y="4414"/>
                    </a:lnTo>
                    <a:lnTo>
                      <a:pt x="8021" y="4235"/>
                    </a:lnTo>
                    <a:lnTo>
                      <a:pt x="8394" y="4056"/>
                    </a:lnTo>
                    <a:lnTo>
                      <a:pt x="8782" y="3907"/>
                    </a:lnTo>
                    <a:lnTo>
                      <a:pt x="9184" y="3758"/>
                    </a:lnTo>
                    <a:lnTo>
                      <a:pt x="9587" y="3624"/>
                    </a:lnTo>
                    <a:lnTo>
                      <a:pt x="9989" y="3504"/>
                    </a:lnTo>
                    <a:lnTo>
                      <a:pt x="10422" y="3400"/>
                    </a:lnTo>
                    <a:lnTo>
                      <a:pt x="10839" y="3310"/>
                    </a:lnTo>
                    <a:lnTo>
                      <a:pt x="11271" y="3221"/>
                    </a:lnTo>
                    <a:lnTo>
                      <a:pt x="11719" y="3146"/>
                    </a:lnTo>
                    <a:lnTo>
                      <a:pt x="12151" y="3102"/>
                    </a:lnTo>
                    <a:lnTo>
                      <a:pt x="12598" y="3057"/>
                    </a:lnTo>
                    <a:lnTo>
                      <a:pt x="13046" y="3012"/>
                    </a:lnTo>
                    <a:lnTo>
                      <a:pt x="13508" y="2997"/>
                    </a:lnTo>
                    <a:lnTo>
                      <a:pt x="13955" y="2982"/>
                    </a:lnTo>
                    <a:close/>
                    <a:moveTo>
                      <a:pt x="13791" y="1"/>
                    </a:moveTo>
                    <a:lnTo>
                      <a:pt x="13135" y="16"/>
                    </a:lnTo>
                    <a:lnTo>
                      <a:pt x="12464" y="45"/>
                    </a:lnTo>
                    <a:lnTo>
                      <a:pt x="11808" y="90"/>
                    </a:lnTo>
                    <a:lnTo>
                      <a:pt x="11152" y="165"/>
                    </a:lnTo>
                    <a:lnTo>
                      <a:pt x="10496" y="254"/>
                    </a:lnTo>
                    <a:lnTo>
                      <a:pt x="9855" y="359"/>
                    </a:lnTo>
                    <a:lnTo>
                      <a:pt x="9214" y="478"/>
                    </a:lnTo>
                    <a:lnTo>
                      <a:pt x="8588" y="612"/>
                    </a:lnTo>
                    <a:lnTo>
                      <a:pt x="7977" y="776"/>
                    </a:lnTo>
                    <a:lnTo>
                      <a:pt x="7365" y="955"/>
                    </a:lnTo>
                    <a:lnTo>
                      <a:pt x="6769" y="1149"/>
                    </a:lnTo>
                    <a:lnTo>
                      <a:pt x="6188" y="1357"/>
                    </a:lnTo>
                    <a:lnTo>
                      <a:pt x="5621" y="1581"/>
                    </a:lnTo>
                    <a:lnTo>
                      <a:pt x="5070" y="1834"/>
                    </a:lnTo>
                    <a:lnTo>
                      <a:pt x="4533" y="2103"/>
                    </a:lnTo>
                    <a:lnTo>
                      <a:pt x="4026" y="2386"/>
                    </a:lnTo>
                    <a:lnTo>
                      <a:pt x="3564" y="2669"/>
                    </a:lnTo>
                    <a:lnTo>
                      <a:pt x="3131" y="2953"/>
                    </a:lnTo>
                    <a:lnTo>
                      <a:pt x="2729" y="3251"/>
                    </a:lnTo>
                    <a:lnTo>
                      <a:pt x="2356" y="3564"/>
                    </a:lnTo>
                    <a:lnTo>
                      <a:pt x="2013" y="3877"/>
                    </a:lnTo>
                    <a:lnTo>
                      <a:pt x="1685" y="4190"/>
                    </a:lnTo>
                    <a:lnTo>
                      <a:pt x="1402" y="4518"/>
                    </a:lnTo>
                    <a:lnTo>
                      <a:pt x="1134" y="4846"/>
                    </a:lnTo>
                    <a:lnTo>
                      <a:pt x="895" y="5189"/>
                    </a:lnTo>
                    <a:lnTo>
                      <a:pt x="686" y="5532"/>
                    </a:lnTo>
                    <a:lnTo>
                      <a:pt x="508" y="5875"/>
                    </a:lnTo>
                    <a:lnTo>
                      <a:pt x="358" y="6232"/>
                    </a:lnTo>
                    <a:lnTo>
                      <a:pt x="224" y="6575"/>
                    </a:lnTo>
                    <a:lnTo>
                      <a:pt x="135" y="6933"/>
                    </a:lnTo>
                    <a:lnTo>
                      <a:pt x="60" y="7291"/>
                    </a:lnTo>
                    <a:lnTo>
                      <a:pt x="16" y="7664"/>
                    </a:lnTo>
                    <a:lnTo>
                      <a:pt x="1" y="7664"/>
                    </a:lnTo>
                    <a:lnTo>
                      <a:pt x="1" y="7679"/>
                    </a:lnTo>
                    <a:lnTo>
                      <a:pt x="1" y="7917"/>
                    </a:lnTo>
                    <a:lnTo>
                      <a:pt x="1" y="8171"/>
                    </a:lnTo>
                    <a:lnTo>
                      <a:pt x="30" y="8543"/>
                    </a:lnTo>
                    <a:lnTo>
                      <a:pt x="75" y="8916"/>
                    </a:lnTo>
                    <a:lnTo>
                      <a:pt x="165" y="9289"/>
                    </a:lnTo>
                    <a:lnTo>
                      <a:pt x="284" y="9661"/>
                    </a:lnTo>
                    <a:lnTo>
                      <a:pt x="433" y="10019"/>
                    </a:lnTo>
                    <a:lnTo>
                      <a:pt x="612" y="10392"/>
                    </a:lnTo>
                    <a:lnTo>
                      <a:pt x="821" y="10750"/>
                    </a:lnTo>
                    <a:lnTo>
                      <a:pt x="1059" y="11108"/>
                    </a:lnTo>
                    <a:lnTo>
                      <a:pt x="1327" y="11450"/>
                    </a:lnTo>
                    <a:lnTo>
                      <a:pt x="1626" y="11793"/>
                    </a:lnTo>
                    <a:lnTo>
                      <a:pt x="1954" y="12121"/>
                    </a:lnTo>
                    <a:lnTo>
                      <a:pt x="2326" y="12449"/>
                    </a:lnTo>
                    <a:lnTo>
                      <a:pt x="2714" y="12777"/>
                    </a:lnTo>
                    <a:lnTo>
                      <a:pt x="3131" y="13090"/>
                    </a:lnTo>
                    <a:lnTo>
                      <a:pt x="3594" y="13389"/>
                    </a:lnTo>
                    <a:lnTo>
                      <a:pt x="4071" y="13672"/>
                    </a:lnTo>
                    <a:lnTo>
                      <a:pt x="4592" y="13955"/>
                    </a:lnTo>
                    <a:lnTo>
                      <a:pt x="5129" y="14223"/>
                    </a:lnTo>
                    <a:lnTo>
                      <a:pt x="5681" y="14462"/>
                    </a:lnTo>
                    <a:lnTo>
                      <a:pt x="6247" y="14700"/>
                    </a:lnTo>
                    <a:lnTo>
                      <a:pt x="6829" y="14894"/>
                    </a:lnTo>
                    <a:lnTo>
                      <a:pt x="7425" y="15088"/>
                    </a:lnTo>
                    <a:lnTo>
                      <a:pt x="8036" y="15267"/>
                    </a:lnTo>
                    <a:lnTo>
                      <a:pt x="8662" y="15416"/>
                    </a:lnTo>
                    <a:lnTo>
                      <a:pt x="9289" y="15550"/>
                    </a:lnTo>
                    <a:lnTo>
                      <a:pt x="9930" y="15669"/>
                    </a:lnTo>
                    <a:lnTo>
                      <a:pt x="10571" y="15759"/>
                    </a:lnTo>
                    <a:lnTo>
                      <a:pt x="11227" y="15848"/>
                    </a:lnTo>
                    <a:lnTo>
                      <a:pt x="11883" y="15908"/>
                    </a:lnTo>
                    <a:lnTo>
                      <a:pt x="12539" y="15953"/>
                    </a:lnTo>
                    <a:lnTo>
                      <a:pt x="13195" y="15968"/>
                    </a:lnTo>
                    <a:lnTo>
                      <a:pt x="13865" y="15983"/>
                    </a:lnTo>
                    <a:lnTo>
                      <a:pt x="14521" y="15968"/>
                    </a:lnTo>
                    <a:lnTo>
                      <a:pt x="15192" y="15938"/>
                    </a:lnTo>
                    <a:lnTo>
                      <a:pt x="15848" y="15893"/>
                    </a:lnTo>
                    <a:lnTo>
                      <a:pt x="16504" y="15819"/>
                    </a:lnTo>
                    <a:lnTo>
                      <a:pt x="17160" y="15744"/>
                    </a:lnTo>
                    <a:lnTo>
                      <a:pt x="17801" y="15640"/>
                    </a:lnTo>
                    <a:lnTo>
                      <a:pt x="18442" y="15520"/>
                    </a:lnTo>
                    <a:lnTo>
                      <a:pt x="19069" y="15371"/>
                    </a:lnTo>
                    <a:lnTo>
                      <a:pt x="19680" y="15222"/>
                    </a:lnTo>
                    <a:lnTo>
                      <a:pt x="20291" y="15043"/>
                    </a:lnTo>
                    <a:lnTo>
                      <a:pt x="20887" y="14850"/>
                    </a:lnTo>
                    <a:lnTo>
                      <a:pt x="21469" y="14641"/>
                    </a:lnTo>
                    <a:lnTo>
                      <a:pt x="22035" y="14402"/>
                    </a:lnTo>
                    <a:lnTo>
                      <a:pt x="22587" y="14149"/>
                    </a:lnTo>
                    <a:lnTo>
                      <a:pt x="23109" y="13880"/>
                    </a:lnTo>
                    <a:lnTo>
                      <a:pt x="23631" y="13597"/>
                    </a:lnTo>
                    <a:lnTo>
                      <a:pt x="24108" y="13314"/>
                    </a:lnTo>
                    <a:lnTo>
                      <a:pt x="24555" y="13001"/>
                    </a:lnTo>
                    <a:lnTo>
                      <a:pt x="24987" y="12688"/>
                    </a:lnTo>
                    <a:lnTo>
                      <a:pt x="25375" y="12360"/>
                    </a:lnTo>
                    <a:lnTo>
                      <a:pt x="25733" y="12032"/>
                    </a:lnTo>
                    <a:lnTo>
                      <a:pt x="26061" y="11704"/>
                    </a:lnTo>
                    <a:lnTo>
                      <a:pt x="26359" y="11346"/>
                    </a:lnTo>
                    <a:lnTo>
                      <a:pt x="26627" y="11003"/>
                    </a:lnTo>
                    <a:lnTo>
                      <a:pt x="26866" y="10645"/>
                    </a:lnTo>
                    <a:lnTo>
                      <a:pt x="27059" y="10288"/>
                    </a:lnTo>
                    <a:lnTo>
                      <a:pt x="27238" y="9915"/>
                    </a:lnTo>
                    <a:lnTo>
                      <a:pt x="27387" y="9557"/>
                    </a:lnTo>
                    <a:lnTo>
                      <a:pt x="27507" y="9184"/>
                    </a:lnTo>
                    <a:lnTo>
                      <a:pt x="27581" y="8812"/>
                    </a:lnTo>
                    <a:lnTo>
                      <a:pt x="27641" y="8439"/>
                    </a:lnTo>
                    <a:lnTo>
                      <a:pt x="27671" y="8051"/>
                    </a:lnTo>
                    <a:lnTo>
                      <a:pt x="27656" y="7813"/>
                    </a:lnTo>
                    <a:lnTo>
                      <a:pt x="27641" y="7559"/>
                    </a:lnTo>
                    <a:lnTo>
                      <a:pt x="27596" y="7202"/>
                    </a:lnTo>
                    <a:lnTo>
                      <a:pt x="27522" y="6844"/>
                    </a:lnTo>
                    <a:lnTo>
                      <a:pt x="27432" y="6486"/>
                    </a:lnTo>
                    <a:lnTo>
                      <a:pt x="27298" y="6128"/>
                    </a:lnTo>
                    <a:lnTo>
                      <a:pt x="27149" y="5785"/>
                    </a:lnTo>
                    <a:lnTo>
                      <a:pt x="26955" y="5442"/>
                    </a:lnTo>
                    <a:lnTo>
                      <a:pt x="26746" y="5099"/>
                    </a:lnTo>
                    <a:lnTo>
                      <a:pt x="26508" y="4757"/>
                    </a:lnTo>
                    <a:lnTo>
                      <a:pt x="26239" y="4429"/>
                    </a:lnTo>
                    <a:lnTo>
                      <a:pt x="25941" y="4101"/>
                    </a:lnTo>
                    <a:lnTo>
                      <a:pt x="25613" y="3773"/>
                    </a:lnTo>
                    <a:lnTo>
                      <a:pt x="25270" y="3460"/>
                    </a:lnTo>
                    <a:lnTo>
                      <a:pt x="24883" y="3161"/>
                    </a:lnTo>
                    <a:lnTo>
                      <a:pt x="24480" y="2863"/>
                    </a:lnTo>
                    <a:lnTo>
                      <a:pt x="24048" y="2580"/>
                    </a:lnTo>
                    <a:lnTo>
                      <a:pt x="23586" y="2297"/>
                    </a:lnTo>
                    <a:lnTo>
                      <a:pt x="23064" y="2013"/>
                    </a:lnTo>
                    <a:lnTo>
                      <a:pt x="22527" y="1760"/>
                    </a:lnTo>
                    <a:lnTo>
                      <a:pt x="21976" y="1507"/>
                    </a:lnTo>
                    <a:lnTo>
                      <a:pt x="21409" y="1283"/>
                    </a:lnTo>
                    <a:lnTo>
                      <a:pt x="20828" y="1074"/>
                    </a:lnTo>
                    <a:lnTo>
                      <a:pt x="20231" y="880"/>
                    </a:lnTo>
                    <a:lnTo>
                      <a:pt x="19620" y="716"/>
                    </a:lnTo>
                    <a:lnTo>
                      <a:pt x="19009" y="567"/>
                    </a:lnTo>
                    <a:lnTo>
                      <a:pt x="18368" y="433"/>
                    </a:lnTo>
                    <a:lnTo>
                      <a:pt x="17742" y="314"/>
                    </a:lnTo>
                    <a:lnTo>
                      <a:pt x="17086" y="209"/>
                    </a:lnTo>
                    <a:lnTo>
                      <a:pt x="16445" y="135"/>
                    </a:lnTo>
                    <a:lnTo>
                      <a:pt x="15789" y="75"/>
                    </a:lnTo>
                    <a:lnTo>
                      <a:pt x="15118" y="31"/>
                    </a:lnTo>
                    <a:lnTo>
                      <a:pt x="14462" y="16"/>
                    </a:lnTo>
                    <a:lnTo>
                      <a:pt x="137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7"/>
              <p:cNvSpPr/>
              <p:nvPr/>
            </p:nvSpPr>
            <p:spPr>
              <a:xfrm>
                <a:off x="2795380" y="3661091"/>
                <a:ext cx="331728" cy="275882"/>
              </a:xfrm>
              <a:custGeom>
                <a:avLst/>
                <a:gdLst/>
                <a:ahLst/>
                <a:cxnLst/>
                <a:rect l="l" t="t" r="r" b="b"/>
                <a:pathLst>
                  <a:path w="21871" h="18189" extrusionOk="0">
                    <a:moveTo>
                      <a:pt x="5352" y="0"/>
                    </a:moveTo>
                    <a:lnTo>
                      <a:pt x="4920" y="15"/>
                    </a:lnTo>
                    <a:lnTo>
                      <a:pt x="4503" y="45"/>
                    </a:lnTo>
                    <a:lnTo>
                      <a:pt x="4100" y="90"/>
                    </a:lnTo>
                    <a:lnTo>
                      <a:pt x="3712" y="164"/>
                    </a:lnTo>
                    <a:lnTo>
                      <a:pt x="3340" y="254"/>
                    </a:lnTo>
                    <a:lnTo>
                      <a:pt x="2982" y="373"/>
                    </a:lnTo>
                    <a:lnTo>
                      <a:pt x="2624" y="507"/>
                    </a:lnTo>
                    <a:lnTo>
                      <a:pt x="2311" y="656"/>
                    </a:lnTo>
                    <a:lnTo>
                      <a:pt x="1998" y="835"/>
                    </a:lnTo>
                    <a:lnTo>
                      <a:pt x="1700" y="1014"/>
                    </a:lnTo>
                    <a:lnTo>
                      <a:pt x="1431" y="1238"/>
                    </a:lnTo>
                    <a:lnTo>
                      <a:pt x="1178" y="1461"/>
                    </a:lnTo>
                    <a:lnTo>
                      <a:pt x="954" y="1715"/>
                    </a:lnTo>
                    <a:lnTo>
                      <a:pt x="746" y="1983"/>
                    </a:lnTo>
                    <a:lnTo>
                      <a:pt x="552" y="2296"/>
                    </a:lnTo>
                    <a:lnTo>
                      <a:pt x="388" y="2624"/>
                    </a:lnTo>
                    <a:lnTo>
                      <a:pt x="254" y="2967"/>
                    </a:lnTo>
                    <a:lnTo>
                      <a:pt x="149" y="3310"/>
                    </a:lnTo>
                    <a:lnTo>
                      <a:pt x="75" y="3623"/>
                    </a:lnTo>
                    <a:lnTo>
                      <a:pt x="30" y="3936"/>
                    </a:lnTo>
                    <a:lnTo>
                      <a:pt x="0" y="4264"/>
                    </a:lnTo>
                    <a:lnTo>
                      <a:pt x="0" y="4607"/>
                    </a:lnTo>
                    <a:lnTo>
                      <a:pt x="15" y="4935"/>
                    </a:lnTo>
                    <a:lnTo>
                      <a:pt x="45" y="5293"/>
                    </a:lnTo>
                    <a:lnTo>
                      <a:pt x="105" y="5636"/>
                    </a:lnTo>
                    <a:lnTo>
                      <a:pt x="164" y="5993"/>
                    </a:lnTo>
                    <a:lnTo>
                      <a:pt x="269" y="6366"/>
                    </a:lnTo>
                    <a:lnTo>
                      <a:pt x="373" y="6724"/>
                    </a:lnTo>
                    <a:lnTo>
                      <a:pt x="507" y="7097"/>
                    </a:lnTo>
                    <a:lnTo>
                      <a:pt x="641" y="7469"/>
                    </a:lnTo>
                    <a:lnTo>
                      <a:pt x="805" y="7842"/>
                    </a:lnTo>
                    <a:lnTo>
                      <a:pt x="999" y="8230"/>
                    </a:lnTo>
                    <a:lnTo>
                      <a:pt x="1193" y="8602"/>
                    </a:lnTo>
                    <a:lnTo>
                      <a:pt x="1402" y="8990"/>
                    </a:lnTo>
                    <a:lnTo>
                      <a:pt x="1640" y="9363"/>
                    </a:lnTo>
                    <a:lnTo>
                      <a:pt x="1894" y="9750"/>
                    </a:lnTo>
                    <a:lnTo>
                      <a:pt x="2162" y="10123"/>
                    </a:lnTo>
                    <a:lnTo>
                      <a:pt x="2430" y="10511"/>
                    </a:lnTo>
                    <a:lnTo>
                      <a:pt x="2728" y="10883"/>
                    </a:lnTo>
                    <a:lnTo>
                      <a:pt x="3041" y="11256"/>
                    </a:lnTo>
                    <a:lnTo>
                      <a:pt x="3369" y="11629"/>
                    </a:lnTo>
                    <a:lnTo>
                      <a:pt x="3712" y="12002"/>
                    </a:lnTo>
                    <a:lnTo>
                      <a:pt x="4070" y="12374"/>
                    </a:lnTo>
                    <a:lnTo>
                      <a:pt x="4443" y="12732"/>
                    </a:lnTo>
                    <a:lnTo>
                      <a:pt x="4830" y="13090"/>
                    </a:lnTo>
                    <a:lnTo>
                      <a:pt x="5233" y="13433"/>
                    </a:lnTo>
                    <a:lnTo>
                      <a:pt x="5650" y="13776"/>
                    </a:lnTo>
                    <a:lnTo>
                      <a:pt x="6083" y="14119"/>
                    </a:lnTo>
                    <a:lnTo>
                      <a:pt x="6515" y="14447"/>
                    </a:lnTo>
                    <a:lnTo>
                      <a:pt x="6977" y="14774"/>
                    </a:lnTo>
                    <a:lnTo>
                      <a:pt x="7499" y="15132"/>
                    </a:lnTo>
                    <a:lnTo>
                      <a:pt x="8036" y="15475"/>
                    </a:lnTo>
                    <a:lnTo>
                      <a:pt x="8573" y="15788"/>
                    </a:lnTo>
                    <a:lnTo>
                      <a:pt x="9109" y="16101"/>
                    </a:lnTo>
                    <a:lnTo>
                      <a:pt x="9646" y="16370"/>
                    </a:lnTo>
                    <a:lnTo>
                      <a:pt x="10183" y="16638"/>
                    </a:lnTo>
                    <a:lnTo>
                      <a:pt x="10719" y="16877"/>
                    </a:lnTo>
                    <a:lnTo>
                      <a:pt x="11241" y="17100"/>
                    </a:lnTo>
                    <a:lnTo>
                      <a:pt x="11778" y="17294"/>
                    </a:lnTo>
                    <a:lnTo>
                      <a:pt x="12300" y="17473"/>
                    </a:lnTo>
                    <a:lnTo>
                      <a:pt x="12821" y="17637"/>
                    </a:lnTo>
                    <a:lnTo>
                      <a:pt x="13343" y="17786"/>
                    </a:lnTo>
                    <a:lnTo>
                      <a:pt x="13850" y="17905"/>
                    </a:lnTo>
                    <a:lnTo>
                      <a:pt x="14357" y="17995"/>
                    </a:lnTo>
                    <a:lnTo>
                      <a:pt x="14849" y="18084"/>
                    </a:lnTo>
                    <a:lnTo>
                      <a:pt x="15341" y="18144"/>
                    </a:lnTo>
                    <a:lnTo>
                      <a:pt x="15818" y="18174"/>
                    </a:lnTo>
                    <a:lnTo>
                      <a:pt x="16280" y="18189"/>
                    </a:lnTo>
                    <a:lnTo>
                      <a:pt x="16727" y="18189"/>
                    </a:lnTo>
                    <a:lnTo>
                      <a:pt x="17160" y="18159"/>
                    </a:lnTo>
                    <a:lnTo>
                      <a:pt x="17592" y="18114"/>
                    </a:lnTo>
                    <a:lnTo>
                      <a:pt x="18010" y="18054"/>
                    </a:lnTo>
                    <a:lnTo>
                      <a:pt x="18397" y="17965"/>
                    </a:lnTo>
                    <a:lnTo>
                      <a:pt x="18785" y="17861"/>
                    </a:lnTo>
                    <a:lnTo>
                      <a:pt x="19143" y="17726"/>
                    </a:lnTo>
                    <a:lnTo>
                      <a:pt x="19485" y="17577"/>
                    </a:lnTo>
                    <a:lnTo>
                      <a:pt x="19813" y="17398"/>
                    </a:lnTo>
                    <a:lnTo>
                      <a:pt x="20112" y="17205"/>
                    </a:lnTo>
                    <a:lnTo>
                      <a:pt x="20395" y="16981"/>
                    </a:lnTo>
                    <a:lnTo>
                      <a:pt x="20663" y="16742"/>
                    </a:lnTo>
                    <a:lnTo>
                      <a:pt x="20902" y="16489"/>
                    </a:lnTo>
                    <a:lnTo>
                      <a:pt x="21125" y="16206"/>
                    </a:lnTo>
                    <a:lnTo>
                      <a:pt x="21245" y="16012"/>
                    </a:lnTo>
                    <a:lnTo>
                      <a:pt x="21364" y="15818"/>
                    </a:lnTo>
                    <a:lnTo>
                      <a:pt x="21453" y="15624"/>
                    </a:lnTo>
                    <a:lnTo>
                      <a:pt x="21543" y="15416"/>
                    </a:lnTo>
                    <a:lnTo>
                      <a:pt x="21617" y="15207"/>
                    </a:lnTo>
                    <a:lnTo>
                      <a:pt x="21692" y="14998"/>
                    </a:lnTo>
                    <a:lnTo>
                      <a:pt x="21752" y="14774"/>
                    </a:lnTo>
                    <a:lnTo>
                      <a:pt x="21796" y="14551"/>
                    </a:lnTo>
                    <a:lnTo>
                      <a:pt x="21826" y="14327"/>
                    </a:lnTo>
                    <a:lnTo>
                      <a:pt x="21856" y="14089"/>
                    </a:lnTo>
                    <a:lnTo>
                      <a:pt x="21871" y="13850"/>
                    </a:lnTo>
                    <a:lnTo>
                      <a:pt x="21871" y="13612"/>
                    </a:lnTo>
                    <a:lnTo>
                      <a:pt x="21856" y="13373"/>
                    </a:lnTo>
                    <a:lnTo>
                      <a:pt x="21841" y="13120"/>
                    </a:lnTo>
                    <a:lnTo>
                      <a:pt x="21811" y="12881"/>
                    </a:lnTo>
                    <a:lnTo>
                      <a:pt x="21781" y="12628"/>
                    </a:lnTo>
                    <a:lnTo>
                      <a:pt x="21707" y="12255"/>
                    </a:lnTo>
                    <a:lnTo>
                      <a:pt x="21617" y="11867"/>
                    </a:lnTo>
                    <a:lnTo>
                      <a:pt x="21498" y="11495"/>
                    </a:lnTo>
                    <a:lnTo>
                      <a:pt x="21379" y="11107"/>
                    </a:lnTo>
                    <a:lnTo>
                      <a:pt x="21170" y="10615"/>
                    </a:lnTo>
                    <a:lnTo>
                      <a:pt x="20947" y="10123"/>
                    </a:lnTo>
                    <a:lnTo>
                      <a:pt x="20693" y="9616"/>
                    </a:lnTo>
                    <a:lnTo>
                      <a:pt x="20410" y="9124"/>
                    </a:lnTo>
                    <a:lnTo>
                      <a:pt x="20097" y="8617"/>
                    </a:lnTo>
                    <a:lnTo>
                      <a:pt x="19754" y="8125"/>
                    </a:lnTo>
                    <a:lnTo>
                      <a:pt x="19381" y="7618"/>
                    </a:lnTo>
                    <a:lnTo>
                      <a:pt x="18979" y="7126"/>
                    </a:lnTo>
                    <a:lnTo>
                      <a:pt x="18561" y="6635"/>
                    </a:lnTo>
                    <a:lnTo>
                      <a:pt x="18114" y="6143"/>
                    </a:lnTo>
                    <a:lnTo>
                      <a:pt x="17637" y="5665"/>
                    </a:lnTo>
                    <a:lnTo>
                      <a:pt x="17130" y="5188"/>
                    </a:lnTo>
                    <a:lnTo>
                      <a:pt x="16608" y="4726"/>
                    </a:lnTo>
                    <a:lnTo>
                      <a:pt x="16057" y="4279"/>
                    </a:lnTo>
                    <a:lnTo>
                      <a:pt x="15490" y="3832"/>
                    </a:lnTo>
                    <a:lnTo>
                      <a:pt x="14894" y="3414"/>
                    </a:lnTo>
                    <a:lnTo>
                      <a:pt x="14342" y="3042"/>
                    </a:lnTo>
                    <a:lnTo>
                      <a:pt x="13790" y="2684"/>
                    </a:lnTo>
                    <a:lnTo>
                      <a:pt x="13239" y="2356"/>
                    </a:lnTo>
                    <a:lnTo>
                      <a:pt x="12687" y="2058"/>
                    </a:lnTo>
                    <a:lnTo>
                      <a:pt x="12121" y="1759"/>
                    </a:lnTo>
                    <a:lnTo>
                      <a:pt x="11569" y="1491"/>
                    </a:lnTo>
                    <a:lnTo>
                      <a:pt x="11017" y="1253"/>
                    </a:lnTo>
                    <a:lnTo>
                      <a:pt x="10451" y="1029"/>
                    </a:lnTo>
                    <a:lnTo>
                      <a:pt x="9914" y="820"/>
                    </a:lnTo>
                    <a:lnTo>
                      <a:pt x="9363" y="641"/>
                    </a:lnTo>
                    <a:lnTo>
                      <a:pt x="8826" y="492"/>
                    </a:lnTo>
                    <a:lnTo>
                      <a:pt x="8289" y="358"/>
                    </a:lnTo>
                    <a:lnTo>
                      <a:pt x="7767" y="239"/>
                    </a:lnTo>
                    <a:lnTo>
                      <a:pt x="7246" y="149"/>
                    </a:lnTo>
                    <a:lnTo>
                      <a:pt x="6739" y="75"/>
                    </a:lnTo>
                    <a:lnTo>
                      <a:pt x="6247" y="30"/>
                    </a:lnTo>
                    <a:lnTo>
                      <a:pt x="5785" y="0"/>
                    </a:lnTo>
                    <a:close/>
                  </a:path>
                </a:pathLst>
              </a:custGeom>
              <a:solidFill>
                <a:srgbClr val="FD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7"/>
              <p:cNvSpPr/>
              <p:nvPr/>
            </p:nvSpPr>
            <p:spPr>
              <a:xfrm>
                <a:off x="2853259" y="3709247"/>
                <a:ext cx="215970" cy="179568"/>
              </a:xfrm>
              <a:custGeom>
                <a:avLst/>
                <a:gdLst/>
                <a:ahLst/>
                <a:cxnLst/>
                <a:rect l="l" t="t" r="r" b="b"/>
                <a:pathLst>
                  <a:path w="14239" h="11839" extrusionOk="0">
                    <a:moveTo>
                      <a:pt x="3295" y="1"/>
                    </a:moveTo>
                    <a:lnTo>
                      <a:pt x="3042" y="16"/>
                    </a:lnTo>
                    <a:lnTo>
                      <a:pt x="2818" y="45"/>
                    </a:lnTo>
                    <a:lnTo>
                      <a:pt x="2580" y="75"/>
                    </a:lnTo>
                    <a:lnTo>
                      <a:pt x="2356" y="120"/>
                    </a:lnTo>
                    <a:lnTo>
                      <a:pt x="2148" y="180"/>
                    </a:lnTo>
                    <a:lnTo>
                      <a:pt x="1939" y="239"/>
                    </a:lnTo>
                    <a:lnTo>
                      <a:pt x="1730" y="314"/>
                    </a:lnTo>
                    <a:lnTo>
                      <a:pt x="1551" y="403"/>
                    </a:lnTo>
                    <a:lnTo>
                      <a:pt x="1357" y="508"/>
                    </a:lnTo>
                    <a:lnTo>
                      <a:pt x="1193" y="612"/>
                    </a:lnTo>
                    <a:lnTo>
                      <a:pt x="1029" y="731"/>
                    </a:lnTo>
                    <a:lnTo>
                      <a:pt x="880" y="851"/>
                    </a:lnTo>
                    <a:lnTo>
                      <a:pt x="731" y="985"/>
                    </a:lnTo>
                    <a:lnTo>
                      <a:pt x="597" y="1134"/>
                    </a:lnTo>
                    <a:lnTo>
                      <a:pt x="478" y="1298"/>
                    </a:lnTo>
                    <a:lnTo>
                      <a:pt x="359" y="1492"/>
                    </a:lnTo>
                    <a:lnTo>
                      <a:pt x="254" y="1715"/>
                    </a:lnTo>
                    <a:lnTo>
                      <a:pt x="165" y="1924"/>
                    </a:lnTo>
                    <a:lnTo>
                      <a:pt x="90" y="2162"/>
                    </a:lnTo>
                    <a:lnTo>
                      <a:pt x="45" y="2416"/>
                    </a:lnTo>
                    <a:lnTo>
                      <a:pt x="16" y="2684"/>
                    </a:lnTo>
                    <a:lnTo>
                      <a:pt x="1" y="2878"/>
                    </a:lnTo>
                    <a:lnTo>
                      <a:pt x="1" y="3087"/>
                    </a:lnTo>
                    <a:lnTo>
                      <a:pt x="16" y="3296"/>
                    </a:lnTo>
                    <a:lnTo>
                      <a:pt x="45" y="3504"/>
                    </a:lnTo>
                    <a:lnTo>
                      <a:pt x="75" y="3713"/>
                    </a:lnTo>
                    <a:lnTo>
                      <a:pt x="120" y="3922"/>
                    </a:lnTo>
                    <a:lnTo>
                      <a:pt x="165" y="4145"/>
                    </a:lnTo>
                    <a:lnTo>
                      <a:pt x="239" y="4354"/>
                    </a:lnTo>
                    <a:lnTo>
                      <a:pt x="403" y="4801"/>
                    </a:lnTo>
                    <a:lnTo>
                      <a:pt x="597" y="5249"/>
                    </a:lnTo>
                    <a:lnTo>
                      <a:pt x="836" y="5711"/>
                    </a:lnTo>
                    <a:lnTo>
                      <a:pt x="1119" y="6158"/>
                    </a:lnTo>
                    <a:lnTo>
                      <a:pt x="1432" y="6620"/>
                    </a:lnTo>
                    <a:lnTo>
                      <a:pt x="1775" y="7067"/>
                    </a:lnTo>
                    <a:lnTo>
                      <a:pt x="2148" y="7529"/>
                    </a:lnTo>
                    <a:lnTo>
                      <a:pt x="2565" y="7962"/>
                    </a:lnTo>
                    <a:lnTo>
                      <a:pt x="3012" y="8394"/>
                    </a:lnTo>
                    <a:lnTo>
                      <a:pt x="3489" y="8812"/>
                    </a:lnTo>
                    <a:lnTo>
                      <a:pt x="3996" y="9229"/>
                    </a:lnTo>
                    <a:lnTo>
                      <a:pt x="4533" y="9617"/>
                    </a:lnTo>
                    <a:lnTo>
                      <a:pt x="4891" y="9855"/>
                    </a:lnTo>
                    <a:lnTo>
                      <a:pt x="5234" y="10079"/>
                    </a:lnTo>
                    <a:lnTo>
                      <a:pt x="5576" y="10273"/>
                    </a:lnTo>
                    <a:lnTo>
                      <a:pt x="5934" y="10481"/>
                    </a:lnTo>
                    <a:lnTo>
                      <a:pt x="6277" y="10660"/>
                    </a:lnTo>
                    <a:lnTo>
                      <a:pt x="6620" y="10824"/>
                    </a:lnTo>
                    <a:lnTo>
                      <a:pt x="6978" y="10988"/>
                    </a:lnTo>
                    <a:lnTo>
                      <a:pt x="7321" y="11122"/>
                    </a:lnTo>
                    <a:lnTo>
                      <a:pt x="7664" y="11257"/>
                    </a:lnTo>
                    <a:lnTo>
                      <a:pt x="8007" y="11376"/>
                    </a:lnTo>
                    <a:lnTo>
                      <a:pt x="8349" y="11480"/>
                    </a:lnTo>
                    <a:lnTo>
                      <a:pt x="8692" y="11570"/>
                    </a:lnTo>
                    <a:lnTo>
                      <a:pt x="9020" y="11644"/>
                    </a:lnTo>
                    <a:lnTo>
                      <a:pt x="9348" y="11719"/>
                    </a:lnTo>
                    <a:lnTo>
                      <a:pt x="9661" y="11763"/>
                    </a:lnTo>
                    <a:lnTo>
                      <a:pt x="9989" y="11808"/>
                    </a:lnTo>
                    <a:lnTo>
                      <a:pt x="10288" y="11823"/>
                    </a:lnTo>
                    <a:lnTo>
                      <a:pt x="10601" y="11838"/>
                    </a:lnTo>
                    <a:lnTo>
                      <a:pt x="10884" y="11838"/>
                    </a:lnTo>
                    <a:lnTo>
                      <a:pt x="11182" y="11823"/>
                    </a:lnTo>
                    <a:lnTo>
                      <a:pt x="11450" y="11793"/>
                    </a:lnTo>
                    <a:lnTo>
                      <a:pt x="11719" y="11749"/>
                    </a:lnTo>
                    <a:lnTo>
                      <a:pt x="11972" y="11689"/>
                    </a:lnTo>
                    <a:lnTo>
                      <a:pt x="12226" y="11614"/>
                    </a:lnTo>
                    <a:lnTo>
                      <a:pt x="12464" y="11540"/>
                    </a:lnTo>
                    <a:lnTo>
                      <a:pt x="12688" y="11435"/>
                    </a:lnTo>
                    <a:lnTo>
                      <a:pt x="12897" y="11316"/>
                    </a:lnTo>
                    <a:lnTo>
                      <a:pt x="13090" y="11197"/>
                    </a:lnTo>
                    <a:lnTo>
                      <a:pt x="13284" y="11048"/>
                    </a:lnTo>
                    <a:lnTo>
                      <a:pt x="13448" y="10899"/>
                    </a:lnTo>
                    <a:lnTo>
                      <a:pt x="13612" y="10735"/>
                    </a:lnTo>
                    <a:lnTo>
                      <a:pt x="13746" y="10541"/>
                    </a:lnTo>
                    <a:lnTo>
                      <a:pt x="13895" y="10302"/>
                    </a:lnTo>
                    <a:lnTo>
                      <a:pt x="14030" y="10034"/>
                    </a:lnTo>
                    <a:lnTo>
                      <a:pt x="14119" y="9751"/>
                    </a:lnTo>
                    <a:lnTo>
                      <a:pt x="14194" y="9468"/>
                    </a:lnTo>
                    <a:lnTo>
                      <a:pt x="14223" y="9169"/>
                    </a:lnTo>
                    <a:lnTo>
                      <a:pt x="14238" y="8856"/>
                    </a:lnTo>
                    <a:lnTo>
                      <a:pt x="14223" y="8543"/>
                    </a:lnTo>
                    <a:lnTo>
                      <a:pt x="14179" y="8215"/>
                    </a:lnTo>
                    <a:lnTo>
                      <a:pt x="14134" y="7977"/>
                    </a:lnTo>
                    <a:lnTo>
                      <a:pt x="14074" y="7723"/>
                    </a:lnTo>
                    <a:lnTo>
                      <a:pt x="14000" y="7485"/>
                    </a:lnTo>
                    <a:lnTo>
                      <a:pt x="13910" y="7231"/>
                    </a:lnTo>
                    <a:lnTo>
                      <a:pt x="13821" y="6993"/>
                    </a:lnTo>
                    <a:lnTo>
                      <a:pt x="13716" y="6769"/>
                    </a:lnTo>
                    <a:lnTo>
                      <a:pt x="13493" y="6292"/>
                    </a:lnTo>
                    <a:lnTo>
                      <a:pt x="13344" y="6024"/>
                    </a:lnTo>
                    <a:lnTo>
                      <a:pt x="13180" y="5755"/>
                    </a:lnTo>
                    <a:lnTo>
                      <a:pt x="13001" y="5487"/>
                    </a:lnTo>
                    <a:lnTo>
                      <a:pt x="12807" y="5219"/>
                    </a:lnTo>
                    <a:lnTo>
                      <a:pt x="12613" y="4965"/>
                    </a:lnTo>
                    <a:lnTo>
                      <a:pt x="12405" y="4697"/>
                    </a:lnTo>
                    <a:lnTo>
                      <a:pt x="12181" y="4429"/>
                    </a:lnTo>
                    <a:lnTo>
                      <a:pt x="11957" y="4175"/>
                    </a:lnTo>
                    <a:lnTo>
                      <a:pt x="11704" y="3922"/>
                    </a:lnTo>
                    <a:lnTo>
                      <a:pt x="11450" y="3653"/>
                    </a:lnTo>
                    <a:lnTo>
                      <a:pt x="11182" y="3415"/>
                    </a:lnTo>
                    <a:lnTo>
                      <a:pt x="10899" y="3161"/>
                    </a:lnTo>
                    <a:lnTo>
                      <a:pt x="10616" y="2923"/>
                    </a:lnTo>
                    <a:lnTo>
                      <a:pt x="10317" y="2684"/>
                    </a:lnTo>
                    <a:lnTo>
                      <a:pt x="10019" y="2446"/>
                    </a:lnTo>
                    <a:lnTo>
                      <a:pt x="9691" y="2222"/>
                    </a:lnTo>
                    <a:lnTo>
                      <a:pt x="9333" y="1984"/>
                    </a:lnTo>
                    <a:lnTo>
                      <a:pt x="8976" y="1745"/>
                    </a:lnTo>
                    <a:lnTo>
                      <a:pt x="8618" y="1536"/>
                    </a:lnTo>
                    <a:lnTo>
                      <a:pt x="8260" y="1328"/>
                    </a:lnTo>
                    <a:lnTo>
                      <a:pt x="7887" y="1149"/>
                    </a:lnTo>
                    <a:lnTo>
                      <a:pt x="7529" y="970"/>
                    </a:lnTo>
                    <a:lnTo>
                      <a:pt x="7172" y="821"/>
                    </a:lnTo>
                    <a:lnTo>
                      <a:pt x="6814" y="672"/>
                    </a:lnTo>
                    <a:lnTo>
                      <a:pt x="6456" y="537"/>
                    </a:lnTo>
                    <a:lnTo>
                      <a:pt x="6098" y="418"/>
                    </a:lnTo>
                    <a:lnTo>
                      <a:pt x="5740" y="314"/>
                    </a:lnTo>
                    <a:lnTo>
                      <a:pt x="5398" y="224"/>
                    </a:lnTo>
                    <a:lnTo>
                      <a:pt x="5055" y="150"/>
                    </a:lnTo>
                    <a:lnTo>
                      <a:pt x="4712" y="90"/>
                    </a:lnTo>
                    <a:lnTo>
                      <a:pt x="4384" y="45"/>
                    </a:lnTo>
                    <a:lnTo>
                      <a:pt x="4071" y="16"/>
                    </a:lnTo>
                    <a:lnTo>
                      <a:pt x="38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2936923" y="3727342"/>
                <a:ext cx="48642" cy="40497"/>
              </a:xfrm>
              <a:custGeom>
                <a:avLst/>
                <a:gdLst/>
                <a:ahLst/>
                <a:cxnLst/>
                <a:rect l="l" t="t" r="r" b="b"/>
                <a:pathLst>
                  <a:path w="3207" h="2670" extrusionOk="0">
                    <a:moveTo>
                      <a:pt x="791" y="0"/>
                    </a:moveTo>
                    <a:lnTo>
                      <a:pt x="687" y="15"/>
                    </a:lnTo>
                    <a:lnTo>
                      <a:pt x="582" y="15"/>
                    </a:lnTo>
                    <a:lnTo>
                      <a:pt x="478" y="45"/>
                    </a:lnTo>
                    <a:lnTo>
                      <a:pt x="388" y="75"/>
                    </a:lnTo>
                    <a:lnTo>
                      <a:pt x="299" y="120"/>
                    </a:lnTo>
                    <a:lnTo>
                      <a:pt x="224" y="164"/>
                    </a:lnTo>
                    <a:lnTo>
                      <a:pt x="165" y="224"/>
                    </a:lnTo>
                    <a:lnTo>
                      <a:pt x="105" y="299"/>
                    </a:lnTo>
                    <a:lnTo>
                      <a:pt x="60" y="388"/>
                    </a:lnTo>
                    <a:lnTo>
                      <a:pt x="16" y="492"/>
                    </a:lnTo>
                    <a:lnTo>
                      <a:pt x="1" y="612"/>
                    </a:lnTo>
                    <a:lnTo>
                      <a:pt x="1" y="701"/>
                    </a:lnTo>
                    <a:lnTo>
                      <a:pt x="1" y="791"/>
                    </a:lnTo>
                    <a:lnTo>
                      <a:pt x="46" y="984"/>
                    </a:lnTo>
                    <a:lnTo>
                      <a:pt x="135" y="1193"/>
                    </a:lnTo>
                    <a:lnTo>
                      <a:pt x="254" y="1387"/>
                    </a:lnTo>
                    <a:lnTo>
                      <a:pt x="403" y="1596"/>
                    </a:lnTo>
                    <a:lnTo>
                      <a:pt x="582" y="1804"/>
                    </a:lnTo>
                    <a:lnTo>
                      <a:pt x="791" y="1983"/>
                    </a:lnTo>
                    <a:lnTo>
                      <a:pt x="1015" y="2177"/>
                    </a:lnTo>
                    <a:lnTo>
                      <a:pt x="1179" y="2267"/>
                    </a:lnTo>
                    <a:lnTo>
                      <a:pt x="1328" y="2371"/>
                    </a:lnTo>
                    <a:lnTo>
                      <a:pt x="1492" y="2445"/>
                    </a:lnTo>
                    <a:lnTo>
                      <a:pt x="1641" y="2505"/>
                    </a:lnTo>
                    <a:lnTo>
                      <a:pt x="1805" y="2565"/>
                    </a:lnTo>
                    <a:lnTo>
                      <a:pt x="1954" y="2609"/>
                    </a:lnTo>
                    <a:lnTo>
                      <a:pt x="2103" y="2639"/>
                    </a:lnTo>
                    <a:lnTo>
                      <a:pt x="2252" y="2669"/>
                    </a:lnTo>
                    <a:lnTo>
                      <a:pt x="2520" y="2669"/>
                    </a:lnTo>
                    <a:lnTo>
                      <a:pt x="2640" y="2654"/>
                    </a:lnTo>
                    <a:lnTo>
                      <a:pt x="2759" y="2624"/>
                    </a:lnTo>
                    <a:lnTo>
                      <a:pt x="2863" y="2580"/>
                    </a:lnTo>
                    <a:lnTo>
                      <a:pt x="2953" y="2520"/>
                    </a:lnTo>
                    <a:lnTo>
                      <a:pt x="3027" y="2460"/>
                    </a:lnTo>
                    <a:lnTo>
                      <a:pt x="3102" y="2386"/>
                    </a:lnTo>
                    <a:lnTo>
                      <a:pt x="3161" y="2267"/>
                    </a:lnTo>
                    <a:lnTo>
                      <a:pt x="3191" y="2132"/>
                    </a:lnTo>
                    <a:lnTo>
                      <a:pt x="3206" y="1998"/>
                    </a:lnTo>
                    <a:lnTo>
                      <a:pt x="3191" y="1849"/>
                    </a:lnTo>
                    <a:lnTo>
                      <a:pt x="3161" y="1745"/>
                    </a:lnTo>
                    <a:lnTo>
                      <a:pt x="3132" y="1625"/>
                    </a:lnTo>
                    <a:lnTo>
                      <a:pt x="3042" y="1417"/>
                    </a:lnTo>
                    <a:lnTo>
                      <a:pt x="2968" y="1297"/>
                    </a:lnTo>
                    <a:lnTo>
                      <a:pt x="2878" y="1178"/>
                    </a:lnTo>
                    <a:lnTo>
                      <a:pt x="2789" y="1059"/>
                    </a:lnTo>
                    <a:lnTo>
                      <a:pt x="2684" y="940"/>
                    </a:lnTo>
                    <a:lnTo>
                      <a:pt x="2580" y="835"/>
                    </a:lnTo>
                    <a:lnTo>
                      <a:pt x="2461" y="716"/>
                    </a:lnTo>
                    <a:lnTo>
                      <a:pt x="2327" y="612"/>
                    </a:lnTo>
                    <a:lnTo>
                      <a:pt x="2177" y="507"/>
                    </a:lnTo>
                    <a:lnTo>
                      <a:pt x="2013" y="403"/>
                    </a:lnTo>
                    <a:lnTo>
                      <a:pt x="1864" y="299"/>
                    </a:lnTo>
                    <a:lnTo>
                      <a:pt x="1700" y="224"/>
                    </a:lnTo>
                    <a:lnTo>
                      <a:pt x="1536" y="150"/>
                    </a:lnTo>
                    <a:lnTo>
                      <a:pt x="1372" y="105"/>
                    </a:lnTo>
                    <a:lnTo>
                      <a:pt x="1208" y="60"/>
                    </a:lnTo>
                    <a:lnTo>
                      <a:pt x="1059" y="30"/>
                    </a:lnTo>
                    <a:lnTo>
                      <a:pt x="910" y="15"/>
                    </a:lnTo>
                    <a:lnTo>
                      <a:pt x="791" y="0"/>
                    </a:lnTo>
                    <a:close/>
                  </a:path>
                </a:pathLst>
              </a:custGeom>
              <a:solidFill>
                <a:srgbClr val="FDC5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7"/>
              <p:cNvSpPr/>
              <p:nvPr/>
            </p:nvSpPr>
            <p:spPr>
              <a:xfrm>
                <a:off x="2904814" y="3722595"/>
                <a:ext cx="24222" cy="19915"/>
              </a:xfrm>
              <a:custGeom>
                <a:avLst/>
                <a:gdLst/>
                <a:ahLst/>
                <a:cxnLst/>
                <a:rect l="l" t="t" r="r" b="b"/>
                <a:pathLst>
                  <a:path w="1597" h="1313" extrusionOk="0">
                    <a:moveTo>
                      <a:pt x="284" y="0"/>
                    </a:moveTo>
                    <a:lnTo>
                      <a:pt x="195" y="30"/>
                    </a:lnTo>
                    <a:lnTo>
                      <a:pt x="120" y="75"/>
                    </a:lnTo>
                    <a:lnTo>
                      <a:pt x="60" y="135"/>
                    </a:lnTo>
                    <a:lnTo>
                      <a:pt x="31" y="194"/>
                    </a:lnTo>
                    <a:lnTo>
                      <a:pt x="16" y="239"/>
                    </a:lnTo>
                    <a:lnTo>
                      <a:pt x="1" y="299"/>
                    </a:lnTo>
                    <a:lnTo>
                      <a:pt x="1" y="388"/>
                    </a:lnTo>
                    <a:lnTo>
                      <a:pt x="31" y="477"/>
                    </a:lnTo>
                    <a:lnTo>
                      <a:pt x="75" y="582"/>
                    </a:lnTo>
                    <a:lnTo>
                      <a:pt x="120" y="686"/>
                    </a:lnTo>
                    <a:lnTo>
                      <a:pt x="195" y="790"/>
                    </a:lnTo>
                    <a:lnTo>
                      <a:pt x="284" y="880"/>
                    </a:lnTo>
                    <a:lnTo>
                      <a:pt x="388" y="984"/>
                    </a:lnTo>
                    <a:lnTo>
                      <a:pt x="508" y="1074"/>
                    </a:lnTo>
                    <a:lnTo>
                      <a:pt x="672" y="1163"/>
                    </a:lnTo>
                    <a:lnTo>
                      <a:pt x="821" y="1238"/>
                    </a:lnTo>
                    <a:lnTo>
                      <a:pt x="970" y="1297"/>
                    </a:lnTo>
                    <a:lnTo>
                      <a:pt x="1119" y="1312"/>
                    </a:lnTo>
                    <a:lnTo>
                      <a:pt x="1253" y="1312"/>
                    </a:lnTo>
                    <a:lnTo>
                      <a:pt x="1372" y="1297"/>
                    </a:lnTo>
                    <a:lnTo>
                      <a:pt x="1462" y="1253"/>
                    </a:lnTo>
                    <a:lnTo>
                      <a:pt x="1507" y="1223"/>
                    </a:lnTo>
                    <a:lnTo>
                      <a:pt x="1536" y="1178"/>
                    </a:lnTo>
                    <a:lnTo>
                      <a:pt x="1566" y="1118"/>
                    </a:lnTo>
                    <a:lnTo>
                      <a:pt x="1596" y="1059"/>
                    </a:lnTo>
                    <a:lnTo>
                      <a:pt x="1596" y="984"/>
                    </a:lnTo>
                    <a:lnTo>
                      <a:pt x="1596" y="910"/>
                    </a:lnTo>
                    <a:lnTo>
                      <a:pt x="1566" y="805"/>
                    </a:lnTo>
                    <a:lnTo>
                      <a:pt x="1507" y="701"/>
                    </a:lnTo>
                    <a:lnTo>
                      <a:pt x="1432" y="582"/>
                    </a:lnTo>
                    <a:lnTo>
                      <a:pt x="1343" y="463"/>
                    </a:lnTo>
                    <a:lnTo>
                      <a:pt x="1223" y="343"/>
                    </a:lnTo>
                    <a:lnTo>
                      <a:pt x="1089" y="239"/>
                    </a:lnTo>
                    <a:lnTo>
                      <a:pt x="925" y="149"/>
                    </a:lnTo>
                    <a:lnTo>
                      <a:pt x="761" y="75"/>
                    </a:lnTo>
                    <a:lnTo>
                      <a:pt x="612" y="15"/>
                    </a:lnTo>
                    <a:lnTo>
                      <a:pt x="463" y="0"/>
                    </a:lnTo>
                    <a:close/>
                  </a:path>
                </a:pathLst>
              </a:custGeom>
              <a:solidFill>
                <a:srgbClr val="FDC5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7"/>
              <p:cNvSpPr/>
              <p:nvPr/>
            </p:nvSpPr>
            <p:spPr>
              <a:xfrm>
                <a:off x="2785658" y="3711280"/>
                <a:ext cx="342816" cy="268207"/>
              </a:xfrm>
              <a:custGeom>
                <a:avLst/>
                <a:gdLst/>
                <a:ahLst/>
                <a:cxnLst/>
                <a:rect l="l" t="t" r="r" b="b"/>
                <a:pathLst>
                  <a:path w="22602" h="17683" extrusionOk="0">
                    <a:moveTo>
                      <a:pt x="790" y="1"/>
                    </a:moveTo>
                    <a:lnTo>
                      <a:pt x="596" y="374"/>
                    </a:lnTo>
                    <a:lnTo>
                      <a:pt x="447" y="746"/>
                    </a:lnTo>
                    <a:lnTo>
                      <a:pt x="313" y="1119"/>
                    </a:lnTo>
                    <a:lnTo>
                      <a:pt x="209" y="1522"/>
                    </a:lnTo>
                    <a:lnTo>
                      <a:pt x="119" y="1924"/>
                    </a:lnTo>
                    <a:lnTo>
                      <a:pt x="60" y="2327"/>
                    </a:lnTo>
                    <a:lnTo>
                      <a:pt x="15" y="2759"/>
                    </a:lnTo>
                    <a:lnTo>
                      <a:pt x="0" y="3176"/>
                    </a:lnTo>
                    <a:lnTo>
                      <a:pt x="0" y="3624"/>
                    </a:lnTo>
                    <a:lnTo>
                      <a:pt x="30" y="4056"/>
                    </a:lnTo>
                    <a:lnTo>
                      <a:pt x="90" y="4503"/>
                    </a:lnTo>
                    <a:lnTo>
                      <a:pt x="164" y="4951"/>
                    </a:lnTo>
                    <a:lnTo>
                      <a:pt x="254" y="5413"/>
                    </a:lnTo>
                    <a:lnTo>
                      <a:pt x="373" y="5875"/>
                    </a:lnTo>
                    <a:lnTo>
                      <a:pt x="507" y="6337"/>
                    </a:lnTo>
                    <a:lnTo>
                      <a:pt x="656" y="6799"/>
                    </a:lnTo>
                    <a:lnTo>
                      <a:pt x="835" y="7261"/>
                    </a:lnTo>
                    <a:lnTo>
                      <a:pt x="1044" y="7723"/>
                    </a:lnTo>
                    <a:lnTo>
                      <a:pt x="1252" y="8186"/>
                    </a:lnTo>
                    <a:lnTo>
                      <a:pt x="1491" y="8648"/>
                    </a:lnTo>
                    <a:lnTo>
                      <a:pt x="1759" y="9110"/>
                    </a:lnTo>
                    <a:lnTo>
                      <a:pt x="2043" y="9572"/>
                    </a:lnTo>
                    <a:lnTo>
                      <a:pt x="2341" y="10019"/>
                    </a:lnTo>
                    <a:lnTo>
                      <a:pt x="2654" y="10467"/>
                    </a:lnTo>
                    <a:lnTo>
                      <a:pt x="2997" y="10914"/>
                    </a:lnTo>
                    <a:lnTo>
                      <a:pt x="3340" y="11361"/>
                    </a:lnTo>
                    <a:lnTo>
                      <a:pt x="3712" y="11793"/>
                    </a:lnTo>
                    <a:lnTo>
                      <a:pt x="4115" y="12226"/>
                    </a:lnTo>
                    <a:lnTo>
                      <a:pt x="4517" y="12643"/>
                    </a:lnTo>
                    <a:lnTo>
                      <a:pt x="4950" y="13046"/>
                    </a:lnTo>
                    <a:lnTo>
                      <a:pt x="5397" y="13448"/>
                    </a:lnTo>
                    <a:lnTo>
                      <a:pt x="5859" y="13851"/>
                    </a:lnTo>
                    <a:lnTo>
                      <a:pt x="6381" y="14253"/>
                    </a:lnTo>
                    <a:lnTo>
                      <a:pt x="6903" y="14641"/>
                    </a:lnTo>
                    <a:lnTo>
                      <a:pt x="7439" y="14999"/>
                    </a:lnTo>
                    <a:lnTo>
                      <a:pt x="7961" y="15342"/>
                    </a:lnTo>
                    <a:lnTo>
                      <a:pt x="8513" y="15655"/>
                    </a:lnTo>
                    <a:lnTo>
                      <a:pt x="9050" y="15953"/>
                    </a:lnTo>
                    <a:lnTo>
                      <a:pt x="9601" y="16236"/>
                    </a:lnTo>
                    <a:lnTo>
                      <a:pt x="10138" y="16475"/>
                    </a:lnTo>
                    <a:lnTo>
                      <a:pt x="10689" y="16698"/>
                    </a:lnTo>
                    <a:lnTo>
                      <a:pt x="11241" y="16907"/>
                    </a:lnTo>
                    <a:lnTo>
                      <a:pt x="11778" y="17086"/>
                    </a:lnTo>
                    <a:lnTo>
                      <a:pt x="12329" y="17235"/>
                    </a:lnTo>
                    <a:lnTo>
                      <a:pt x="12866" y="17369"/>
                    </a:lnTo>
                    <a:lnTo>
                      <a:pt x="13403" y="17488"/>
                    </a:lnTo>
                    <a:lnTo>
                      <a:pt x="13939" y="17563"/>
                    </a:lnTo>
                    <a:lnTo>
                      <a:pt x="14461" y="17638"/>
                    </a:lnTo>
                    <a:lnTo>
                      <a:pt x="14968" y="17667"/>
                    </a:lnTo>
                    <a:lnTo>
                      <a:pt x="15475" y="17682"/>
                    </a:lnTo>
                    <a:lnTo>
                      <a:pt x="15982" y="17667"/>
                    </a:lnTo>
                    <a:lnTo>
                      <a:pt x="16474" y="17638"/>
                    </a:lnTo>
                    <a:lnTo>
                      <a:pt x="16951" y="17578"/>
                    </a:lnTo>
                    <a:lnTo>
                      <a:pt x="17413" y="17488"/>
                    </a:lnTo>
                    <a:lnTo>
                      <a:pt x="17875" y="17384"/>
                    </a:lnTo>
                    <a:lnTo>
                      <a:pt x="18308" y="17250"/>
                    </a:lnTo>
                    <a:lnTo>
                      <a:pt x="18740" y="17101"/>
                    </a:lnTo>
                    <a:lnTo>
                      <a:pt x="19143" y="16922"/>
                    </a:lnTo>
                    <a:lnTo>
                      <a:pt x="19530" y="16713"/>
                    </a:lnTo>
                    <a:lnTo>
                      <a:pt x="19903" y="16475"/>
                    </a:lnTo>
                    <a:lnTo>
                      <a:pt x="20261" y="16221"/>
                    </a:lnTo>
                    <a:lnTo>
                      <a:pt x="20604" y="15938"/>
                    </a:lnTo>
                    <a:lnTo>
                      <a:pt x="20917" y="15640"/>
                    </a:lnTo>
                    <a:lnTo>
                      <a:pt x="21200" y="15297"/>
                    </a:lnTo>
                    <a:lnTo>
                      <a:pt x="21438" y="14999"/>
                    </a:lnTo>
                    <a:lnTo>
                      <a:pt x="21647" y="14686"/>
                    </a:lnTo>
                    <a:lnTo>
                      <a:pt x="21841" y="14358"/>
                    </a:lnTo>
                    <a:lnTo>
                      <a:pt x="22005" y="14015"/>
                    </a:lnTo>
                    <a:lnTo>
                      <a:pt x="22154" y="13672"/>
                    </a:lnTo>
                    <a:lnTo>
                      <a:pt x="22273" y="13314"/>
                    </a:lnTo>
                    <a:lnTo>
                      <a:pt x="22378" y="12941"/>
                    </a:lnTo>
                    <a:lnTo>
                      <a:pt x="22467" y="12569"/>
                    </a:lnTo>
                    <a:lnTo>
                      <a:pt x="22527" y="12181"/>
                    </a:lnTo>
                    <a:lnTo>
                      <a:pt x="22571" y="11793"/>
                    </a:lnTo>
                    <a:lnTo>
                      <a:pt x="22601" y="11391"/>
                    </a:lnTo>
                    <a:lnTo>
                      <a:pt x="22601" y="10988"/>
                    </a:lnTo>
                    <a:lnTo>
                      <a:pt x="22586" y="10571"/>
                    </a:lnTo>
                    <a:lnTo>
                      <a:pt x="22557" y="10154"/>
                    </a:lnTo>
                    <a:lnTo>
                      <a:pt x="22497" y="9736"/>
                    </a:lnTo>
                    <a:lnTo>
                      <a:pt x="22422" y="9319"/>
                    </a:lnTo>
                    <a:lnTo>
                      <a:pt x="22452" y="9572"/>
                    </a:lnTo>
                    <a:lnTo>
                      <a:pt x="22482" y="9811"/>
                    </a:lnTo>
                    <a:lnTo>
                      <a:pt x="22497" y="10064"/>
                    </a:lnTo>
                    <a:lnTo>
                      <a:pt x="22512" y="10303"/>
                    </a:lnTo>
                    <a:lnTo>
                      <a:pt x="22512" y="10541"/>
                    </a:lnTo>
                    <a:lnTo>
                      <a:pt x="22497" y="10780"/>
                    </a:lnTo>
                    <a:lnTo>
                      <a:pt x="22467" y="11018"/>
                    </a:lnTo>
                    <a:lnTo>
                      <a:pt x="22437" y="11242"/>
                    </a:lnTo>
                    <a:lnTo>
                      <a:pt x="22393" y="11465"/>
                    </a:lnTo>
                    <a:lnTo>
                      <a:pt x="22333" y="11689"/>
                    </a:lnTo>
                    <a:lnTo>
                      <a:pt x="22258" y="11898"/>
                    </a:lnTo>
                    <a:lnTo>
                      <a:pt x="22184" y="12107"/>
                    </a:lnTo>
                    <a:lnTo>
                      <a:pt x="22094" y="12315"/>
                    </a:lnTo>
                    <a:lnTo>
                      <a:pt x="22005" y="12509"/>
                    </a:lnTo>
                    <a:lnTo>
                      <a:pt x="21886" y="12703"/>
                    </a:lnTo>
                    <a:lnTo>
                      <a:pt x="21766" y="12897"/>
                    </a:lnTo>
                    <a:lnTo>
                      <a:pt x="21543" y="13180"/>
                    </a:lnTo>
                    <a:lnTo>
                      <a:pt x="21304" y="13433"/>
                    </a:lnTo>
                    <a:lnTo>
                      <a:pt x="21036" y="13672"/>
                    </a:lnTo>
                    <a:lnTo>
                      <a:pt x="20753" y="13896"/>
                    </a:lnTo>
                    <a:lnTo>
                      <a:pt x="20454" y="14089"/>
                    </a:lnTo>
                    <a:lnTo>
                      <a:pt x="20126" y="14268"/>
                    </a:lnTo>
                    <a:lnTo>
                      <a:pt x="19784" y="14417"/>
                    </a:lnTo>
                    <a:lnTo>
                      <a:pt x="19426" y="14552"/>
                    </a:lnTo>
                    <a:lnTo>
                      <a:pt x="19038" y="14656"/>
                    </a:lnTo>
                    <a:lnTo>
                      <a:pt x="18651" y="14745"/>
                    </a:lnTo>
                    <a:lnTo>
                      <a:pt x="18233" y="14805"/>
                    </a:lnTo>
                    <a:lnTo>
                      <a:pt x="17801" y="14850"/>
                    </a:lnTo>
                    <a:lnTo>
                      <a:pt x="17368" y="14880"/>
                    </a:lnTo>
                    <a:lnTo>
                      <a:pt x="16921" y="14880"/>
                    </a:lnTo>
                    <a:lnTo>
                      <a:pt x="16459" y="14865"/>
                    </a:lnTo>
                    <a:lnTo>
                      <a:pt x="15982" y="14835"/>
                    </a:lnTo>
                    <a:lnTo>
                      <a:pt x="15490" y="14775"/>
                    </a:lnTo>
                    <a:lnTo>
                      <a:pt x="14998" y="14686"/>
                    </a:lnTo>
                    <a:lnTo>
                      <a:pt x="14491" y="14596"/>
                    </a:lnTo>
                    <a:lnTo>
                      <a:pt x="13984" y="14477"/>
                    </a:lnTo>
                    <a:lnTo>
                      <a:pt x="13462" y="14328"/>
                    </a:lnTo>
                    <a:lnTo>
                      <a:pt x="12941" y="14164"/>
                    </a:lnTo>
                    <a:lnTo>
                      <a:pt x="12419" y="13985"/>
                    </a:lnTo>
                    <a:lnTo>
                      <a:pt x="11882" y="13791"/>
                    </a:lnTo>
                    <a:lnTo>
                      <a:pt x="11360" y="13568"/>
                    </a:lnTo>
                    <a:lnTo>
                      <a:pt x="10824" y="13329"/>
                    </a:lnTo>
                    <a:lnTo>
                      <a:pt x="10287" y="13061"/>
                    </a:lnTo>
                    <a:lnTo>
                      <a:pt x="9750" y="12792"/>
                    </a:lnTo>
                    <a:lnTo>
                      <a:pt x="9214" y="12479"/>
                    </a:lnTo>
                    <a:lnTo>
                      <a:pt x="8677" y="12166"/>
                    </a:lnTo>
                    <a:lnTo>
                      <a:pt x="8140" y="11823"/>
                    </a:lnTo>
                    <a:lnTo>
                      <a:pt x="7618" y="11465"/>
                    </a:lnTo>
                    <a:lnTo>
                      <a:pt x="7156" y="11138"/>
                    </a:lnTo>
                    <a:lnTo>
                      <a:pt x="6724" y="10810"/>
                    </a:lnTo>
                    <a:lnTo>
                      <a:pt x="6291" y="10467"/>
                    </a:lnTo>
                    <a:lnTo>
                      <a:pt x="5874" y="10124"/>
                    </a:lnTo>
                    <a:lnTo>
                      <a:pt x="5471" y="9781"/>
                    </a:lnTo>
                    <a:lnTo>
                      <a:pt x="5084" y="9423"/>
                    </a:lnTo>
                    <a:lnTo>
                      <a:pt x="4711" y="9065"/>
                    </a:lnTo>
                    <a:lnTo>
                      <a:pt x="4353" y="8693"/>
                    </a:lnTo>
                    <a:lnTo>
                      <a:pt x="4010" y="8320"/>
                    </a:lnTo>
                    <a:lnTo>
                      <a:pt x="3682" y="7947"/>
                    </a:lnTo>
                    <a:lnTo>
                      <a:pt x="3369" y="7574"/>
                    </a:lnTo>
                    <a:lnTo>
                      <a:pt x="3071" y="7202"/>
                    </a:lnTo>
                    <a:lnTo>
                      <a:pt x="2803" y="6814"/>
                    </a:lnTo>
                    <a:lnTo>
                      <a:pt x="2535" y="6441"/>
                    </a:lnTo>
                    <a:lnTo>
                      <a:pt x="2281" y="6054"/>
                    </a:lnTo>
                    <a:lnTo>
                      <a:pt x="2043" y="5681"/>
                    </a:lnTo>
                    <a:lnTo>
                      <a:pt x="1834" y="5293"/>
                    </a:lnTo>
                    <a:lnTo>
                      <a:pt x="1640" y="4921"/>
                    </a:lnTo>
                    <a:lnTo>
                      <a:pt x="1446" y="4533"/>
                    </a:lnTo>
                    <a:lnTo>
                      <a:pt x="1282" y="4160"/>
                    </a:lnTo>
                    <a:lnTo>
                      <a:pt x="1148" y="3788"/>
                    </a:lnTo>
                    <a:lnTo>
                      <a:pt x="1014" y="3415"/>
                    </a:lnTo>
                    <a:lnTo>
                      <a:pt x="910" y="3057"/>
                    </a:lnTo>
                    <a:lnTo>
                      <a:pt x="805" y="2684"/>
                    </a:lnTo>
                    <a:lnTo>
                      <a:pt x="746" y="2327"/>
                    </a:lnTo>
                    <a:lnTo>
                      <a:pt x="686" y="1984"/>
                    </a:lnTo>
                    <a:lnTo>
                      <a:pt x="656" y="1626"/>
                    </a:lnTo>
                    <a:lnTo>
                      <a:pt x="641" y="1298"/>
                    </a:lnTo>
                    <a:lnTo>
                      <a:pt x="641" y="955"/>
                    </a:lnTo>
                    <a:lnTo>
                      <a:pt x="671" y="627"/>
                    </a:lnTo>
                    <a:lnTo>
                      <a:pt x="716" y="314"/>
                    </a:lnTo>
                    <a:lnTo>
                      <a:pt x="790" y="1"/>
                    </a:lnTo>
                    <a:close/>
                  </a:path>
                </a:pathLst>
              </a:custGeom>
              <a:solidFill>
                <a:srgbClr val="FFE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7"/>
              <p:cNvSpPr/>
              <p:nvPr/>
            </p:nvSpPr>
            <p:spPr>
              <a:xfrm>
                <a:off x="2846252" y="3695915"/>
                <a:ext cx="30092" cy="13347"/>
              </a:xfrm>
              <a:custGeom>
                <a:avLst/>
                <a:gdLst/>
                <a:ahLst/>
                <a:cxnLst/>
                <a:rect l="l" t="t" r="r" b="b"/>
                <a:pathLst>
                  <a:path w="1984" h="880" extrusionOk="0">
                    <a:moveTo>
                      <a:pt x="985" y="0"/>
                    </a:moveTo>
                    <a:lnTo>
                      <a:pt x="791" y="15"/>
                    </a:lnTo>
                    <a:lnTo>
                      <a:pt x="597" y="45"/>
                    </a:lnTo>
                    <a:lnTo>
                      <a:pt x="433" y="75"/>
                    </a:lnTo>
                    <a:lnTo>
                      <a:pt x="284" y="134"/>
                    </a:lnTo>
                    <a:lnTo>
                      <a:pt x="165" y="194"/>
                    </a:lnTo>
                    <a:lnTo>
                      <a:pt x="75" y="269"/>
                    </a:lnTo>
                    <a:lnTo>
                      <a:pt x="15" y="358"/>
                    </a:lnTo>
                    <a:lnTo>
                      <a:pt x="1" y="388"/>
                    </a:lnTo>
                    <a:lnTo>
                      <a:pt x="1" y="432"/>
                    </a:lnTo>
                    <a:lnTo>
                      <a:pt x="1" y="477"/>
                    </a:lnTo>
                    <a:lnTo>
                      <a:pt x="15" y="522"/>
                    </a:lnTo>
                    <a:lnTo>
                      <a:pt x="75" y="611"/>
                    </a:lnTo>
                    <a:lnTo>
                      <a:pt x="165" y="686"/>
                    </a:lnTo>
                    <a:lnTo>
                      <a:pt x="284" y="746"/>
                    </a:lnTo>
                    <a:lnTo>
                      <a:pt x="433" y="805"/>
                    </a:lnTo>
                    <a:lnTo>
                      <a:pt x="597" y="835"/>
                    </a:lnTo>
                    <a:lnTo>
                      <a:pt x="791" y="865"/>
                    </a:lnTo>
                    <a:lnTo>
                      <a:pt x="985" y="880"/>
                    </a:lnTo>
                    <a:lnTo>
                      <a:pt x="1193" y="865"/>
                    </a:lnTo>
                    <a:lnTo>
                      <a:pt x="1372" y="835"/>
                    </a:lnTo>
                    <a:lnTo>
                      <a:pt x="1551" y="805"/>
                    </a:lnTo>
                    <a:lnTo>
                      <a:pt x="1700" y="746"/>
                    </a:lnTo>
                    <a:lnTo>
                      <a:pt x="1819" y="686"/>
                    </a:lnTo>
                    <a:lnTo>
                      <a:pt x="1909" y="611"/>
                    </a:lnTo>
                    <a:lnTo>
                      <a:pt x="1968" y="522"/>
                    </a:lnTo>
                    <a:lnTo>
                      <a:pt x="1983" y="477"/>
                    </a:lnTo>
                    <a:lnTo>
                      <a:pt x="1983" y="432"/>
                    </a:lnTo>
                    <a:lnTo>
                      <a:pt x="1983" y="388"/>
                    </a:lnTo>
                    <a:lnTo>
                      <a:pt x="1968" y="358"/>
                    </a:lnTo>
                    <a:lnTo>
                      <a:pt x="1909" y="269"/>
                    </a:lnTo>
                    <a:lnTo>
                      <a:pt x="1819" y="194"/>
                    </a:lnTo>
                    <a:lnTo>
                      <a:pt x="1700" y="134"/>
                    </a:lnTo>
                    <a:lnTo>
                      <a:pt x="1551" y="75"/>
                    </a:lnTo>
                    <a:lnTo>
                      <a:pt x="1372" y="45"/>
                    </a:lnTo>
                    <a:lnTo>
                      <a:pt x="1193" y="15"/>
                    </a:lnTo>
                    <a:lnTo>
                      <a:pt x="985" y="0"/>
                    </a:lnTo>
                    <a:close/>
                  </a:path>
                </a:pathLst>
              </a:custGeom>
              <a:solidFill>
                <a:srgbClr val="FFE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7"/>
              <p:cNvSpPr/>
              <p:nvPr/>
            </p:nvSpPr>
            <p:spPr>
              <a:xfrm>
                <a:off x="2849195" y="3408051"/>
                <a:ext cx="22175" cy="297602"/>
              </a:xfrm>
              <a:custGeom>
                <a:avLst/>
                <a:gdLst/>
                <a:ahLst/>
                <a:cxnLst/>
                <a:rect l="l" t="t" r="r" b="b"/>
                <a:pathLst>
                  <a:path w="1462" h="19621" extrusionOk="0">
                    <a:moveTo>
                      <a:pt x="0" y="1"/>
                    </a:moveTo>
                    <a:lnTo>
                      <a:pt x="0" y="19486"/>
                    </a:lnTo>
                    <a:lnTo>
                      <a:pt x="149" y="19546"/>
                    </a:lnTo>
                    <a:lnTo>
                      <a:pt x="328" y="19590"/>
                    </a:lnTo>
                    <a:lnTo>
                      <a:pt x="522" y="19620"/>
                    </a:lnTo>
                    <a:lnTo>
                      <a:pt x="940" y="19620"/>
                    </a:lnTo>
                    <a:lnTo>
                      <a:pt x="1133" y="19590"/>
                    </a:lnTo>
                    <a:lnTo>
                      <a:pt x="1312" y="19546"/>
                    </a:lnTo>
                    <a:lnTo>
                      <a:pt x="1461" y="19486"/>
                    </a:lnTo>
                    <a:lnTo>
                      <a:pt x="14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7"/>
              <p:cNvSpPr/>
              <p:nvPr/>
            </p:nvSpPr>
            <p:spPr>
              <a:xfrm>
                <a:off x="2849195" y="3408051"/>
                <a:ext cx="11087" cy="297602"/>
              </a:xfrm>
              <a:custGeom>
                <a:avLst/>
                <a:gdLst/>
                <a:ahLst/>
                <a:cxnLst/>
                <a:rect l="l" t="t" r="r" b="b"/>
                <a:pathLst>
                  <a:path w="731" h="19621" extrusionOk="0">
                    <a:moveTo>
                      <a:pt x="0" y="1"/>
                    </a:moveTo>
                    <a:lnTo>
                      <a:pt x="0" y="19486"/>
                    </a:lnTo>
                    <a:lnTo>
                      <a:pt x="149" y="19546"/>
                    </a:lnTo>
                    <a:lnTo>
                      <a:pt x="328" y="19590"/>
                    </a:lnTo>
                    <a:lnTo>
                      <a:pt x="522" y="19620"/>
                    </a:lnTo>
                    <a:lnTo>
                      <a:pt x="731" y="19620"/>
                    </a:lnTo>
                    <a:lnTo>
                      <a:pt x="731" y="1"/>
                    </a:lnTo>
                    <a:close/>
                  </a:path>
                </a:pathLst>
              </a:custGeom>
              <a:solidFill>
                <a:srgbClr val="DD69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 name="Google Shape;556;p17"/>
          <p:cNvGrpSpPr/>
          <p:nvPr/>
        </p:nvGrpSpPr>
        <p:grpSpPr>
          <a:xfrm>
            <a:off x="5616732" y="2456349"/>
            <a:ext cx="717932" cy="809744"/>
            <a:chOff x="6105325" y="1776075"/>
            <a:chExt cx="1276550" cy="1439800"/>
          </a:xfrm>
        </p:grpSpPr>
        <p:sp>
          <p:nvSpPr>
            <p:cNvPr id="557" name="Google Shape;557;p17"/>
            <p:cNvSpPr/>
            <p:nvPr/>
          </p:nvSpPr>
          <p:spPr>
            <a:xfrm>
              <a:off x="6105325" y="2288175"/>
              <a:ext cx="1262400" cy="927700"/>
            </a:xfrm>
            <a:custGeom>
              <a:avLst/>
              <a:gdLst/>
              <a:ahLst/>
              <a:cxnLst/>
              <a:rect l="l" t="t" r="r" b="b"/>
              <a:pathLst>
                <a:path w="50496" h="37108" extrusionOk="0">
                  <a:moveTo>
                    <a:pt x="17727" y="0"/>
                  </a:moveTo>
                  <a:lnTo>
                    <a:pt x="17056" y="30"/>
                  </a:lnTo>
                  <a:lnTo>
                    <a:pt x="16400" y="60"/>
                  </a:lnTo>
                  <a:lnTo>
                    <a:pt x="15759" y="105"/>
                  </a:lnTo>
                  <a:lnTo>
                    <a:pt x="15103" y="164"/>
                  </a:lnTo>
                  <a:lnTo>
                    <a:pt x="14462" y="224"/>
                  </a:lnTo>
                  <a:lnTo>
                    <a:pt x="13821" y="299"/>
                  </a:lnTo>
                  <a:lnTo>
                    <a:pt x="13195" y="403"/>
                  </a:lnTo>
                  <a:lnTo>
                    <a:pt x="12583" y="492"/>
                  </a:lnTo>
                  <a:lnTo>
                    <a:pt x="11972" y="612"/>
                  </a:lnTo>
                  <a:lnTo>
                    <a:pt x="11376" y="746"/>
                  </a:lnTo>
                  <a:lnTo>
                    <a:pt x="10794" y="880"/>
                  </a:lnTo>
                  <a:lnTo>
                    <a:pt x="9945" y="1104"/>
                  </a:lnTo>
                  <a:lnTo>
                    <a:pt x="9125" y="1342"/>
                  </a:lnTo>
                  <a:lnTo>
                    <a:pt x="8320" y="1611"/>
                  </a:lnTo>
                  <a:lnTo>
                    <a:pt x="7559" y="1909"/>
                  </a:lnTo>
                  <a:lnTo>
                    <a:pt x="6844" y="2222"/>
                  </a:lnTo>
                  <a:lnTo>
                    <a:pt x="6158" y="2550"/>
                  </a:lnTo>
                  <a:lnTo>
                    <a:pt x="5487" y="2908"/>
                  </a:lnTo>
                  <a:lnTo>
                    <a:pt x="4861" y="3280"/>
                  </a:lnTo>
                  <a:lnTo>
                    <a:pt x="4264" y="3668"/>
                  </a:lnTo>
                  <a:lnTo>
                    <a:pt x="3981" y="3877"/>
                  </a:lnTo>
                  <a:lnTo>
                    <a:pt x="3713" y="4085"/>
                  </a:lnTo>
                  <a:lnTo>
                    <a:pt x="3444" y="4294"/>
                  </a:lnTo>
                  <a:lnTo>
                    <a:pt x="3176" y="4518"/>
                  </a:lnTo>
                  <a:lnTo>
                    <a:pt x="2938" y="4741"/>
                  </a:lnTo>
                  <a:lnTo>
                    <a:pt x="2699" y="4965"/>
                  </a:lnTo>
                  <a:lnTo>
                    <a:pt x="2461" y="5203"/>
                  </a:lnTo>
                  <a:lnTo>
                    <a:pt x="2237" y="5442"/>
                  </a:lnTo>
                  <a:lnTo>
                    <a:pt x="2028" y="5695"/>
                  </a:lnTo>
                  <a:lnTo>
                    <a:pt x="1819" y="5934"/>
                  </a:lnTo>
                  <a:lnTo>
                    <a:pt x="1626" y="6187"/>
                  </a:lnTo>
                  <a:lnTo>
                    <a:pt x="1447" y="6456"/>
                  </a:lnTo>
                  <a:lnTo>
                    <a:pt x="1283" y="6709"/>
                  </a:lnTo>
                  <a:lnTo>
                    <a:pt x="1119" y="6978"/>
                  </a:lnTo>
                  <a:lnTo>
                    <a:pt x="970" y="7246"/>
                  </a:lnTo>
                  <a:lnTo>
                    <a:pt x="821" y="7529"/>
                  </a:lnTo>
                  <a:lnTo>
                    <a:pt x="686" y="7812"/>
                  </a:lnTo>
                  <a:lnTo>
                    <a:pt x="567" y="8096"/>
                  </a:lnTo>
                  <a:lnTo>
                    <a:pt x="463" y="8379"/>
                  </a:lnTo>
                  <a:lnTo>
                    <a:pt x="358" y="8677"/>
                  </a:lnTo>
                  <a:lnTo>
                    <a:pt x="284" y="8975"/>
                  </a:lnTo>
                  <a:lnTo>
                    <a:pt x="194" y="9273"/>
                  </a:lnTo>
                  <a:lnTo>
                    <a:pt x="135" y="9616"/>
                  </a:lnTo>
                  <a:lnTo>
                    <a:pt x="75" y="9959"/>
                  </a:lnTo>
                  <a:lnTo>
                    <a:pt x="45" y="10302"/>
                  </a:lnTo>
                  <a:lnTo>
                    <a:pt x="16" y="10645"/>
                  </a:lnTo>
                  <a:lnTo>
                    <a:pt x="16" y="10660"/>
                  </a:lnTo>
                  <a:lnTo>
                    <a:pt x="1" y="11092"/>
                  </a:lnTo>
                  <a:lnTo>
                    <a:pt x="16" y="11540"/>
                  </a:lnTo>
                  <a:lnTo>
                    <a:pt x="16" y="17727"/>
                  </a:lnTo>
                  <a:lnTo>
                    <a:pt x="1" y="18114"/>
                  </a:lnTo>
                  <a:lnTo>
                    <a:pt x="1" y="18487"/>
                  </a:lnTo>
                  <a:lnTo>
                    <a:pt x="30" y="18874"/>
                  </a:lnTo>
                  <a:lnTo>
                    <a:pt x="75" y="19277"/>
                  </a:lnTo>
                  <a:lnTo>
                    <a:pt x="135" y="19665"/>
                  </a:lnTo>
                  <a:lnTo>
                    <a:pt x="209" y="20052"/>
                  </a:lnTo>
                  <a:lnTo>
                    <a:pt x="299" y="20440"/>
                  </a:lnTo>
                  <a:lnTo>
                    <a:pt x="418" y="20827"/>
                  </a:lnTo>
                  <a:lnTo>
                    <a:pt x="537" y="21215"/>
                  </a:lnTo>
                  <a:lnTo>
                    <a:pt x="686" y="21603"/>
                  </a:lnTo>
                  <a:lnTo>
                    <a:pt x="835" y="21990"/>
                  </a:lnTo>
                  <a:lnTo>
                    <a:pt x="1014" y="22378"/>
                  </a:lnTo>
                  <a:lnTo>
                    <a:pt x="1208" y="22766"/>
                  </a:lnTo>
                  <a:lnTo>
                    <a:pt x="1417" y="23153"/>
                  </a:lnTo>
                  <a:lnTo>
                    <a:pt x="1641" y="23526"/>
                  </a:lnTo>
                  <a:lnTo>
                    <a:pt x="1879" y="23913"/>
                  </a:lnTo>
                  <a:lnTo>
                    <a:pt x="2118" y="24286"/>
                  </a:lnTo>
                  <a:lnTo>
                    <a:pt x="2386" y="24674"/>
                  </a:lnTo>
                  <a:lnTo>
                    <a:pt x="2669" y="25047"/>
                  </a:lnTo>
                  <a:lnTo>
                    <a:pt x="2967" y="25419"/>
                  </a:lnTo>
                  <a:lnTo>
                    <a:pt x="3280" y="25792"/>
                  </a:lnTo>
                  <a:lnTo>
                    <a:pt x="3608" y="26165"/>
                  </a:lnTo>
                  <a:lnTo>
                    <a:pt x="3936" y="26522"/>
                  </a:lnTo>
                  <a:lnTo>
                    <a:pt x="4294" y="26895"/>
                  </a:lnTo>
                  <a:lnTo>
                    <a:pt x="4652" y="27253"/>
                  </a:lnTo>
                  <a:lnTo>
                    <a:pt x="5025" y="27611"/>
                  </a:lnTo>
                  <a:lnTo>
                    <a:pt x="5427" y="27954"/>
                  </a:lnTo>
                  <a:lnTo>
                    <a:pt x="5830" y="28311"/>
                  </a:lnTo>
                  <a:lnTo>
                    <a:pt x="6247" y="28654"/>
                  </a:lnTo>
                  <a:lnTo>
                    <a:pt x="6665" y="28997"/>
                  </a:lnTo>
                  <a:lnTo>
                    <a:pt x="7112" y="29325"/>
                  </a:lnTo>
                  <a:lnTo>
                    <a:pt x="7559" y="29668"/>
                  </a:lnTo>
                  <a:lnTo>
                    <a:pt x="8320" y="30190"/>
                  </a:lnTo>
                  <a:lnTo>
                    <a:pt x="9125" y="30712"/>
                  </a:lnTo>
                  <a:lnTo>
                    <a:pt x="9945" y="31219"/>
                  </a:lnTo>
                  <a:lnTo>
                    <a:pt x="10794" y="31711"/>
                  </a:lnTo>
                  <a:lnTo>
                    <a:pt x="11376" y="32039"/>
                  </a:lnTo>
                  <a:lnTo>
                    <a:pt x="11972" y="32337"/>
                  </a:lnTo>
                  <a:lnTo>
                    <a:pt x="12568" y="32650"/>
                  </a:lnTo>
                  <a:lnTo>
                    <a:pt x="13195" y="32933"/>
                  </a:lnTo>
                  <a:lnTo>
                    <a:pt x="13821" y="33231"/>
                  </a:lnTo>
                  <a:lnTo>
                    <a:pt x="14447" y="33500"/>
                  </a:lnTo>
                  <a:lnTo>
                    <a:pt x="15103" y="33768"/>
                  </a:lnTo>
                  <a:lnTo>
                    <a:pt x="15759" y="34036"/>
                  </a:lnTo>
                  <a:lnTo>
                    <a:pt x="16400" y="34275"/>
                  </a:lnTo>
                  <a:lnTo>
                    <a:pt x="17056" y="34513"/>
                  </a:lnTo>
                  <a:lnTo>
                    <a:pt x="17652" y="34722"/>
                  </a:lnTo>
                  <a:lnTo>
                    <a:pt x="18263" y="34916"/>
                  </a:lnTo>
                  <a:lnTo>
                    <a:pt x="18890" y="35110"/>
                  </a:lnTo>
                  <a:lnTo>
                    <a:pt x="19501" y="35304"/>
                  </a:lnTo>
                  <a:lnTo>
                    <a:pt x="20142" y="35482"/>
                  </a:lnTo>
                  <a:lnTo>
                    <a:pt x="20768" y="35646"/>
                  </a:lnTo>
                  <a:lnTo>
                    <a:pt x="21424" y="35810"/>
                  </a:lnTo>
                  <a:lnTo>
                    <a:pt x="22065" y="35974"/>
                  </a:lnTo>
                  <a:lnTo>
                    <a:pt x="23109" y="36198"/>
                  </a:lnTo>
                  <a:lnTo>
                    <a:pt x="24152" y="36392"/>
                  </a:lnTo>
                  <a:lnTo>
                    <a:pt x="25181" y="36571"/>
                  </a:lnTo>
                  <a:lnTo>
                    <a:pt x="26210" y="36720"/>
                  </a:lnTo>
                  <a:lnTo>
                    <a:pt x="27223" y="36839"/>
                  </a:lnTo>
                  <a:lnTo>
                    <a:pt x="28222" y="36943"/>
                  </a:lnTo>
                  <a:lnTo>
                    <a:pt x="29221" y="37018"/>
                  </a:lnTo>
                  <a:lnTo>
                    <a:pt x="30205" y="37078"/>
                  </a:lnTo>
                  <a:lnTo>
                    <a:pt x="30533" y="37093"/>
                  </a:lnTo>
                  <a:lnTo>
                    <a:pt x="30861" y="37093"/>
                  </a:lnTo>
                  <a:lnTo>
                    <a:pt x="31547" y="37107"/>
                  </a:lnTo>
                  <a:lnTo>
                    <a:pt x="32218" y="37107"/>
                  </a:lnTo>
                  <a:lnTo>
                    <a:pt x="32889" y="37093"/>
                  </a:lnTo>
                  <a:lnTo>
                    <a:pt x="33560" y="37078"/>
                  </a:lnTo>
                  <a:lnTo>
                    <a:pt x="34215" y="37033"/>
                  </a:lnTo>
                  <a:lnTo>
                    <a:pt x="34857" y="36988"/>
                  </a:lnTo>
                  <a:lnTo>
                    <a:pt x="35498" y="36929"/>
                  </a:lnTo>
                  <a:lnTo>
                    <a:pt x="36139" y="36869"/>
                  </a:lnTo>
                  <a:lnTo>
                    <a:pt x="36750" y="36794"/>
                  </a:lnTo>
                  <a:lnTo>
                    <a:pt x="37376" y="36690"/>
                  </a:lnTo>
                  <a:lnTo>
                    <a:pt x="37972" y="36601"/>
                  </a:lnTo>
                  <a:lnTo>
                    <a:pt x="38569" y="36481"/>
                  </a:lnTo>
                  <a:lnTo>
                    <a:pt x="39150" y="36362"/>
                  </a:lnTo>
                  <a:lnTo>
                    <a:pt x="39732" y="36228"/>
                  </a:lnTo>
                  <a:lnTo>
                    <a:pt x="40283" y="36079"/>
                  </a:lnTo>
                  <a:lnTo>
                    <a:pt x="40835" y="35930"/>
                  </a:lnTo>
                  <a:lnTo>
                    <a:pt x="41401" y="35751"/>
                  </a:lnTo>
                  <a:lnTo>
                    <a:pt x="41953" y="35572"/>
                  </a:lnTo>
                  <a:lnTo>
                    <a:pt x="42505" y="35363"/>
                  </a:lnTo>
                  <a:lnTo>
                    <a:pt x="43026" y="35154"/>
                  </a:lnTo>
                  <a:lnTo>
                    <a:pt x="43533" y="34946"/>
                  </a:lnTo>
                  <a:lnTo>
                    <a:pt x="44040" y="34707"/>
                  </a:lnTo>
                  <a:lnTo>
                    <a:pt x="44517" y="34469"/>
                  </a:lnTo>
                  <a:lnTo>
                    <a:pt x="44979" y="34215"/>
                  </a:lnTo>
                  <a:lnTo>
                    <a:pt x="45442" y="33947"/>
                  </a:lnTo>
                  <a:lnTo>
                    <a:pt x="45874" y="33679"/>
                  </a:lnTo>
                  <a:lnTo>
                    <a:pt x="46291" y="33395"/>
                  </a:lnTo>
                  <a:lnTo>
                    <a:pt x="46679" y="33097"/>
                  </a:lnTo>
                  <a:lnTo>
                    <a:pt x="47067" y="32799"/>
                  </a:lnTo>
                  <a:lnTo>
                    <a:pt x="47439" y="32486"/>
                  </a:lnTo>
                  <a:lnTo>
                    <a:pt x="47782" y="32158"/>
                  </a:lnTo>
                  <a:lnTo>
                    <a:pt x="48110" y="31830"/>
                  </a:lnTo>
                  <a:lnTo>
                    <a:pt x="48498" y="31383"/>
                  </a:lnTo>
                  <a:lnTo>
                    <a:pt x="48856" y="30920"/>
                  </a:lnTo>
                  <a:lnTo>
                    <a:pt x="49034" y="30682"/>
                  </a:lnTo>
                  <a:lnTo>
                    <a:pt x="49184" y="30443"/>
                  </a:lnTo>
                  <a:lnTo>
                    <a:pt x="49333" y="30205"/>
                  </a:lnTo>
                  <a:lnTo>
                    <a:pt x="49482" y="29951"/>
                  </a:lnTo>
                  <a:lnTo>
                    <a:pt x="49616" y="29698"/>
                  </a:lnTo>
                  <a:lnTo>
                    <a:pt x="49735" y="29445"/>
                  </a:lnTo>
                  <a:lnTo>
                    <a:pt x="49854" y="29191"/>
                  </a:lnTo>
                  <a:lnTo>
                    <a:pt x="49959" y="28923"/>
                  </a:lnTo>
                  <a:lnTo>
                    <a:pt x="50063" y="28654"/>
                  </a:lnTo>
                  <a:lnTo>
                    <a:pt x="50153" y="28386"/>
                  </a:lnTo>
                  <a:lnTo>
                    <a:pt x="50227" y="28103"/>
                  </a:lnTo>
                  <a:lnTo>
                    <a:pt x="50302" y="27834"/>
                  </a:lnTo>
                  <a:lnTo>
                    <a:pt x="50376" y="27417"/>
                  </a:lnTo>
                  <a:lnTo>
                    <a:pt x="50436" y="27014"/>
                  </a:lnTo>
                  <a:lnTo>
                    <a:pt x="50481" y="26597"/>
                  </a:lnTo>
                  <a:lnTo>
                    <a:pt x="50495" y="26180"/>
                  </a:lnTo>
                  <a:lnTo>
                    <a:pt x="50495" y="19024"/>
                  </a:lnTo>
                  <a:lnTo>
                    <a:pt x="50495" y="19009"/>
                  </a:lnTo>
                  <a:lnTo>
                    <a:pt x="50481" y="18606"/>
                  </a:lnTo>
                  <a:lnTo>
                    <a:pt x="50466" y="18189"/>
                  </a:lnTo>
                  <a:lnTo>
                    <a:pt x="50406" y="17786"/>
                  </a:lnTo>
                  <a:lnTo>
                    <a:pt x="50346" y="17369"/>
                  </a:lnTo>
                  <a:lnTo>
                    <a:pt x="50257" y="16951"/>
                  </a:lnTo>
                  <a:lnTo>
                    <a:pt x="50153" y="16534"/>
                  </a:lnTo>
                  <a:lnTo>
                    <a:pt x="50033" y="16131"/>
                  </a:lnTo>
                  <a:lnTo>
                    <a:pt x="49884" y="15714"/>
                  </a:lnTo>
                  <a:lnTo>
                    <a:pt x="49720" y="15296"/>
                  </a:lnTo>
                  <a:lnTo>
                    <a:pt x="49541" y="14894"/>
                  </a:lnTo>
                  <a:lnTo>
                    <a:pt x="49348" y="14476"/>
                  </a:lnTo>
                  <a:lnTo>
                    <a:pt x="49139" y="14074"/>
                  </a:lnTo>
                  <a:lnTo>
                    <a:pt x="48900" y="13657"/>
                  </a:lnTo>
                  <a:lnTo>
                    <a:pt x="48662" y="13254"/>
                  </a:lnTo>
                  <a:lnTo>
                    <a:pt x="48393" y="12851"/>
                  </a:lnTo>
                  <a:lnTo>
                    <a:pt x="48110" y="12449"/>
                  </a:lnTo>
                  <a:lnTo>
                    <a:pt x="47782" y="12017"/>
                  </a:lnTo>
                  <a:lnTo>
                    <a:pt x="47439" y="11584"/>
                  </a:lnTo>
                  <a:lnTo>
                    <a:pt x="47081" y="11152"/>
                  </a:lnTo>
                  <a:lnTo>
                    <a:pt x="46694" y="10734"/>
                  </a:lnTo>
                  <a:lnTo>
                    <a:pt x="46306" y="10317"/>
                  </a:lnTo>
                  <a:lnTo>
                    <a:pt x="45889" y="9900"/>
                  </a:lnTo>
                  <a:lnTo>
                    <a:pt x="45456" y="9497"/>
                  </a:lnTo>
                  <a:lnTo>
                    <a:pt x="45009" y="9095"/>
                  </a:lnTo>
                  <a:lnTo>
                    <a:pt x="44547" y="8692"/>
                  </a:lnTo>
                  <a:lnTo>
                    <a:pt x="44055" y="8289"/>
                  </a:lnTo>
                  <a:lnTo>
                    <a:pt x="43563" y="7902"/>
                  </a:lnTo>
                  <a:lnTo>
                    <a:pt x="43041" y="7529"/>
                  </a:lnTo>
                  <a:lnTo>
                    <a:pt x="42519" y="7142"/>
                  </a:lnTo>
                  <a:lnTo>
                    <a:pt x="41968" y="6784"/>
                  </a:lnTo>
                  <a:lnTo>
                    <a:pt x="41416" y="6411"/>
                  </a:lnTo>
                  <a:lnTo>
                    <a:pt x="40835" y="6053"/>
                  </a:lnTo>
                  <a:lnTo>
                    <a:pt x="40298" y="5740"/>
                  </a:lnTo>
                  <a:lnTo>
                    <a:pt x="39747" y="5412"/>
                  </a:lnTo>
                  <a:lnTo>
                    <a:pt x="39180" y="5099"/>
                  </a:lnTo>
                  <a:lnTo>
                    <a:pt x="38599" y="4801"/>
                  </a:lnTo>
                  <a:lnTo>
                    <a:pt x="38002" y="4503"/>
                  </a:lnTo>
                  <a:lnTo>
                    <a:pt x="37406" y="4219"/>
                  </a:lnTo>
                  <a:lnTo>
                    <a:pt x="36795" y="3936"/>
                  </a:lnTo>
                  <a:lnTo>
                    <a:pt x="36183" y="3653"/>
                  </a:lnTo>
                  <a:lnTo>
                    <a:pt x="35542" y="3400"/>
                  </a:lnTo>
                  <a:lnTo>
                    <a:pt x="34901" y="3131"/>
                  </a:lnTo>
                  <a:lnTo>
                    <a:pt x="34245" y="2878"/>
                  </a:lnTo>
                  <a:lnTo>
                    <a:pt x="33589" y="2639"/>
                  </a:lnTo>
                  <a:lnTo>
                    <a:pt x="32918" y="2416"/>
                  </a:lnTo>
                  <a:lnTo>
                    <a:pt x="32248" y="2192"/>
                  </a:lnTo>
                  <a:lnTo>
                    <a:pt x="31547" y="1968"/>
                  </a:lnTo>
                  <a:lnTo>
                    <a:pt x="30861" y="1760"/>
                  </a:lnTo>
                  <a:lnTo>
                    <a:pt x="30205" y="1581"/>
                  </a:lnTo>
                  <a:lnTo>
                    <a:pt x="29326" y="1357"/>
                  </a:lnTo>
                  <a:lnTo>
                    <a:pt x="28431" y="1148"/>
                  </a:lnTo>
                  <a:lnTo>
                    <a:pt x="27686" y="969"/>
                  </a:lnTo>
                  <a:lnTo>
                    <a:pt x="26940" y="820"/>
                  </a:lnTo>
                  <a:lnTo>
                    <a:pt x="26210" y="686"/>
                  </a:lnTo>
                  <a:lnTo>
                    <a:pt x="25479" y="567"/>
                  </a:lnTo>
                  <a:lnTo>
                    <a:pt x="24749" y="448"/>
                  </a:lnTo>
                  <a:lnTo>
                    <a:pt x="24018" y="343"/>
                  </a:lnTo>
                  <a:lnTo>
                    <a:pt x="23303" y="269"/>
                  </a:lnTo>
                  <a:lnTo>
                    <a:pt x="22587" y="194"/>
                  </a:lnTo>
                  <a:lnTo>
                    <a:pt x="21871" y="120"/>
                  </a:lnTo>
                  <a:lnTo>
                    <a:pt x="21156" y="75"/>
                  </a:lnTo>
                  <a:lnTo>
                    <a:pt x="20455" y="30"/>
                  </a:lnTo>
                  <a:lnTo>
                    <a:pt x="19769" y="15"/>
                  </a:lnTo>
                  <a:lnTo>
                    <a:pt x="1908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7"/>
            <p:cNvSpPr/>
            <p:nvPr/>
          </p:nvSpPr>
          <p:spPr>
            <a:xfrm>
              <a:off x="6119500" y="2231900"/>
              <a:ext cx="1262375" cy="927700"/>
            </a:xfrm>
            <a:custGeom>
              <a:avLst/>
              <a:gdLst/>
              <a:ahLst/>
              <a:cxnLst/>
              <a:rect l="l" t="t" r="r" b="b"/>
              <a:pathLst>
                <a:path w="50495" h="37108" extrusionOk="0">
                  <a:moveTo>
                    <a:pt x="17995" y="0"/>
                  </a:moveTo>
                  <a:lnTo>
                    <a:pt x="17040" y="30"/>
                  </a:lnTo>
                  <a:lnTo>
                    <a:pt x="16399" y="60"/>
                  </a:lnTo>
                  <a:lnTo>
                    <a:pt x="15758" y="105"/>
                  </a:lnTo>
                  <a:lnTo>
                    <a:pt x="15177" y="149"/>
                  </a:lnTo>
                  <a:lnTo>
                    <a:pt x="14595" y="209"/>
                  </a:lnTo>
                  <a:lnTo>
                    <a:pt x="14044" y="284"/>
                  </a:lnTo>
                  <a:lnTo>
                    <a:pt x="13477" y="358"/>
                  </a:lnTo>
                  <a:lnTo>
                    <a:pt x="12792" y="462"/>
                  </a:lnTo>
                  <a:lnTo>
                    <a:pt x="12106" y="582"/>
                  </a:lnTo>
                  <a:lnTo>
                    <a:pt x="11450" y="731"/>
                  </a:lnTo>
                  <a:lnTo>
                    <a:pt x="10794" y="880"/>
                  </a:lnTo>
                  <a:lnTo>
                    <a:pt x="10034" y="1074"/>
                  </a:lnTo>
                  <a:lnTo>
                    <a:pt x="9303" y="1282"/>
                  </a:lnTo>
                  <a:lnTo>
                    <a:pt x="8856" y="1431"/>
                  </a:lnTo>
                  <a:lnTo>
                    <a:pt x="8408" y="1581"/>
                  </a:lnTo>
                  <a:lnTo>
                    <a:pt x="7976" y="1745"/>
                  </a:lnTo>
                  <a:lnTo>
                    <a:pt x="7559" y="1909"/>
                  </a:lnTo>
                  <a:lnTo>
                    <a:pt x="7052" y="2117"/>
                  </a:lnTo>
                  <a:lnTo>
                    <a:pt x="6575" y="2356"/>
                  </a:lnTo>
                  <a:lnTo>
                    <a:pt x="5949" y="2654"/>
                  </a:lnTo>
                  <a:lnTo>
                    <a:pt x="5352" y="2982"/>
                  </a:lnTo>
                  <a:lnTo>
                    <a:pt x="4786" y="3325"/>
                  </a:lnTo>
                  <a:lnTo>
                    <a:pt x="4234" y="3683"/>
                  </a:lnTo>
                  <a:lnTo>
                    <a:pt x="3727" y="4070"/>
                  </a:lnTo>
                  <a:lnTo>
                    <a:pt x="3250" y="4458"/>
                  </a:lnTo>
                  <a:lnTo>
                    <a:pt x="2788" y="4875"/>
                  </a:lnTo>
                  <a:lnTo>
                    <a:pt x="2371" y="5293"/>
                  </a:lnTo>
                  <a:lnTo>
                    <a:pt x="1983" y="5740"/>
                  </a:lnTo>
                  <a:lnTo>
                    <a:pt x="1625" y="6202"/>
                  </a:lnTo>
                  <a:lnTo>
                    <a:pt x="1446" y="6441"/>
                  </a:lnTo>
                  <a:lnTo>
                    <a:pt x="1297" y="6679"/>
                  </a:lnTo>
                  <a:lnTo>
                    <a:pt x="1148" y="6918"/>
                  </a:lnTo>
                  <a:lnTo>
                    <a:pt x="999" y="7171"/>
                  </a:lnTo>
                  <a:lnTo>
                    <a:pt x="865" y="7425"/>
                  </a:lnTo>
                  <a:lnTo>
                    <a:pt x="746" y="7678"/>
                  </a:lnTo>
                  <a:lnTo>
                    <a:pt x="626" y="7932"/>
                  </a:lnTo>
                  <a:lnTo>
                    <a:pt x="522" y="8200"/>
                  </a:lnTo>
                  <a:lnTo>
                    <a:pt x="432" y="8453"/>
                  </a:lnTo>
                  <a:lnTo>
                    <a:pt x="343" y="8722"/>
                  </a:lnTo>
                  <a:lnTo>
                    <a:pt x="268" y="9005"/>
                  </a:lnTo>
                  <a:lnTo>
                    <a:pt x="194" y="9273"/>
                  </a:lnTo>
                  <a:lnTo>
                    <a:pt x="134" y="9616"/>
                  </a:lnTo>
                  <a:lnTo>
                    <a:pt x="75" y="9959"/>
                  </a:lnTo>
                  <a:lnTo>
                    <a:pt x="30" y="10302"/>
                  </a:lnTo>
                  <a:lnTo>
                    <a:pt x="15" y="10645"/>
                  </a:lnTo>
                  <a:lnTo>
                    <a:pt x="0" y="10645"/>
                  </a:lnTo>
                  <a:lnTo>
                    <a:pt x="0" y="10660"/>
                  </a:lnTo>
                  <a:lnTo>
                    <a:pt x="0" y="11092"/>
                  </a:lnTo>
                  <a:lnTo>
                    <a:pt x="0" y="11539"/>
                  </a:lnTo>
                  <a:lnTo>
                    <a:pt x="0" y="17726"/>
                  </a:lnTo>
                  <a:lnTo>
                    <a:pt x="0" y="18084"/>
                  </a:lnTo>
                  <a:lnTo>
                    <a:pt x="0" y="18442"/>
                  </a:lnTo>
                  <a:lnTo>
                    <a:pt x="15" y="18800"/>
                  </a:lnTo>
                  <a:lnTo>
                    <a:pt x="60" y="19158"/>
                  </a:lnTo>
                  <a:lnTo>
                    <a:pt x="104" y="19530"/>
                  </a:lnTo>
                  <a:lnTo>
                    <a:pt x="164" y="19888"/>
                  </a:lnTo>
                  <a:lnTo>
                    <a:pt x="254" y="20246"/>
                  </a:lnTo>
                  <a:lnTo>
                    <a:pt x="343" y="20604"/>
                  </a:lnTo>
                  <a:lnTo>
                    <a:pt x="447" y="20976"/>
                  </a:lnTo>
                  <a:lnTo>
                    <a:pt x="582" y="21334"/>
                  </a:lnTo>
                  <a:lnTo>
                    <a:pt x="716" y="21692"/>
                  </a:lnTo>
                  <a:lnTo>
                    <a:pt x="865" y="22050"/>
                  </a:lnTo>
                  <a:lnTo>
                    <a:pt x="1029" y="22422"/>
                  </a:lnTo>
                  <a:lnTo>
                    <a:pt x="1208" y="22780"/>
                  </a:lnTo>
                  <a:lnTo>
                    <a:pt x="1402" y="23138"/>
                  </a:lnTo>
                  <a:lnTo>
                    <a:pt x="1610" y="23496"/>
                  </a:lnTo>
                  <a:lnTo>
                    <a:pt x="1819" y="23839"/>
                  </a:lnTo>
                  <a:lnTo>
                    <a:pt x="2057" y="24197"/>
                  </a:lnTo>
                  <a:lnTo>
                    <a:pt x="2296" y="24554"/>
                  </a:lnTo>
                  <a:lnTo>
                    <a:pt x="2549" y="24897"/>
                  </a:lnTo>
                  <a:lnTo>
                    <a:pt x="2818" y="25255"/>
                  </a:lnTo>
                  <a:lnTo>
                    <a:pt x="3101" y="25598"/>
                  </a:lnTo>
                  <a:lnTo>
                    <a:pt x="3399" y="25941"/>
                  </a:lnTo>
                  <a:lnTo>
                    <a:pt x="3712" y="26284"/>
                  </a:lnTo>
                  <a:lnTo>
                    <a:pt x="4025" y="26627"/>
                  </a:lnTo>
                  <a:lnTo>
                    <a:pt x="4353" y="26955"/>
                  </a:lnTo>
                  <a:lnTo>
                    <a:pt x="4696" y="27298"/>
                  </a:lnTo>
                  <a:lnTo>
                    <a:pt x="5054" y="27626"/>
                  </a:lnTo>
                  <a:lnTo>
                    <a:pt x="5412" y="27954"/>
                  </a:lnTo>
                  <a:lnTo>
                    <a:pt x="5785" y="28281"/>
                  </a:lnTo>
                  <a:lnTo>
                    <a:pt x="6172" y="28595"/>
                  </a:lnTo>
                  <a:lnTo>
                    <a:pt x="6575" y="28923"/>
                  </a:lnTo>
                  <a:lnTo>
                    <a:pt x="7052" y="29295"/>
                  </a:lnTo>
                  <a:lnTo>
                    <a:pt x="7559" y="29668"/>
                  </a:lnTo>
                  <a:lnTo>
                    <a:pt x="7976" y="29966"/>
                  </a:lnTo>
                  <a:lnTo>
                    <a:pt x="8408" y="30264"/>
                  </a:lnTo>
                  <a:lnTo>
                    <a:pt x="8856" y="30548"/>
                  </a:lnTo>
                  <a:lnTo>
                    <a:pt x="9303" y="30831"/>
                  </a:lnTo>
                  <a:lnTo>
                    <a:pt x="10034" y="31278"/>
                  </a:lnTo>
                  <a:lnTo>
                    <a:pt x="10794" y="31710"/>
                  </a:lnTo>
                  <a:lnTo>
                    <a:pt x="11435" y="32068"/>
                  </a:lnTo>
                  <a:lnTo>
                    <a:pt x="12106" y="32411"/>
                  </a:lnTo>
                  <a:lnTo>
                    <a:pt x="12792" y="32754"/>
                  </a:lnTo>
                  <a:lnTo>
                    <a:pt x="13477" y="33067"/>
                  </a:lnTo>
                  <a:lnTo>
                    <a:pt x="14029" y="33321"/>
                  </a:lnTo>
                  <a:lnTo>
                    <a:pt x="14595" y="33574"/>
                  </a:lnTo>
                  <a:lnTo>
                    <a:pt x="15758" y="34036"/>
                  </a:lnTo>
                  <a:lnTo>
                    <a:pt x="16399" y="34290"/>
                  </a:lnTo>
                  <a:lnTo>
                    <a:pt x="17040" y="34513"/>
                  </a:lnTo>
                  <a:lnTo>
                    <a:pt x="17995" y="34841"/>
                  </a:lnTo>
                  <a:lnTo>
                    <a:pt x="18949" y="35139"/>
                  </a:lnTo>
                  <a:lnTo>
                    <a:pt x="19918" y="35423"/>
                  </a:lnTo>
                  <a:lnTo>
                    <a:pt x="20902" y="35691"/>
                  </a:lnTo>
                  <a:lnTo>
                    <a:pt x="21483" y="35825"/>
                  </a:lnTo>
                  <a:lnTo>
                    <a:pt x="22065" y="35974"/>
                  </a:lnTo>
                  <a:lnTo>
                    <a:pt x="23108" y="36198"/>
                  </a:lnTo>
                  <a:lnTo>
                    <a:pt x="24152" y="36392"/>
                  </a:lnTo>
                  <a:lnTo>
                    <a:pt x="25180" y="36571"/>
                  </a:lnTo>
                  <a:lnTo>
                    <a:pt x="26194" y="36720"/>
                  </a:lnTo>
                  <a:lnTo>
                    <a:pt x="27208" y="36854"/>
                  </a:lnTo>
                  <a:lnTo>
                    <a:pt x="28222" y="36943"/>
                  </a:lnTo>
                  <a:lnTo>
                    <a:pt x="29221" y="37018"/>
                  </a:lnTo>
                  <a:lnTo>
                    <a:pt x="30205" y="37077"/>
                  </a:lnTo>
                  <a:lnTo>
                    <a:pt x="30533" y="37092"/>
                  </a:lnTo>
                  <a:lnTo>
                    <a:pt x="30846" y="37092"/>
                  </a:lnTo>
                  <a:lnTo>
                    <a:pt x="31710" y="37107"/>
                  </a:lnTo>
                  <a:lnTo>
                    <a:pt x="32560" y="37107"/>
                  </a:lnTo>
                  <a:lnTo>
                    <a:pt x="33395" y="37077"/>
                  </a:lnTo>
                  <a:lnTo>
                    <a:pt x="34215" y="37033"/>
                  </a:lnTo>
                  <a:lnTo>
                    <a:pt x="35154" y="36973"/>
                  </a:lnTo>
                  <a:lnTo>
                    <a:pt x="36064" y="36869"/>
                  </a:lnTo>
                  <a:lnTo>
                    <a:pt x="36600" y="36809"/>
                  </a:lnTo>
                  <a:lnTo>
                    <a:pt x="37122" y="36735"/>
                  </a:lnTo>
                  <a:lnTo>
                    <a:pt x="37629" y="36645"/>
                  </a:lnTo>
                  <a:lnTo>
                    <a:pt x="38136" y="36556"/>
                  </a:lnTo>
                  <a:lnTo>
                    <a:pt x="38643" y="36466"/>
                  </a:lnTo>
                  <a:lnTo>
                    <a:pt x="39135" y="36362"/>
                  </a:lnTo>
                  <a:lnTo>
                    <a:pt x="39612" y="36243"/>
                  </a:lnTo>
                  <a:lnTo>
                    <a:pt x="40089" y="36123"/>
                  </a:lnTo>
                  <a:lnTo>
                    <a:pt x="40462" y="36034"/>
                  </a:lnTo>
                  <a:lnTo>
                    <a:pt x="40834" y="35930"/>
                  </a:lnTo>
                  <a:lnTo>
                    <a:pt x="41535" y="35706"/>
                  </a:lnTo>
                  <a:lnTo>
                    <a:pt x="42206" y="35482"/>
                  </a:lnTo>
                  <a:lnTo>
                    <a:pt x="42862" y="35229"/>
                  </a:lnTo>
                  <a:lnTo>
                    <a:pt x="43488" y="34960"/>
                  </a:lnTo>
                  <a:lnTo>
                    <a:pt x="44189" y="34632"/>
                  </a:lnTo>
                  <a:lnTo>
                    <a:pt x="44845" y="34290"/>
                  </a:lnTo>
                  <a:lnTo>
                    <a:pt x="45471" y="33932"/>
                  </a:lnTo>
                  <a:lnTo>
                    <a:pt x="46052" y="33544"/>
                  </a:lnTo>
                  <a:lnTo>
                    <a:pt x="46619" y="33142"/>
                  </a:lnTo>
                  <a:lnTo>
                    <a:pt x="46887" y="32933"/>
                  </a:lnTo>
                  <a:lnTo>
                    <a:pt x="47156" y="32724"/>
                  </a:lnTo>
                  <a:lnTo>
                    <a:pt x="47394" y="32501"/>
                  </a:lnTo>
                  <a:lnTo>
                    <a:pt x="47648" y="32277"/>
                  </a:lnTo>
                  <a:lnTo>
                    <a:pt x="47871" y="32053"/>
                  </a:lnTo>
                  <a:lnTo>
                    <a:pt x="48095" y="31830"/>
                  </a:lnTo>
                  <a:lnTo>
                    <a:pt x="48497" y="31382"/>
                  </a:lnTo>
                  <a:lnTo>
                    <a:pt x="48855" y="30920"/>
                  </a:lnTo>
                  <a:lnTo>
                    <a:pt x="49019" y="30682"/>
                  </a:lnTo>
                  <a:lnTo>
                    <a:pt x="49183" y="30443"/>
                  </a:lnTo>
                  <a:lnTo>
                    <a:pt x="49332" y="30205"/>
                  </a:lnTo>
                  <a:lnTo>
                    <a:pt x="49481" y="29951"/>
                  </a:lnTo>
                  <a:lnTo>
                    <a:pt x="49615" y="29698"/>
                  </a:lnTo>
                  <a:lnTo>
                    <a:pt x="49735" y="29444"/>
                  </a:lnTo>
                  <a:lnTo>
                    <a:pt x="49854" y="29191"/>
                  </a:lnTo>
                  <a:lnTo>
                    <a:pt x="49958" y="28923"/>
                  </a:lnTo>
                  <a:lnTo>
                    <a:pt x="50048" y="28654"/>
                  </a:lnTo>
                  <a:lnTo>
                    <a:pt x="50137" y="28386"/>
                  </a:lnTo>
                  <a:lnTo>
                    <a:pt x="50227" y="28117"/>
                  </a:lnTo>
                  <a:lnTo>
                    <a:pt x="50286" y="27834"/>
                  </a:lnTo>
                  <a:lnTo>
                    <a:pt x="50376" y="27417"/>
                  </a:lnTo>
                  <a:lnTo>
                    <a:pt x="50435" y="27014"/>
                  </a:lnTo>
                  <a:lnTo>
                    <a:pt x="50465" y="26597"/>
                  </a:lnTo>
                  <a:lnTo>
                    <a:pt x="50480" y="26179"/>
                  </a:lnTo>
                  <a:lnTo>
                    <a:pt x="50495" y="19023"/>
                  </a:lnTo>
                  <a:lnTo>
                    <a:pt x="50480" y="19023"/>
                  </a:lnTo>
                  <a:lnTo>
                    <a:pt x="50480" y="18606"/>
                  </a:lnTo>
                  <a:lnTo>
                    <a:pt x="50450" y="18189"/>
                  </a:lnTo>
                  <a:lnTo>
                    <a:pt x="50406" y="17786"/>
                  </a:lnTo>
                  <a:lnTo>
                    <a:pt x="50346" y="17369"/>
                  </a:lnTo>
                  <a:lnTo>
                    <a:pt x="50256" y="16951"/>
                  </a:lnTo>
                  <a:lnTo>
                    <a:pt x="50152" y="16534"/>
                  </a:lnTo>
                  <a:lnTo>
                    <a:pt x="50018" y="16131"/>
                  </a:lnTo>
                  <a:lnTo>
                    <a:pt x="49884" y="15714"/>
                  </a:lnTo>
                  <a:lnTo>
                    <a:pt x="49720" y="15296"/>
                  </a:lnTo>
                  <a:lnTo>
                    <a:pt x="49541" y="14894"/>
                  </a:lnTo>
                  <a:lnTo>
                    <a:pt x="49347" y="14476"/>
                  </a:lnTo>
                  <a:lnTo>
                    <a:pt x="49138" y="14074"/>
                  </a:lnTo>
                  <a:lnTo>
                    <a:pt x="48900" y="13656"/>
                  </a:lnTo>
                  <a:lnTo>
                    <a:pt x="48646" y="13254"/>
                  </a:lnTo>
                  <a:lnTo>
                    <a:pt x="48378" y="12851"/>
                  </a:lnTo>
                  <a:lnTo>
                    <a:pt x="48095" y="12449"/>
                  </a:lnTo>
                  <a:lnTo>
                    <a:pt x="47648" y="11852"/>
                  </a:lnTo>
                  <a:lnTo>
                    <a:pt x="47156" y="11256"/>
                  </a:lnTo>
                  <a:lnTo>
                    <a:pt x="46634" y="10660"/>
                  </a:lnTo>
                  <a:lnTo>
                    <a:pt x="46067" y="10078"/>
                  </a:lnTo>
                  <a:lnTo>
                    <a:pt x="45471" y="9512"/>
                  </a:lnTo>
                  <a:lnTo>
                    <a:pt x="44845" y="8960"/>
                  </a:lnTo>
                  <a:lnTo>
                    <a:pt x="44189" y="8409"/>
                  </a:lnTo>
                  <a:lnTo>
                    <a:pt x="43488" y="7857"/>
                  </a:lnTo>
                  <a:lnTo>
                    <a:pt x="42862" y="7395"/>
                  </a:lnTo>
                  <a:lnTo>
                    <a:pt x="42206" y="6933"/>
                  </a:lnTo>
                  <a:lnTo>
                    <a:pt x="41535" y="6500"/>
                  </a:lnTo>
                  <a:lnTo>
                    <a:pt x="40834" y="6053"/>
                  </a:lnTo>
                  <a:lnTo>
                    <a:pt x="40089" y="5621"/>
                  </a:lnTo>
                  <a:lnTo>
                    <a:pt x="39135" y="5099"/>
                  </a:lnTo>
                  <a:lnTo>
                    <a:pt x="38151" y="4577"/>
                  </a:lnTo>
                  <a:lnTo>
                    <a:pt x="37122" y="4085"/>
                  </a:lnTo>
                  <a:lnTo>
                    <a:pt x="36064" y="3623"/>
                  </a:lnTo>
                  <a:lnTo>
                    <a:pt x="35154" y="3235"/>
                  </a:lnTo>
                  <a:lnTo>
                    <a:pt x="34215" y="2878"/>
                  </a:lnTo>
                  <a:lnTo>
                    <a:pt x="33395" y="2579"/>
                  </a:lnTo>
                  <a:lnTo>
                    <a:pt x="32560" y="2296"/>
                  </a:lnTo>
                  <a:lnTo>
                    <a:pt x="31710" y="2028"/>
                  </a:lnTo>
                  <a:lnTo>
                    <a:pt x="30846" y="1774"/>
                  </a:lnTo>
                  <a:lnTo>
                    <a:pt x="30205" y="1581"/>
                  </a:lnTo>
                  <a:lnTo>
                    <a:pt x="29325" y="1357"/>
                  </a:lnTo>
                  <a:lnTo>
                    <a:pt x="28431" y="1148"/>
                  </a:lnTo>
                  <a:lnTo>
                    <a:pt x="27461" y="925"/>
                  </a:lnTo>
                  <a:lnTo>
                    <a:pt x="26507" y="746"/>
                  </a:lnTo>
                  <a:lnTo>
                    <a:pt x="25553" y="582"/>
                  </a:lnTo>
                  <a:lnTo>
                    <a:pt x="24614" y="433"/>
                  </a:lnTo>
                  <a:lnTo>
                    <a:pt x="23675" y="298"/>
                  </a:lnTo>
                  <a:lnTo>
                    <a:pt x="22736" y="209"/>
                  </a:lnTo>
                  <a:lnTo>
                    <a:pt x="21826" y="120"/>
                  </a:lnTo>
                  <a:lnTo>
                    <a:pt x="20902" y="60"/>
                  </a:lnTo>
                  <a:lnTo>
                    <a:pt x="19918" y="15"/>
                  </a:lnTo>
                  <a:lnTo>
                    <a:pt x="18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6119500" y="2231900"/>
              <a:ext cx="1262375" cy="751025"/>
            </a:xfrm>
            <a:custGeom>
              <a:avLst/>
              <a:gdLst/>
              <a:ahLst/>
              <a:cxnLst/>
              <a:rect l="l" t="t" r="r" b="b"/>
              <a:pathLst>
                <a:path w="50495" h="30041" extrusionOk="0">
                  <a:moveTo>
                    <a:pt x="17831" y="0"/>
                  </a:moveTo>
                  <a:lnTo>
                    <a:pt x="17249" y="15"/>
                  </a:lnTo>
                  <a:lnTo>
                    <a:pt x="16668" y="45"/>
                  </a:lnTo>
                  <a:lnTo>
                    <a:pt x="16101" y="75"/>
                  </a:lnTo>
                  <a:lnTo>
                    <a:pt x="15535" y="120"/>
                  </a:lnTo>
                  <a:lnTo>
                    <a:pt x="14983" y="164"/>
                  </a:lnTo>
                  <a:lnTo>
                    <a:pt x="14432" y="224"/>
                  </a:lnTo>
                  <a:lnTo>
                    <a:pt x="13880" y="298"/>
                  </a:lnTo>
                  <a:lnTo>
                    <a:pt x="13343" y="373"/>
                  </a:lnTo>
                  <a:lnTo>
                    <a:pt x="12806" y="462"/>
                  </a:lnTo>
                  <a:lnTo>
                    <a:pt x="12285" y="552"/>
                  </a:lnTo>
                  <a:lnTo>
                    <a:pt x="11763" y="656"/>
                  </a:lnTo>
                  <a:lnTo>
                    <a:pt x="11256" y="761"/>
                  </a:lnTo>
                  <a:lnTo>
                    <a:pt x="10764" y="880"/>
                  </a:lnTo>
                  <a:lnTo>
                    <a:pt x="10272" y="1014"/>
                  </a:lnTo>
                  <a:lnTo>
                    <a:pt x="9780" y="1148"/>
                  </a:lnTo>
                  <a:lnTo>
                    <a:pt x="9303" y="1282"/>
                  </a:lnTo>
                  <a:lnTo>
                    <a:pt x="8841" y="1431"/>
                  </a:lnTo>
                  <a:lnTo>
                    <a:pt x="8394" y="1595"/>
                  </a:lnTo>
                  <a:lnTo>
                    <a:pt x="7946" y="1759"/>
                  </a:lnTo>
                  <a:lnTo>
                    <a:pt x="7499" y="1938"/>
                  </a:lnTo>
                  <a:lnTo>
                    <a:pt x="7082" y="2117"/>
                  </a:lnTo>
                  <a:lnTo>
                    <a:pt x="6664" y="2296"/>
                  </a:lnTo>
                  <a:lnTo>
                    <a:pt x="6247" y="2490"/>
                  </a:lnTo>
                  <a:lnTo>
                    <a:pt x="5859" y="2699"/>
                  </a:lnTo>
                  <a:lnTo>
                    <a:pt x="5472" y="2907"/>
                  </a:lnTo>
                  <a:lnTo>
                    <a:pt x="5099" y="3131"/>
                  </a:lnTo>
                  <a:lnTo>
                    <a:pt x="4741" y="3355"/>
                  </a:lnTo>
                  <a:lnTo>
                    <a:pt x="4383" y="3593"/>
                  </a:lnTo>
                  <a:lnTo>
                    <a:pt x="4040" y="3832"/>
                  </a:lnTo>
                  <a:lnTo>
                    <a:pt x="3712" y="4070"/>
                  </a:lnTo>
                  <a:lnTo>
                    <a:pt x="3399" y="4324"/>
                  </a:lnTo>
                  <a:lnTo>
                    <a:pt x="3101" y="4592"/>
                  </a:lnTo>
                  <a:lnTo>
                    <a:pt x="2818" y="4845"/>
                  </a:lnTo>
                  <a:lnTo>
                    <a:pt x="2535" y="5129"/>
                  </a:lnTo>
                  <a:lnTo>
                    <a:pt x="2266" y="5412"/>
                  </a:lnTo>
                  <a:lnTo>
                    <a:pt x="2013" y="5695"/>
                  </a:lnTo>
                  <a:lnTo>
                    <a:pt x="1774" y="5993"/>
                  </a:lnTo>
                  <a:lnTo>
                    <a:pt x="1551" y="6292"/>
                  </a:lnTo>
                  <a:lnTo>
                    <a:pt x="1342" y="6590"/>
                  </a:lnTo>
                  <a:lnTo>
                    <a:pt x="1148" y="6903"/>
                  </a:lnTo>
                  <a:lnTo>
                    <a:pt x="969" y="7231"/>
                  </a:lnTo>
                  <a:lnTo>
                    <a:pt x="805" y="7559"/>
                  </a:lnTo>
                  <a:lnTo>
                    <a:pt x="656" y="7887"/>
                  </a:lnTo>
                  <a:lnTo>
                    <a:pt x="522" y="8230"/>
                  </a:lnTo>
                  <a:lnTo>
                    <a:pt x="388" y="8573"/>
                  </a:lnTo>
                  <a:lnTo>
                    <a:pt x="283" y="8915"/>
                  </a:lnTo>
                  <a:lnTo>
                    <a:pt x="194" y="9273"/>
                  </a:lnTo>
                  <a:lnTo>
                    <a:pt x="119" y="9676"/>
                  </a:lnTo>
                  <a:lnTo>
                    <a:pt x="60" y="10093"/>
                  </a:lnTo>
                  <a:lnTo>
                    <a:pt x="15" y="10496"/>
                  </a:lnTo>
                  <a:lnTo>
                    <a:pt x="0" y="10898"/>
                  </a:lnTo>
                  <a:lnTo>
                    <a:pt x="0" y="11316"/>
                  </a:lnTo>
                  <a:lnTo>
                    <a:pt x="15" y="11733"/>
                  </a:lnTo>
                  <a:lnTo>
                    <a:pt x="60" y="12136"/>
                  </a:lnTo>
                  <a:lnTo>
                    <a:pt x="119" y="12553"/>
                  </a:lnTo>
                  <a:lnTo>
                    <a:pt x="194" y="12971"/>
                  </a:lnTo>
                  <a:lnTo>
                    <a:pt x="298" y="13373"/>
                  </a:lnTo>
                  <a:lnTo>
                    <a:pt x="418" y="13791"/>
                  </a:lnTo>
                  <a:lnTo>
                    <a:pt x="552" y="14208"/>
                  </a:lnTo>
                  <a:lnTo>
                    <a:pt x="716" y="14625"/>
                  </a:lnTo>
                  <a:lnTo>
                    <a:pt x="880" y="15028"/>
                  </a:lnTo>
                  <a:lnTo>
                    <a:pt x="1074" y="15445"/>
                  </a:lnTo>
                  <a:lnTo>
                    <a:pt x="1282" y="15848"/>
                  </a:lnTo>
                  <a:lnTo>
                    <a:pt x="1506" y="16265"/>
                  </a:lnTo>
                  <a:lnTo>
                    <a:pt x="1759" y="16668"/>
                  </a:lnTo>
                  <a:lnTo>
                    <a:pt x="2013" y="17070"/>
                  </a:lnTo>
                  <a:lnTo>
                    <a:pt x="2296" y="17473"/>
                  </a:lnTo>
                  <a:lnTo>
                    <a:pt x="2594" y="17875"/>
                  </a:lnTo>
                  <a:lnTo>
                    <a:pt x="2892" y="18278"/>
                  </a:lnTo>
                  <a:lnTo>
                    <a:pt x="3220" y="18666"/>
                  </a:lnTo>
                  <a:lnTo>
                    <a:pt x="3563" y="19053"/>
                  </a:lnTo>
                  <a:lnTo>
                    <a:pt x="3921" y="19441"/>
                  </a:lnTo>
                  <a:lnTo>
                    <a:pt x="4294" y="19828"/>
                  </a:lnTo>
                  <a:lnTo>
                    <a:pt x="4681" y="20216"/>
                  </a:lnTo>
                  <a:lnTo>
                    <a:pt x="5084" y="20589"/>
                  </a:lnTo>
                  <a:lnTo>
                    <a:pt x="5501" y="20961"/>
                  </a:lnTo>
                  <a:lnTo>
                    <a:pt x="5934" y="21334"/>
                  </a:lnTo>
                  <a:lnTo>
                    <a:pt x="6381" y="21707"/>
                  </a:lnTo>
                  <a:lnTo>
                    <a:pt x="6843" y="22065"/>
                  </a:lnTo>
                  <a:lnTo>
                    <a:pt x="7589" y="22616"/>
                  </a:lnTo>
                  <a:lnTo>
                    <a:pt x="8364" y="23153"/>
                  </a:lnTo>
                  <a:lnTo>
                    <a:pt x="9169" y="23675"/>
                  </a:lnTo>
                  <a:lnTo>
                    <a:pt x="10004" y="24197"/>
                  </a:lnTo>
                  <a:lnTo>
                    <a:pt x="10868" y="24689"/>
                  </a:lnTo>
                  <a:lnTo>
                    <a:pt x="11763" y="25166"/>
                  </a:lnTo>
                  <a:lnTo>
                    <a:pt x="12687" y="25628"/>
                  </a:lnTo>
                  <a:lnTo>
                    <a:pt x="13626" y="26075"/>
                  </a:lnTo>
                  <a:lnTo>
                    <a:pt x="14610" y="26507"/>
                  </a:lnTo>
                  <a:lnTo>
                    <a:pt x="15609" y="26910"/>
                  </a:lnTo>
                  <a:lnTo>
                    <a:pt x="16623" y="27298"/>
                  </a:lnTo>
                  <a:lnTo>
                    <a:pt x="17667" y="27670"/>
                  </a:lnTo>
                  <a:lnTo>
                    <a:pt x="18740" y="28013"/>
                  </a:lnTo>
                  <a:lnTo>
                    <a:pt x="19828" y="28326"/>
                  </a:lnTo>
                  <a:lnTo>
                    <a:pt x="20932" y="28624"/>
                  </a:lnTo>
                  <a:lnTo>
                    <a:pt x="22065" y="28908"/>
                  </a:lnTo>
                  <a:lnTo>
                    <a:pt x="22706" y="29042"/>
                  </a:lnTo>
                  <a:lnTo>
                    <a:pt x="23362" y="29176"/>
                  </a:lnTo>
                  <a:lnTo>
                    <a:pt x="24003" y="29295"/>
                  </a:lnTo>
                  <a:lnTo>
                    <a:pt x="24644" y="29415"/>
                  </a:lnTo>
                  <a:lnTo>
                    <a:pt x="25285" y="29519"/>
                  </a:lnTo>
                  <a:lnTo>
                    <a:pt x="25911" y="29608"/>
                  </a:lnTo>
                  <a:lnTo>
                    <a:pt x="26552" y="29698"/>
                  </a:lnTo>
                  <a:lnTo>
                    <a:pt x="27178" y="29772"/>
                  </a:lnTo>
                  <a:lnTo>
                    <a:pt x="27804" y="29847"/>
                  </a:lnTo>
                  <a:lnTo>
                    <a:pt x="28431" y="29892"/>
                  </a:lnTo>
                  <a:lnTo>
                    <a:pt x="29042" y="29951"/>
                  </a:lnTo>
                  <a:lnTo>
                    <a:pt x="29653" y="29981"/>
                  </a:lnTo>
                  <a:lnTo>
                    <a:pt x="30264" y="30011"/>
                  </a:lnTo>
                  <a:lnTo>
                    <a:pt x="30876" y="30026"/>
                  </a:lnTo>
                  <a:lnTo>
                    <a:pt x="31472" y="30041"/>
                  </a:lnTo>
                  <a:lnTo>
                    <a:pt x="32650" y="30041"/>
                  </a:lnTo>
                  <a:lnTo>
                    <a:pt x="33231" y="30026"/>
                  </a:lnTo>
                  <a:lnTo>
                    <a:pt x="33812" y="29996"/>
                  </a:lnTo>
                  <a:lnTo>
                    <a:pt x="34394" y="29966"/>
                  </a:lnTo>
                  <a:lnTo>
                    <a:pt x="34946" y="29921"/>
                  </a:lnTo>
                  <a:lnTo>
                    <a:pt x="35512" y="29862"/>
                  </a:lnTo>
                  <a:lnTo>
                    <a:pt x="36064" y="29802"/>
                  </a:lnTo>
                  <a:lnTo>
                    <a:pt x="36615" y="29743"/>
                  </a:lnTo>
                  <a:lnTo>
                    <a:pt x="37152" y="29668"/>
                  </a:lnTo>
                  <a:lnTo>
                    <a:pt x="37689" y="29579"/>
                  </a:lnTo>
                  <a:lnTo>
                    <a:pt x="38210" y="29489"/>
                  </a:lnTo>
                  <a:lnTo>
                    <a:pt x="38717" y="29385"/>
                  </a:lnTo>
                  <a:lnTo>
                    <a:pt x="39224" y="29265"/>
                  </a:lnTo>
                  <a:lnTo>
                    <a:pt x="39731" y="29161"/>
                  </a:lnTo>
                  <a:lnTo>
                    <a:pt x="40223" y="29027"/>
                  </a:lnTo>
                  <a:lnTo>
                    <a:pt x="40700" y="28893"/>
                  </a:lnTo>
                  <a:lnTo>
                    <a:pt x="41177" y="28759"/>
                  </a:lnTo>
                  <a:lnTo>
                    <a:pt x="41639" y="28609"/>
                  </a:lnTo>
                  <a:lnTo>
                    <a:pt x="42102" y="28445"/>
                  </a:lnTo>
                  <a:lnTo>
                    <a:pt x="42549" y="28281"/>
                  </a:lnTo>
                  <a:lnTo>
                    <a:pt x="42981" y="28103"/>
                  </a:lnTo>
                  <a:lnTo>
                    <a:pt x="43414" y="27924"/>
                  </a:lnTo>
                  <a:lnTo>
                    <a:pt x="43831" y="27730"/>
                  </a:lnTo>
                  <a:lnTo>
                    <a:pt x="44233" y="27536"/>
                  </a:lnTo>
                  <a:lnTo>
                    <a:pt x="44636" y="27342"/>
                  </a:lnTo>
                  <a:lnTo>
                    <a:pt x="45024" y="27134"/>
                  </a:lnTo>
                  <a:lnTo>
                    <a:pt x="45396" y="26910"/>
                  </a:lnTo>
                  <a:lnTo>
                    <a:pt x="45754" y="26686"/>
                  </a:lnTo>
                  <a:lnTo>
                    <a:pt x="46097" y="26448"/>
                  </a:lnTo>
                  <a:lnTo>
                    <a:pt x="46440" y="26209"/>
                  </a:lnTo>
                  <a:lnTo>
                    <a:pt x="46768" y="25971"/>
                  </a:lnTo>
                  <a:lnTo>
                    <a:pt x="47081" y="25717"/>
                  </a:lnTo>
                  <a:lnTo>
                    <a:pt x="47394" y="25449"/>
                  </a:lnTo>
                  <a:lnTo>
                    <a:pt x="47677" y="25181"/>
                  </a:lnTo>
                  <a:lnTo>
                    <a:pt x="47961" y="24912"/>
                  </a:lnTo>
                  <a:lnTo>
                    <a:pt x="48214" y="24629"/>
                  </a:lnTo>
                  <a:lnTo>
                    <a:pt x="48467" y="24346"/>
                  </a:lnTo>
                  <a:lnTo>
                    <a:pt x="48706" y="24048"/>
                  </a:lnTo>
                  <a:lnTo>
                    <a:pt x="48930" y="23749"/>
                  </a:lnTo>
                  <a:lnTo>
                    <a:pt x="49138" y="23436"/>
                  </a:lnTo>
                  <a:lnTo>
                    <a:pt x="49332" y="23123"/>
                  </a:lnTo>
                  <a:lnTo>
                    <a:pt x="49526" y="22810"/>
                  </a:lnTo>
                  <a:lnTo>
                    <a:pt x="49690" y="22482"/>
                  </a:lnTo>
                  <a:lnTo>
                    <a:pt x="49839" y="22154"/>
                  </a:lnTo>
                  <a:lnTo>
                    <a:pt x="49973" y="21811"/>
                  </a:lnTo>
                  <a:lnTo>
                    <a:pt x="50092" y="21468"/>
                  </a:lnTo>
                  <a:lnTo>
                    <a:pt x="50197" y="21111"/>
                  </a:lnTo>
                  <a:lnTo>
                    <a:pt x="50286" y="20753"/>
                  </a:lnTo>
                  <a:lnTo>
                    <a:pt x="50346" y="20484"/>
                  </a:lnTo>
                  <a:lnTo>
                    <a:pt x="50391" y="20216"/>
                  </a:lnTo>
                  <a:lnTo>
                    <a:pt x="50435" y="19933"/>
                  </a:lnTo>
                  <a:lnTo>
                    <a:pt x="50465" y="19664"/>
                  </a:lnTo>
                  <a:lnTo>
                    <a:pt x="50480" y="19381"/>
                  </a:lnTo>
                  <a:lnTo>
                    <a:pt x="50495" y="19113"/>
                  </a:lnTo>
                  <a:lnTo>
                    <a:pt x="50495" y="18830"/>
                  </a:lnTo>
                  <a:lnTo>
                    <a:pt x="50480" y="18561"/>
                  </a:lnTo>
                  <a:lnTo>
                    <a:pt x="50465" y="18278"/>
                  </a:lnTo>
                  <a:lnTo>
                    <a:pt x="50450" y="17995"/>
                  </a:lnTo>
                  <a:lnTo>
                    <a:pt x="50361" y="17443"/>
                  </a:lnTo>
                  <a:lnTo>
                    <a:pt x="50242" y="16891"/>
                  </a:lnTo>
                  <a:lnTo>
                    <a:pt x="50092" y="16325"/>
                  </a:lnTo>
                  <a:lnTo>
                    <a:pt x="49914" y="15773"/>
                  </a:lnTo>
                  <a:lnTo>
                    <a:pt x="49690" y="15207"/>
                  </a:lnTo>
                  <a:lnTo>
                    <a:pt x="49451" y="14655"/>
                  </a:lnTo>
                  <a:lnTo>
                    <a:pt x="49168" y="14104"/>
                  </a:lnTo>
                  <a:lnTo>
                    <a:pt x="48855" y="13552"/>
                  </a:lnTo>
                  <a:lnTo>
                    <a:pt x="48497" y="13015"/>
                  </a:lnTo>
                  <a:lnTo>
                    <a:pt x="48125" y="12464"/>
                  </a:lnTo>
                  <a:lnTo>
                    <a:pt x="47722" y="11927"/>
                  </a:lnTo>
                  <a:lnTo>
                    <a:pt x="47290" y="11390"/>
                  </a:lnTo>
                  <a:lnTo>
                    <a:pt x="46813" y="10868"/>
                  </a:lnTo>
                  <a:lnTo>
                    <a:pt x="46321" y="10347"/>
                  </a:lnTo>
                  <a:lnTo>
                    <a:pt x="45814" y="9825"/>
                  </a:lnTo>
                  <a:lnTo>
                    <a:pt x="45262" y="9318"/>
                  </a:lnTo>
                  <a:lnTo>
                    <a:pt x="44681" y="8811"/>
                  </a:lnTo>
                  <a:lnTo>
                    <a:pt x="44084" y="8319"/>
                  </a:lnTo>
                  <a:lnTo>
                    <a:pt x="43458" y="7842"/>
                  </a:lnTo>
                  <a:lnTo>
                    <a:pt x="42817" y="7365"/>
                  </a:lnTo>
                  <a:lnTo>
                    <a:pt x="42146" y="6888"/>
                  </a:lnTo>
                  <a:lnTo>
                    <a:pt x="41446" y="6441"/>
                  </a:lnTo>
                  <a:lnTo>
                    <a:pt x="40730" y="5993"/>
                  </a:lnTo>
                  <a:lnTo>
                    <a:pt x="39985" y="5561"/>
                  </a:lnTo>
                  <a:lnTo>
                    <a:pt x="39224" y="5129"/>
                  </a:lnTo>
                  <a:lnTo>
                    <a:pt x="38434" y="4726"/>
                  </a:lnTo>
                  <a:lnTo>
                    <a:pt x="37629" y="4324"/>
                  </a:lnTo>
                  <a:lnTo>
                    <a:pt x="36585" y="3847"/>
                  </a:lnTo>
                  <a:lnTo>
                    <a:pt x="35497" y="3370"/>
                  </a:lnTo>
                  <a:lnTo>
                    <a:pt x="34394" y="2937"/>
                  </a:lnTo>
                  <a:lnTo>
                    <a:pt x="33246" y="2520"/>
                  </a:lnTo>
                  <a:lnTo>
                    <a:pt x="32083" y="2132"/>
                  </a:lnTo>
                  <a:lnTo>
                    <a:pt x="30890" y="1774"/>
                  </a:lnTo>
                  <a:lnTo>
                    <a:pt x="29668" y="1446"/>
                  </a:lnTo>
                  <a:lnTo>
                    <a:pt x="28431" y="1133"/>
                  </a:lnTo>
                  <a:lnTo>
                    <a:pt x="27775" y="999"/>
                  </a:lnTo>
                  <a:lnTo>
                    <a:pt x="27133" y="865"/>
                  </a:lnTo>
                  <a:lnTo>
                    <a:pt x="26492" y="746"/>
                  </a:lnTo>
                  <a:lnTo>
                    <a:pt x="25851" y="626"/>
                  </a:lnTo>
                  <a:lnTo>
                    <a:pt x="25210" y="522"/>
                  </a:lnTo>
                  <a:lnTo>
                    <a:pt x="24569" y="418"/>
                  </a:lnTo>
                  <a:lnTo>
                    <a:pt x="23943" y="343"/>
                  </a:lnTo>
                  <a:lnTo>
                    <a:pt x="23317" y="269"/>
                  </a:lnTo>
                  <a:lnTo>
                    <a:pt x="22691" y="194"/>
                  </a:lnTo>
                  <a:lnTo>
                    <a:pt x="22065" y="134"/>
                  </a:lnTo>
                  <a:lnTo>
                    <a:pt x="21453" y="90"/>
                  </a:lnTo>
                  <a:lnTo>
                    <a:pt x="20827" y="60"/>
                  </a:lnTo>
                  <a:lnTo>
                    <a:pt x="20231" y="30"/>
                  </a:lnTo>
                  <a:lnTo>
                    <a:pt x="196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6290575" y="2225925"/>
              <a:ext cx="916150" cy="673525"/>
            </a:xfrm>
            <a:custGeom>
              <a:avLst/>
              <a:gdLst/>
              <a:ahLst/>
              <a:cxnLst/>
              <a:rect l="l" t="t" r="r" b="b"/>
              <a:pathLst>
                <a:path w="36646" h="26941" extrusionOk="0">
                  <a:moveTo>
                    <a:pt x="13060" y="1"/>
                  </a:moveTo>
                  <a:lnTo>
                    <a:pt x="12374" y="31"/>
                  </a:lnTo>
                  <a:lnTo>
                    <a:pt x="11897" y="45"/>
                  </a:lnTo>
                  <a:lnTo>
                    <a:pt x="11435" y="75"/>
                  </a:lnTo>
                  <a:lnTo>
                    <a:pt x="10600" y="165"/>
                  </a:lnTo>
                  <a:lnTo>
                    <a:pt x="9795" y="269"/>
                  </a:lnTo>
                  <a:lnTo>
                    <a:pt x="9288" y="344"/>
                  </a:lnTo>
                  <a:lnTo>
                    <a:pt x="8796" y="433"/>
                  </a:lnTo>
                  <a:lnTo>
                    <a:pt x="8304" y="537"/>
                  </a:lnTo>
                  <a:lnTo>
                    <a:pt x="7842" y="642"/>
                  </a:lnTo>
                  <a:lnTo>
                    <a:pt x="7290" y="776"/>
                  </a:lnTo>
                  <a:lnTo>
                    <a:pt x="6754" y="940"/>
                  </a:lnTo>
                  <a:lnTo>
                    <a:pt x="6113" y="1149"/>
                  </a:lnTo>
                  <a:lnTo>
                    <a:pt x="5486" y="1387"/>
                  </a:lnTo>
                  <a:lnTo>
                    <a:pt x="5129" y="1551"/>
                  </a:lnTo>
                  <a:lnTo>
                    <a:pt x="4771" y="1715"/>
                  </a:lnTo>
                  <a:lnTo>
                    <a:pt x="4324" y="1939"/>
                  </a:lnTo>
                  <a:lnTo>
                    <a:pt x="3891" y="2177"/>
                  </a:lnTo>
                  <a:lnTo>
                    <a:pt x="3474" y="2416"/>
                  </a:lnTo>
                  <a:lnTo>
                    <a:pt x="3086" y="2684"/>
                  </a:lnTo>
                  <a:lnTo>
                    <a:pt x="2713" y="2953"/>
                  </a:lnTo>
                  <a:lnTo>
                    <a:pt x="2356" y="3236"/>
                  </a:lnTo>
                  <a:lnTo>
                    <a:pt x="2028" y="3534"/>
                  </a:lnTo>
                  <a:lnTo>
                    <a:pt x="1715" y="3847"/>
                  </a:lnTo>
                  <a:lnTo>
                    <a:pt x="1431" y="4175"/>
                  </a:lnTo>
                  <a:lnTo>
                    <a:pt x="1178" y="4503"/>
                  </a:lnTo>
                  <a:lnTo>
                    <a:pt x="939" y="4846"/>
                  </a:lnTo>
                  <a:lnTo>
                    <a:pt x="731" y="5204"/>
                  </a:lnTo>
                  <a:lnTo>
                    <a:pt x="552" y="5576"/>
                  </a:lnTo>
                  <a:lnTo>
                    <a:pt x="388" y="5949"/>
                  </a:lnTo>
                  <a:lnTo>
                    <a:pt x="254" y="6337"/>
                  </a:lnTo>
                  <a:lnTo>
                    <a:pt x="149" y="6739"/>
                  </a:lnTo>
                  <a:lnTo>
                    <a:pt x="90" y="6978"/>
                  </a:lnTo>
                  <a:lnTo>
                    <a:pt x="60" y="7231"/>
                  </a:lnTo>
                  <a:lnTo>
                    <a:pt x="30" y="7485"/>
                  </a:lnTo>
                  <a:lnTo>
                    <a:pt x="15" y="7738"/>
                  </a:lnTo>
                  <a:lnTo>
                    <a:pt x="0" y="7738"/>
                  </a:lnTo>
                  <a:lnTo>
                    <a:pt x="0" y="8051"/>
                  </a:lnTo>
                  <a:lnTo>
                    <a:pt x="0" y="8379"/>
                  </a:lnTo>
                  <a:lnTo>
                    <a:pt x="0" y="12867"/>
                  </a:lnTo>
                  <a:lnTo>
                    <a:pt x="0" y="13120"/>
                  </a:lnTo>
                  <a:lnTo>
                    <a:pt x="0" y="13388"/>
                  </a:lnTo>
                  <a:lnTo>
                    <a:pt x="15" y="13657"/>
                  </a:lnTo>
                  <a:lnTo>
                    <a:pt x="45" y="13910"/>
                  </a:lnTo>
                  <a:lnTo>
                    <a:pt x="75" y="14179"/>
                  </a:lnTo>
                  <a:lnTo>
                    <a:pt x="119" y="14432"/>
                  </a:lnTo>
                  <a:lnTo>
                    <a:pt x="179" y="14700"/>
                  </a:lnTo>
                  <a:lnTo>
                    <a:pt x="254" y="14969"/>
                  </a:lnTo>
                  <a:lnTo>
                    <a:pt x="328" y="15222"/>
                  </a:lnTo>
                  <a:lnTo>
                    <a:pt x="418" y="15491"/>
                  </a:lnTo>
                  <a:lnTo>
                    <a:pt x="522" y="15744"/>
                  </a:lnTo>
                  <a:lnTo>
                    <a:pt x="626" y="16012"/>
                  </a:lnTo>
                  <a:lnTo>
                    <a:pt x="746" y="16281"/>
                  </a:lnTo>
                  <a:lnTo>
                    <a:pt x="880" y="16534"/>
                  </a:lnTo>
                  <a:lnTo>
                    <a:pt x="1163" y="17056"/>
                  </a:lnTo>
                  <a:lnTo>
                    <a:pt x="1491" y="17563"/>
                  </a:lnTo>
                  <a:lnTo>
                    <a:pt x="1864" y="18085"/>
                  </a:lnTo>
                  <a:lnTo>
                    <a:pt x="2251" y="18577"/>
                  </a:lnTo>
                  <a:lnTo>
                    <a:pt x="2699" y="19083"/>
                  </a:lnTo>
                  <a:lnTo>
                    <a:pt x="3161" y="19575"/>
                  </a:lnTo>
                  <a:lnTo>
                    <a:pt x="3668" y="20053"/>
                  </a:lnTo>
                  <a:lnTo>
                    <a:pt x="4204" y="20530"/>
                  </a:lnTo>
                  <a:lnTo>
                    <a:pt x="4771" y="20992"/>
                  </a:lnTo>
                  <a:lnTo>
                    <a:pt x="5129" y="21260"/>
                  </a:lnTo>
                  <a:lnTo>
                    <a:pt x="5486" y="21528"/>
                  </a:lnTo>
                  <a:lnTo>
                    <a:pt x="6113" y="21961"/>
                  </a:lnTo>
                  <a:lnTo>
                    <a:pt x="6754" y="22378"/>
                  </a:lnTo>
                  <a:lnTo>
                    <a:pt x="7290" y="22706"/>
                  </a:lnTo>
                  <a:lnTo>
                    <a:pt x="7842" y="23019"/>
                  </a:lnTo>
                  <a:lnTo>
                    <a:pt x="8304" y="23288"/>
                  </a:lnTo>
                  <a:lnTo>
                    <a:pt x="8796" y="23526"/>
                  </a:lnTo>
                  <a:lnTo>
                    <a:pt x="9288" y="23780"/>
                  </a:lnTo>
                  <a:lnTo>
                    <a:pt x="9795" y="24003"/>
                  </a:lnTo>
                  <a:lnTo>
                    <a:pt x="10600" y="24361"/>
                  </a:lnTo>
                  <a:lnTo>
                    <a:pt x="11435" y="24704"/>
                  </a:lnTo>
                  <a:lnTo>
                    <a:pt x="11897" y="24883"/>
                  </a:lnTo>
                  <a:lnTo>
                    <a:pt x="12374" y="25062"/>
                  </a:lnTo>
                  <a:lnTo>
                    <a:pt x="13060" y="25285"/>
                  </a:lnTo>
                  <a:lnTo>
                    <a:pt x="13746" y="25509"/>
                  </a:lnTo>
                  <a:lnTo>
                    <a:pt x="14461" y="25718"/>
                  </a:lnTo>
                  <a:lnTo>
                    <a:pt x="15177" y="25912"/>
                  </a:lnTo>
                  <a:lnTo>
                    <a:pt x="16012" y="26105"/>
                  </a:lnTo>
                  <a:lnTo>
                    <a:pt x="16772" y="26269"/>
                  </a:lnTo>
                  <a:lnTo>
                    <a:pt x="17532" y="26418"/>
                  </a:lnTo>
                  <a:lnTo>
                    <a:pt x="18278" y="26553"/>
                  </a:lnTo>
                  <a:lnTo>
                    <a:pt x="19023" y="26657"/>
                  </a:lnTo>
                  <a:lnTo>
                    <a:pt x="19754" y="26746"/>
                  </a:lnTo>
                  <a:lnTo>
                    <a:pt x="20484" y="26821"/>
                  </a:lnTo>
                  <a:lnTo>
                    <a:pt x="21215" y="26881"/>
                  </a:lnTo>
                  <a:lnTo>
                    <a:pt x="21930" y="26910"/>
                  </a:lnTo>
                  <a:lnTo>
                    <a:pt x="22393" y="26925"/>
                  </a:lnTo>
                  <a:lnTo>
                    <a:pt x="23019" y="26940"/>
                  </a:lnTo>
                  <a:lnTo>
                    <a:pt x="23630" y="26940"/>
                  </a:lnTo>
                  <a:lnTo>
                    <a:pt x="24241" y="26910"/>
                  </a:lnTo>
                  <a:lnTo>
                    <a:pt x="24838" y="26881"/>
                  </a:lnTo>
                  <a:lnTo>
                    <a:pt x="25508" y="26836"/>
                  </a:lnTo>
                  <a:lnTo>
                    <a:pt x="26179" y="26761"/>
                  </a:lnTo>
                  <a:lnTo>
                    <a:pt x="26940" y="26672"/>
                  </a:lnTo>
                  <a:lnTo>
                    <a:pt x="27685" y="26538"/>
                  </a:lnTo>
                  <a:lnTo>
                    <a:pt x="28401" y="26389"/>
                  </a:lnTo>
                  <a:lnTo>
                    <a:pt x="29101" y="26225"/>
                  </a:lnTo>
                  <a:lnTo>
                    <a:pt x="29370" y="26150"/>
                  </a:lnTo>
                  <a:lnTo>
                    <a:pt x="29638" y="26076"/>
                  </a:lnTo>
                  <a:lnTo>
                    <a:pt x="30145" y="25926"/>
                  </a:lnTo>
                  <a:lnTo>
                    <a:pt x="30637" y="25748"/>
                  </a:lnTo>
                  <a:lnTo>
                    <a:pt x="31114" y="25569"/>
                  </a:lnTo>
                  <a:lnTo>
                    <a:pt x="31576" y="25375"/>
                  </a:lnTo>
                  <a:lnTo>
                    <a:pt x="32068" y="25151"/>
                  </a:lnTo>
                  <a:lnTo>
                    <a:pt x="32545" y="24898"/>
                  </a:lnTo>
                  <a:lnTo>
                    <a:pt x="32992" y="24629"/>
                  </a:lnTo>
                  <a:lnTo>
                    <a:pt x="33425" y="24361"/>
                  </a:lnTo>
                  <a:lnTo>
                    <a:pt x="33842" y="24063"/>
                  </a:lnTo>
                  <a:lnTo>
                    <a:pt x="34230" y="23750"/>
                  </a:lnTo>
                  <a:lnTo>
                    <a:pt x="34588" y="23437"/>
                  </a:lnTo>
                  <a:lnTo>
                    <a:pt x="34916" y="23109"/>
                  </a:lnTo>
                  <a:lnTo>
                    <a:pt x="35199" y="22781"/>
                  </a:lnTo>
                  <a:lnTo>
                    <a:pt x="35467" y="22453"/>
                  </a:lnTo>
                  <a:lnTo>
                    <a:pt x="35691" y="22095"/>
                  </a:lnTo>
                  <a:lnTo>
                    <a:pt x="35915" y="21737"/>
                  </a:lnTo>
                  <a:lnTo>
                    <a:pt x="36093" y="21379"/>
                  </a:lnTo>
                  <a:lnTo>
                    <a:pt x="36257" y="20992"/>
                  </a:lnTo>
                  <a:lnTo>
                    <a:pt x="36392" y="20604"/>
                  </a:lnTo>
                  <a:lnTo>
                    <a:pt x="36496" y="20202"/>
                  </a:lnTo>
                  <a:lnTo>
                    <a:pt x="36556" y="19903"/>
                  </a:lnTo>
                  <a:lnTo>
                    <a:pt x="36600" y="19605"/>
                  </a:lnTo>
                  <a:lnTo>
                    <a:pt x="36630" y="19307"/>
                  </a:lnTo>
                  <a:lnTo>
                    <a:pt x="36645" y="19009"/>
                  </a:lnTo>
                  <a:lnTo>
                    <a:pt x="36645" y="13806"/>
                  </a:lnTo>
                  <a:lnTo>
                    <a:pt x="36645" y="13508"/>
                  </a:lnTo>
                  <a:lnTo>
                    <a:pt x="36615" y="13210"/>
                  </a:lnTo>
                  <a:lnTo>
                    <a:pt x="36585" y="12911"/>
                  </a:lnTo>
                  <a:lnTo>
                    <a:pt x="36541" y="12613"/>
                  </a:lnTo>
                  <a:lnTo>
                    <a:pt x="36481" y="12315"/>
                  </a:lnTo>
                  <a:lnTo>
                    <a:pt x="36407" y="12002"/>
                  </a:lnTo>
                  <a:lnTo>
                    <a:pt x="36317" y="11704"/>
                  </a:lnTo>
                  <a:lnTo>
                    <a:pt x="36213" y="11406"/>
                  </a:lnTo>
                  <a:lnTo>
                    <a:pt x="36093" y="11107"/>
                  </a:lnTo>
                  <a:lnTo>
                    <a:pt x="35959" y="10809"/>
                  </a:lnTo>
                  <a:lnTo>
                    <a:pt x="35810" y="10511"/>
                  </a:lnTo>
                  <a:lnTo>
                    <a:pt x="35661" y="10213"/>
                  </a:lnTo>
                  <a:lnTo>
                    <a:pt x="35497" y="9915"/>
                  </a:lnTo>
                  <a:lnTo>
                    <a:pt x="35318" y="9617"/>
                  </a:lnTo>
                  <a:lnTo>
                    <a:pt x="35124" y="9333"/>
                  </a:lnTo>
                  <a:lnTo>
                    <a:pt x="34916" y="9035"/>
                  </a:lnTo>
                  <a:lnTo>
                    <a:pt x="34588" y="8603"/>
                  </a:lnTo>
                  <a:lnTo>
                    <a:pt x="34230" y="8171"/>
                  </a:lnTo>
                  <a:lnTo>
                    <a:pt x="33842" y="7738"/>
                  </a:lnTo>
                  <a:lnTo>
                    <a:pt x="33440" y="7321"/>
                  </a:lnTo>
                  <a:lnTo>
                    <a:pt x="33007" y="6918"/>
                  </a:lnTo>
                  <a:lnTo>
                    <a:pt x="32545" y="6501"/>
                  </a:lnTo>
                  <a:lnTo>
                    <a:pt x="32068" y="6098"/>
                  </a:lnTo>
                  <a:lnTo>
                    <a:pt x="31576" y="5711"/>
                  </a:lnTo>
                  <a:lnTo>
                    <a:pt x="31114" y="5368"/>
                  </a:lnTo>
                  <a:lnTo>
                    <a:pt x="30637" y="5040"/>
                  </a:lnTo>
                  <a:lnTo>
                    <a:pt x="30145" y="4712"/>
                  </a:lnTo>
                  <a:lnTo>
                    <a:pt x="29638" y="4399"/>
                  </a:lnTo>
                  <a:lnTo>
                    <a:pt x="29101" y="4086"/>
                  </a:lnTo>
                  <a:lnTo>
                    <a:pt x="28401" y="3698"/>
                  </a:lnTo>
                  <a:lnTo>
                    <a:pt x="27685" y="3325"/>
                  </a:lnTo>
                  <a:lnTo>
                    <a:pt x="26940" y="2967"/>
                  </a:lnTo>
                  <a:lnTo>
                    <a:pt x="26179" y="2625"/>
                  </a:lnTo>
                  <a:lnTo>
                    <a:pt x="25508" y="2356"/>
                  </a:lnTo>
                  <a:lnTo>
                    <a:pt x="24838" y="2088"/>
                  </a:lnTo>
                  <a:lnTo>
                    <a:pt x="24241" y="1879"/>
                  </a:lnTo>
                  <a:lnTo>
                    <a:pt x="23630" y="1670"/>
                  </a:lnTo>
                  <a:lnTo>
                    <a:pt x="23019" y="1477"/>
                  </a:lnTo>
                  <a:lnTo>
                    <a:pt x="22393" y="1283"/>
                  </a:lnTo>
                  <a:lnTo>
                    <a:pt x="21930" y="1149"/>
                  </a:lnTo>
                  <a:lnTo>
                    <a:pt x="21289" y="985"/>
                  </a:lnTo>
                  <a:lnTo>
                    <a:pt x="20633" y="836"/>
                  </a:lnTo>
                  <a:lnTo>
                    <a:pt x="19933" y="686"/>
                  </a:lnTo>
                  <a:lnTo>
                    <a:pt x="19247" y="537"/>
                  </a:lnTo>
                  <a:lnTo>
                    <a:pt x="18546" y="418"/>
                  </a:lnTo>
                  <a:lnTo>
                    <a:pt x="17860" y="314"/>
                  </a:lnTo>
                  <a:lnTo>
                    <a:pt x="17190" y="224"/>
                  </a:lnTo>
                  <a:lnTo>
                    <a:pt x="16504" y="150"/>
                  </a:lnTo>
                  <a:lnTo>
                    <a:pt x="15833" y="90"/>
                  </a:lnTo>
                  <a:lnTo>
                    <a:pt x="15177" y="45"/>
                  </a:lnTo>
                  <a:lnTo>
                    <a:pt x="14461" y="16"/>
                  </a:lnTo>
                  <a:lnTo>
                    <a:pt x="13761" y="1"/>
                  </a:lnTo>
                  <a:close/>
                </a:path>
              </a:pathLst>
            </a:custGeom>
            <a:solidFill>
              <a:srgbClr val="E94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7"/>
            <p:cNvSpPr/>
            <p:nvPr/>
          </p:nvSpPr>
          <p:spPr>
            <a:xfrm>
              <a:off x="6290575" y="2225925"/>
              <a:ext cx="916150" cy="545300"/>
            </a:xfrm>
            <a:custGeom>
              <a:avLst/>
              <a:gdLst/>
              <a:ahLst/>
              <a:cxnLst/>
              <a:rect l="l" t="t" r="r" b="b"/>
              <a:pathLst>
                <a:path w="36646" h="21812" extrusionOk="0">
                  <a:moveTo>
                    <a:pt x="13373" y="1"/>
                  </a:moveTo>
                  <a:lnTo>
                    <a:pt x="12523" y="16"/>
                  </a:lnTo>
                  <a:lnTo>
                    <a:pt x="11688" y="60"/>
                  </a:lnTo>
                  <a:lnTo>
                    <a:pt x="10868" y="135"/>
                  </a:lnTo>
                  <a:lnTo>
                    <a:pt x="10078" y="224"/>
                  </a:lnTo>
                  <a:lnTo>
                    <a:pt x="9303" y="344"/>
                  </a:lnTo>
                  <a:lnTo>
                    <a:pt x="8543" y="478"/>
                  </a:lnTo>
                  <a:lnTo>
                    <a:pt x="7812" y="642"/>
                  </a:lnTo>
                  <a:lnTo>
                    <a:pt x="7097" y="836"/>
                  </a:lnTo>
                  <a:lnTo>
                    <a:pt x="6426" y="1044"/>
                  </a:lnTo>
                  <a:lnTo>
                    <a:pt x="5770" y="1283"/>
                  </a:lnTo>
                  <a:lnTo>
                    <a:pt x="5144" y="1536"/>
                  </a:lnTo>
                  <a:lnTo>
                    <a:pt x="4547" y="1820"/>
                  </a:lnTo>
                  <a:lnTo>
                    <a:pt x="3981" y="2118"/>
                  </a:lnTo>
                  <a:lnTo>
                    <a:pt x="3444" y="2446"/>
                  </a:lnTo>
                  <a:lnTo>
                    <a:pt x="3191" y="2610"/>
                  </a:lnTo>
                  <a:lnTo>
                    <a:pt x="2937" y="2789"/>
                  </a:lnTo>
                  <a:lnTo>
                    <a:pt x="2699" y="2967"/>
                  </a:lnTo>
                  <a:lnTo>
                    <a:pt x="2475" y="3146"/>
                  </a:lnTo>
                  <a:lnTo>
                    <a:pt x="2251" y="3340"/>
                  </a:lnTo>
                  <a:lnTo>
                    <a:pt x="2043" y="3534"/>
                  </a:lnTo>
                  <a:lnTo>
                    <a:pt x="1849" y="3728"/>
                  </a:lnTo>
                  <a:lnTo>
                    <a:pt x="1655" y="3937"/>
                  </a:lnTo>
                  <a:lnTo>
                    <a:pt x="1461" y="4145"/>
                  </a:lnTo>
                  <a:lnTo>
                    <a:pt x="1297" y="4354"/>
                  </a:lnTo>
                  <a:lnTo>
                    <a:pt x="1133" y="4563"/>
                  </a:lnTo>
                  <a:lnTo>
                    <a:pt x="984" y="4786"/>
                  </a:lnTo>
                  <a:lnTo>
                    <a:pt x="835" y="5025"/>
                  </a:lnTo>
                  <a:lnTo>
                    <a:pt x="701" y="5248"/>
                  </a:lnTo>
                  <a:lnTo>
                    <a:pt x="582" y="5487"/>
                  </a:lnTo>
                  <a:lnTo>
                    <a:pt x="477" y="5726"/>
                  </a:lnTo>
                  <a:lnTo>
                    <a:pt x="373" y="5979"/>
                  </a:lnTo>
                  <a:lnTo>
                    <a:pt x="283" y="6218"/>
                  </a:lnTo>
                  <a:lnTo>
                    <a:pt x="209" y="6471"/>
                  </a:lnTo>
                  <a:lnTo>
                    <a:pt x="149" y="6739"/>
                  </a:lnTo>
                  <a:lnTo>
                    <a:pt x="90" y="7037"/>
                  </a:lnTo>
                  <a:lnTo>
                    <a:pt x="45" y="7321"/>
                  </a:lnTo>
                  <a:lnTo>
                    <a:pt x="15" y="7619"/>
                  </a:lnTo>
                  <a:lnTo>
                    <a:pt x="0" y="7917"/>
                  </a:lnTo>
                  <a:lnTo>
                    <a:pt x="0" y="8215"/>
                  </a:lnTo>
                  <a:lnTo>
                    <a:pt x="15" y="8513"/>
                  </a:lnTo>
                  <a:lnTo>
                    <a:pt x="45" y="8812"/>
                  </a:lnTo>
                  <a:lnTo>
                    <a:pt x="90" y="9110"/>
                  </a:lnTo>
                  <a:lnTo>
                    <a:pt x="149" y="9423"/>
                  </a:lnTo>
                  <a:lnTo>
                    <a:pt x="224" y="9721"/>
                  </a:lnTo>
                  <a:lnTo>
                    <a:pt x="313" y="10019"/>
                  </a:lnTo>
                  <a:lnTo>
                    <a:pt x="403" y="10317"/>
                  </a:lnTo>
                  <a:lnTo>
                    <a:pt x="522" y="10615"/>
                  </a:lnTo>
                  <a:lnTo>
                    <a:pt x="641" y="10914"/>
                  </a:lnTo>
                  <a:lnTo>
                    <a:pt x="790" y="11212"/>
                  </a:lnTo>
                  <a:lnTo>
                    <a:pt x="939" y="11510"/>
                  </a:lnTo>
                  <a:lnTo>
                    <a:pt x="1103" y="11808"/>
                  </a:lnTo>
                  <a:lnTo>
                    <a:pt x="1282" y="12106"/>
                  </a:lnTo>
                  <a:lnTo>
                    <a:pt x="1461" y="12390"/>
                  </a:lnTo>
                  <a:lnTo>
                    <a:pt x="1670" y="12688"/>
                  </a:lnTo>
                  <a:lnTo>
                    <a:pt x="1879" y="12971"/>
                  </a:lnTo>
                  <a:lnTo>
                    <a:pt x="2102" y="13269"/>
                  </a:lnTo>
                  <a:lnTo>
                    <a:pt x="2341" y="13552"/>
                  </a:lnTo>
                  <a:lnTo>
                    <a:pt x="2594" y="13836"/>
                  </a:lnTo>
                  <a:lnTo>
                    <a:pt x="2848" y="14119"/>
                  </a:lnTo>
                  <a:lnTo>
                    <a:pt x="3116" y="14402"/>
                  </a:lnTo>
                  <a:lnTo>
                    <a:pt x="3399" y="14671"/>
                  </a:lnTo>
                  <a:lnTo>
                    <a:pt x="3697" y="14954"/>
                  </a:lnTo>
                  <a:lnTo>
                    <a:pt x="3996" y="15222"/>
                  </a:lnTo>
                  <a:lnTo>
                    <a:pt x="4309" y="15491"/>
                  </a:lnTo>
                  <a:lnTo>
                    <a:pt x="4637" y="15759"/>
                  </a:lnTo>
                  <a:lnTo>
                    <a:pt x="4965" y="16012"/>
                  </a:lnTo>
                  <a:lnTo>
                    <a:pt x="5501" y="16415"/>
                  </a:lnTo>
                  <a:lnTo>
                    <a:pt x="6068" y="16802"/>
                  </a:lnTo>
                  <a:lnTo>
                    <a:pt x="6649" y="17190"/>
                  </a:lnTo>
                  <a:lnTo>
                    <a:pt x="7261" y="17563"/>
                  </a:lnTo>
                  <a:lnTo>
                    <a:pt x="7887" y="17921"/>
                  </a:lnTo>
                  <a:lnTo>
                    <a:pt x="8543" y="18264"/>
                  </a:lnTo>
                  <a:lnTo>
                    <a:pt x="9214" y="18606"/>
                  </a:lnTo>
                  <a:lnTo>
                    <a:pt x="9899" y="18934"/>
                  </a:lnTo>
                  <a:lnTo>
                    <a:pt x="10600" y="19247"/>
                  </a:lnTo>
                  <a:lnTo>
                    <a:pt x="11331" y="19531"/>
                  </a:lnTo>
                  <a:lnTo>
                    <a:pt x="12076" y="19814"/>
                  </a:lnTo>
                  <a:lnTo>
                    <a:pt x="12836" y="20082"/>
                  </a:lnTo>
                  <a:lnTo>
                    <a:pt x="13597" y="20336"/>
                  </a:lnTo>
                  <a:lnTo>
                    <a:pt x="14387" y="20559"/>
                  </a:lnTo>
                  <a:lnTo>
                    <a:pt x="15192" y="20783"/>
                  </a:lnTo>
                  <a:lnTo>
                    <a:pt x="16012" y="20977"/>
                  </a:lnTo>
                  <a:lnTo>
                    <a:pt x="16951" y="21186"/>
                  </a:lnTo>
                  <a:lnTo>
                    <a:pt x="17890" y="21350"/>
                  </a:lnTo>
                  <a:lnTo>
                    <a:pt x="18815" y="21499"/>
                  </a:lnTo>
                  <a:lnTo>
                    <a:pt x="19724" y="21618"/>
                  </a:lnTo>
                  <a:lnTo>
                    <a:pt x="20633" y="21707"/>
                  </a:lnTo>
                  <a:lnTo>
                    <a:pt x="21528" y="21767"/>
                  </a:lnTo>
                  <a:lnTo>
                    <a:pt x="22407" y="21797"/>
                  </a:lnTo>
                  <a:lnTo>
                    <a:pt x="23272" y="21812"/>
                  </a:lnTo>
                  <a:lnTo>
                    <a:pt x="24122" y="21797"/>
                  </a:lnTo>
                  <a:lnTo>
                    <a:pt x="24957" y="21752"/>
                  </a:lnTo>
                  <a:lnTo>
                    <a:pt x="25777" y="21678"/>
                  </a:lnTo>
                  <a:lnTo>
                    <a:pt x="26567" y="21588"/>
                  </a:lnTo>
                  <a:lnTo>
                    <a:pt x="27357" y="21469"/>
                  </a:lnTo>
                  <a:lnTo>
                    <a:pt x="28103" y="21335"/>
                  </a:lnTo>
                  <a:lnTo>
                    <a:pt x="28833" y="21171"/>
                  </a:lnTo>
                  <a:lnTo>
                    <a:pt x="29549" y="20977"/>
                  </a:lnTo>
                  <a:lnTo>
                    <a:pt x="30234" y="20768"/>
                  </a:lnTo>
                  <a:lnTo>
                    <a:pt x="30890" y="20530"/>
                  </a:lnTo>
                  <a:lnTo>
                    <a:pt x="31517" y="20276"/>
                  </a:lnTo>
                  <a:lnTo>
                    <a:pt x="32113" y="19993"/>
                  </a:lnTo>
                  <a:lnTo>
                    <a:pt x="32679" y="19695"/>
                  </a:lnTo>
                  <a:lnTo>
                    <a:pt x="33216" y="19367"/>
                  </a:lnTo>
                  <a:lnTo>
                    <a:pt x="33470" y="19203"/>
                  </a:lnTo>
                  <a:lnTo>
                    <a:pt x="33708" y="19024"/>
                  </a:lnTo>
                  <a:lnTo>
                    <a:pt x="33947" y="18845"/>
                  </a:lnTo>
                  <a:lnTo>
                    <a:pt x="34170" y="18666"/>
                  </a:lnTo>
                  <a:lnTo>
                    <a:pt x="34394" y="18472"/>
                  </a:lnTo>
                  <a:lnTo>
                    <a:pt x="34603" y="18278"/>
                  </a:lnTo>
                  <a:lnTo>
                    <a:pt x="34811" y="18085"/>
                  </a:lnTo>
                  <a:lnTo>
                    <a:pt x="35005" y="17876"/>
                  </a:lnTo>
                  <a:lnTo>
                    <a:pt x="35184" y="17667"/>
                  </a:lnTo>
                  <a:lnTo>
                    <a:pt x="35348" y="17458"/>
                  </a:lnTo>
                  <a:lnTo>
                    <a:pt x="35512" y="17235"/>
                  </a:lnTo>
                  <a:lnTo>
                    <a:pt x="35676" y="17011"/>
                  </a:lnTo>
                  <a:lnTo>
                    <a:pt x="35810" y="16788"/>
                  </a:lnTo>
                  <a:lnTo>
                    <a:pt x="35944" y="16564"/>
                  </a:lnTo>
                  <a:lnTo>
                    <a:pt x="36064" y="16325"/>
                  </a:lnTo>
                  <a:lnTo>
                    <a:pt x="36168" y="16087"/>
                  </a:lnTo>
                  <a:lnTo>
                    <a:pt x="36272" y="15833"/>
                  </a:lnTo>
                  <a:lnTo>
                    <a:pt x="36362" y="15580"/>
                  </a:lnTo>
                  <a:lnTo>
                    <a:pt x="36436" y="15327"/>
                  </a:lnTo>
                  <a:lnTo>
                    <a:pt x="36511" y="15073"/>
                  </a:lnTo>
                  <a:lnTo>
                    <a:pt x="36585" y="14671"/>
                  </a:lnTo>
                  <a:lnTo>
                    <a:pt x="36630" y="14283"/>
                  </a:lnTo>
                  <a:lnTo>
                    <a:pt x="36645" y="13880"/>
                  </a:lnTo>
                  <a:lnTo>
                    <a:pt x="36645" y="13478"/>
                  </a:lnTo>
                  <a:lnTo>
                    <a:pt x="36615" y="13075"/>
                  </a:lnTo>
                  <a:lnTo>
                    <a:pt x="36556" y="12658"/>
                  </a:lnTo>
                  <a:lnTo>
                    <a:pt x="36466" y="12255"/>
                  </a:lnTo>
                  <a:lnTo>
                    <a:pt x="36362" y="11853"/>
                  </a:lnTo>
                  <a:lnTo>
                    <a:pt x="36228" y="11450"/>
                  </a:lnTo>
                  <a:lnTo>
                    <a:pt x="36079" y="11048"/>
                  </a:lnTo>
                  <a:lnTo>
                    <a:pt x="35885" y="10645"/>
                  </a:lnTo>
                  <a:lnTo>
                    <a:pt x="35691" y="10243"/>
                  </a:lnTo>
                  <a:lnTo>
                    <a:pt x="35452" y="9840"/>
                  </a:lnTo>
                  <a:lnTo>
                    <a:pt x="35199" y="9453"/>
                  </a:lnTo>
                  <a:lnTo>
                    <a:pt x="34931" y="9050"/>
                  </a:lnTo>
                  <a:lnTo>
                    <a:pt x="34632" y="8662"/>
                  </a:lnTo>
                  <a:lnTo>
                    <a:pt x="34319" y="8275"/>
                  </a:lnTo>
                  <a:lnTo>
                    <a:pt x="33976" y="7887"/>
                  </a:lnTo>
                  <a:lnTo>
                    <a:pt x="33619" y="7515"/>
                  </a:lnTo>
                  <a:lnTo>
                    <a:pt x="33246" y="7142"/>
                  </a:lnTo>
                  <a:lnTo>
                    <a:pt x="32858" y="6769"/>
                  </a:lnTo>
                  <a:lnTo>
                    <a:pt x="32441" y="6396"/>
                  </a:lnTo>
                  <a:lnTo>
                    <a:pt x="31994" y="6039"/>
                  </a:lnTo>
                  <a:lnTo>
                    <a:pt x="31546" y="5696"/>
                  </a:lnTo>
                  <a:lnTo>
                    <a:pt x="31069" y="5353"/>
                  </a:lnTo>
                  <a:lnTo>
                    <a:pt x="30592" y="5010"/>
                  </a:lnTo>
                  <a:lnTo>
                    <a:pt x="30085" y="4682"/>
                  </a:lnTo>
                  <a:lnTo>
                    <a:pt x="29564" y="4354"/>
                  </a:lnTo>
                  <a:lnTo>
                    <a:pt x="29027" y="4041"/>
                  </a:lnTo>
                  <a:lnTo>
                    <a:pt x="28475" y="3728"/>
                  </a:lnTo>
                  <a:lnTo>
                    <a:pt x="27909" y="3430"/>
                  </a:lnTo>
                  <a:lnTo>
                    <a:pt x="27312" y="3146"/>
                  </a:lnTo>
                  <a:lnTo>
                    <a:pt x="26552" y="2789"/>
                  </a:lnTo>
                  <a:lnTo>
                    <a:pt x="25762" y="2461"/>
                  </a:lnTo>
                  <a:lnTo>
                    <a:pt x="24957" y="2133"/>
                  </a:lnTo>
                  <a:lnTo>
                    <a:pt x="24137" y="1834"/>
                  </a:lnTo>
                  <a:lnTo>
                    <a:pt x="23287" y="1551"/>
                  </a:lnTo>
                  <a:lnTo>
                    <a:pt x="22422" y="1298"/>
                  </a:lnTo>
                  <a:lnTo>
                    <a:pt x="21528" y="1059"/>
                  </a:lnTo>
                  <a:lnTo>
                    <a:pt x="20633" y="836"/>
                  </a:lnTo>
                  <a:lnTo>
                    <a:pt x="19694" y="627"/>
                  </a:lnTo>
                  <a:lnTo>
                    <a:pt x="18770" y="463"/>
                  </a:lnTo>
                  <a:lnTo>
                    <a:pt x="17846" y="314"/>
                  </a:lnTo>
                  <a:lnTo>
                    <a:pt x="16921" y="195"/>
                  </a:lnTo>
                  <a:lnTo>
                    <a:pt x="16012" y="105"/>
                  </a:lnTo>
                  <a:lnTo>
                    <a:pt x="15117" y="45"/>
                  </a:lnTo>
                  <a:lnTo>
                    <a:pt x="14238" y="16"/>
                  </a:lnTo>
                  <a:lnTo>
                    <a:pt x="133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7"/>
            <p:cNvSpPr/>
            <p:nvPr/>
          </p:nvSpPr>
          <p:spPr>
            <a:xfrm>
              <a:off x="6425475" y="2301975"/>
              <a:ext cx="216575" cy="177425"/>
            </a:xfrm>
            <a:custGeom>
              <a:avLst/>
              <a:gdLst/>
              <a:ahLst/>
              <a:cxnLst/>
              <a:rect l="l" t="t" r="r" b="b"/>
              <a:pathLst>
                <a:path w="8663" h="7097" extrusionOk="0">
                  <a:moveTo>
                    <a:pt x="8663" y="0"/>
                  </a:moveTo>
                  <a:lnTo>
                    <a:pt x="8081" y="388"/>
                  </a:lnTo>
                  <a:lnTo>
                    <a:pt x="7500" y="790"/>
                  </a:lnTo>
                  <a:lnTo>
                    <a:pt x="6933" y="1193"/>
                  </a:lnTo>
                  <a:lnTo>
                    <a:pt x="6367" y="1610"/>
                  </a:lnTo>
                  <a:lnTo>
                    <a:pt x="5249" y="2460"/>
                  </a:lnTo>
                  <a:lnTo>
                    <a:pt x="4160" y="3340"/>
                  </a:lnTo>
                  <a:lnTo>
                    <a:pt x="3087" y="4234"/>
                  </a:lnTo>
                  <a:lnTo>
                    <a:pt x="2029" y="5158"/>
                  </a:lnTo>
                  <a:lnTo>
                    <a:pt x="1507" y="5620"/>
                  </a:lnTo>
                  <a:lnTo>
                    <a:pt x="1000" y="6098"/>
                  </a:lnTo>
                  <a:lnTo>
                    <a:pt x="493" y="6590"/>
                  </a:lnTo>
                  <a:lnTo>
                    <a:pt x="1" y="7096"/>
                  </a:lnTo>
                  <a:lnTo>
                    <a:pt x="1" y="7096"/>
                  </a:lnTo>
                  <a:lnTo>
                    <a:pt x="597" y="6709"/>
                  </a:lnTo>
                  <a:lnTo>
                    <a:pt x="1179" y="6321"/>
                  </a:lnTo>
                  <a:lnTo>
                    <a:pt x="1745" y="5904"/>
                  </a:lnTo>
                  <a:lnTo>
                    <a:pt x="2312" y="5501"/>
                  </a:lnTo>
                  <a:lnTo>
                    <a:pt x="3430" y="4651"/>
                  </a:lnTo>
                  <a:lnTo>
                    <a:pt x="4518" y="3772"/>
                  </a:lnTo>
                  <a:lnTo>
                    <a:pt x="5592" y="2877"/>
                  </a:lnTo>
                  <a:lnTo>
                    <a:pt x="6650" y="1953"/>
                  </a:lnTo>
                  <a:lnTo>
                    <a:pt x="7157" y="1476"/>
                  </a:lnTo>
                  <a:lnTo>
                    <a:pt x="7679" y="999"/>
                  </a:lnTo>
                  <a:lnTo>
                    <a:pt x="8171" y="507"/>
                  </a:lnTo>
                  <a:lnTo>
                    <a:pt x="8663" y="0"/>
                  </a:lnTo>
                  <a:close/>
                </a:path>
              </a:pathLst>
            </a:custGeom>
            <a:solidFill>
              <a:srgbClr val="7B00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7"/>
            <p:cNvSpPr/>
            <p:nvPr/>
          </p:nvSpPr>
          <p:spPr>
            <a:xfrm>
              <a:off x="6829875" y="2487950"/>
              <a:ext cx="216575" cy="177425"/>
            </a:xfrm>
            <a:custGeom>
              <a:avLst/>
              <a:gdLst/>
              <a:ahLst/>
              <a:cxnLst/>
              <a:rect l="l" t="t" r="r" b="b"/>
              <a:pathLst>
                <a:path w="8663" h="7097" extrusionOk="0">
                  <a:moveTo>
                    <a:pt x="8662" y="0"/>
                  </a:moveTo>
                  <a:lnTo>
                    <a:pt x="8066" y="388"/>
                  </a:lnTo>
                  <a:lnTo>
                    <a:pt x="7485" y="790"/>
                  </a:lnTo>
                  <a:lnTo>
                    <a:pt x="6918" y="1193"/>
                  </a:lnTo>
                  <a:lnTo>
                    <a:pt x="6352" y="1610"/>
                  </a:lnTo>
                  <a:lnTo>
                    <a:pt x="5233" y="2460"/>
                  </a:lnTo>
                  <a:lnTo>
                    <a:pt x="4145" y="3340"/>
                  </a:lnTo>
                  <a:lnTo>
                    <a:pt x="3072" y="4234"/>
                  </a:lnTo>
                  <a:lnTo>
                    <a:pt x="2013" y="5159"/>
                  </a:lnTo>
                  <a:lnTo>
                    <a:pt x="1506" y="5621"/>
                  </a:lnTo>
                  <a:lnTo>
                    <a:pt x="985" y="6113"/>
                  </a:lnTo>
                  <a:lnTo>
                    <a:pt x="493" y="6590"/>
                  </a:lnTo>
                  <a:lnTo>
                    <a:pt x="1" y="7097"/>
                  </a:lnTo>
                  <a:lnTo>
                    <a:pt x="582" y="6709"/>
                  </a:lnTo>
                  <a:lnTo>
                    <a:pt x="1163" y="6321"/>
                  </a:lnTo>
                  <a:lnTo>
                    <a:pt x="1730" y="5904"/>
                  </a:lnTo>
                  <a:lnTo>
                    <a:pt x="2297" y="5502"/>
                  </a:lnTo>
                  <a:lnTo>
                    <a:pt x="3415" y="4652"/>
                  </a:lnTo>
                  <a:lnTo>
                    <a:pt x="4503" y="3772"/>
                  </a:lnTo>
                  <a:lnTo>
                    <a:pt x="5576" y="2878"/>
                  </a:lnTo>
                  <a:lnTo>
                    <a:pt x="6635" y="1953"/>
                  </a:lnTo>
                  <a:lnTo>
                    <a:pt x="7157" y="1476"/>
                  </a:lnTo>
                  <a:lnTo>
                    <a:pt x="7664" y="999"/>
                  </a:lnTo>
                  <a:lnTo>
                    <a:pt x="8170" y="507"/>
                  </a:lnTo>
                  <a:lnTo>
                    <a:pt x="8662" y="0"/>
                  </a:lnTo>
                  <a:close/>
                </a:path>
              </a:pathLst>
            </a:custGeom>
            <a:solidFill>
              <a:srgbClr val="7B00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7"/>
            <p:cNvSpPr/>
            <p:nvPr/>
          </p:nvSpPr>
          <p:spPr>
            <a:xfrm>
              <a:off x="6654700" y="2580000"/>
              <a:ext cx="157675" cy="118925"/>
            </a:xfrm>
            <a:custGeom>
              <a:avLst/>
              <a:gdLst/>
              <a:ahLst/>
              <a:cxnLst/>
              <a:rect l="l" t="t" r="r" b="b"/>
              <a:pathLst>
                <a:path w="6307" h="4757" extrusionOk="0">
                  <a:moveTo>
                    <a:pt x="4816" y="1"/>
                  </a:moveTo>
                  <a:lnTo>
                    <a:pt x="4727" y="358"/>
                  </a:lnTo>
                  <a:lnTo>
                    <a:pt x="4607" y="701"/>
                  </a:lnTo>
                  <a:lnTo>
                    <a:pt x="4443" y="1014"/>
                  </a:lnTo>
                  <a:lnTo>
                    <a:pt x="4279" y="1328"/>
                  </a:lnTo>
                  <a:lnTo>
                    <a:pt x="4071" y="1626"/>
                  </a:lnTo>
                  <a:lnTo>
                    <a:pt x="3847" y="1894"/>
                  </a:lnTo>
                  <a:lnTo>
                    <a:pt x="3608" y="2162"/>
                  </a:lnTo>
                  <a:lnTo>
                    <a:pt x="3340" y="2386"/>
                  </a:lnTo>
                  <a:lnTo>
                    <a:pt x="3057" y="2610"/>
                  </a:lnTo>
                  <a:lnTo>
                    <a:pt x="2759" y="2789"/>
                  </a:lnTo>
                  <a:lnTo>
                    <a:pt x="2431" y="2953"/>
                  </a:lnTo>
                  <a:lnTo>
                    <a:pt x="2103" y="3087"/>
                  </a:lnTo>
                  <a:lnTo>
                    <a:pt x="1760" y="3206"/>
                  </a:lnTo>
                  <a:lnTo>
                    <a:pt x="1402" y="3281"/>
                  </a:lnTo>
                  <a:lnTo>
                    <a:pt x="1029" y="3325"/>
                  </a:lnTo>
                  <a:lnTo>
                    <a:pt x="657" y="3340"/>
                  </a:lnTo>
                  <a:lnTo>
                    <a:pt x="329" y="3325"/>
                  </a:lnTo>
                  <a:lnTo>
                    <a:pt x="1" y="3295"/>
                  </a:lnTo>
                  <a:lnTo>
                    <a:pt x="150" y="3459"/>
                  </a:lnTo>
                  <a:lnTo>
                    <a:pt x="314" y="3623"/>
                  </a:lnTo>
                  <a:lnTo>
                    <a:pt x="478" y="3758"/>
                  </a:lnTo>
                  <a:lnTo>
                    <a:pt x="657" y="3907"/>
                  </a:lnTo>
                  <a:lnTo>
                    <a:pt x="836" y="4041"/>
                  </a:lnTo>
                  <a:lnTo>
                    <a:pt x="1029" y="4160"/>
                  </a:lnTo>
                  <a:lnTo>
                    <a:pt x="1223" y="4265"/>
                  </a:lnTo>
                  <a:lnTo>
                    <a:pt x="1417" y="4369"/>
                  </a:lnTo>
                  <a:lnTo>
                    <a:pt x="1626" y="4458"/>
                  </a:lnTo>
                  <a:lnTo>
                    <a:pt x="1849" y="4533"/>
                  </a:lnTo>
                  <a:lnTo>
                    <a:pt x="2058" y="4607"/>
                  </a:lnTo>
                  <a:lnTo>
                    <a:pt x="2282" y="4667"/>
                  </a:lnTo>
                  <a:lnTo>
                    <a:pt x="2505" y="4712"/>
                  </a:lnTo>
                  <a:lnTo>
                    <a:pt x="2744" y="4742"/>
                  </a:lnTo>
                  <a:lnTo>
                    <a:pt x="2982" y="4756"/>
                  </a:lnTo>
                  <a:lnTo>
                    <a:pt x="3445" y="4756"/>
                  </a:lnTo>
                  <a:lnTo>
                    <a:pt x="3668" y="4742"/>
                  </a:lnTo>
                  <a:lnTo>
                    <a:pt x="3892" y="4712"/>
                  </a:lnTo>
                  <a:lnTo>
                    <a:pt x="4115" y="4667"/>
                  </a:lnTo>
                  <a:lnTo>
                    <a:pt x="4324" y="4622"/>
                  </a:lnTo>
                  <a:lnTo>
                    <a:pt x="4533" y="4563"/>
                  </a:lnTo>
                  <a:lnTo>
                    <a:pt x="4727" y="4488"/>
                  </a:lnTo>
                  <a:lnTo>
                    <a:pt x="4935" y="4399"/>
                  </a:lnTo>
                  <a:lnTo>
                    <a:pt x="5129" y="4309"/>
                  </a:lnTo>
                  <a:lnTo>
                    <a:pt x="5308" y="4205"/>
                  </a:lnTo>
                  <a:lnTo>
                    <a:pt x="5502" y="4101"/>
                  </a:lnTo>
                  <a:lnTo>
                    <a:pt x="5681" y="3981"/>
                  </a:lnTo>
                  <a:lnTo>
                    <a:pt x="5845" y="3862"/>
                  </a:lnTo>
                  <a:lnTo>
                    <a:pt x="6009" y="3728"/>
                  </a:lnTo>
                  <a:lnTo>
                    <a:pt x="6158" y="3579"/>
                  </a:lnTo>
                  <a:lnTo>
                    <a:pt x="6307" y="3430"/>
                  </a:lnTo>
                  <a:lnTo>
                    <a:pt x="6128" y="3161"/>
                  </a:lnTo>
                  <a:lnTo>
                    <a:pt x="5979" y="2878"/>
                  </a:lnTo>
                  <a:lnTo>
                    <a:pt x="5830" y="2580"/>
                  </a:lnTo>
                  <a:lnTo>
                    <a:pt x="5725" y="2267"/>
                  </a:lnTo>
                  <a:lnTo>
                    <a:pt x="5636" y="1954"/>
                  </a:lnTo>
                  <a:lnTo>
                    <a:pt x="5562" y="1626"/>
                  </a:lnTo>
                  <a:lnTo>
                    <a:pt x="5517" y="1283"/>
                  </a:lnTo>
                  <a:lnTo>
                    <a:pt x="5517" y="940"/>
                  </a:lnTo>
                  <a:lnTo>
                    <a:pt x="5517" y="701"/>
                  </a:lnTo>
                  <a:lnTo>
                    <a:pt x="5532" y="478"/>
                  </a:lnTo>
                  <a:lnTo>
                    <a:pt x="5353" y="373"/>
                  </a:lnTo>
                  <a:lnTo>
                    <a:pt x="5159" y="254"/>
                  </a:lnTo>
                  <a:lnTo>
                    <a:pt x="4980" y="135"/>
                  </a:lnTo>
                  <a:lnTo>
                    <a:pt x="4816"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7"/>
            <p:cNvSpPr/>
            <p:nvPr/>
          </p:nvSpPr>
          <p:spPr>
            <a:xfrm>
              <a:off x="6628975" y="2563600"/>
              <a:ext cx="146150" cy="99925"/>
            </a:xfrm>
            <a:custGeom>
              <a:avLst/>
              <a:gdLst/>
              <a:ahLst/>
              <a:cxnLst/>
              <a:rect l="l" t="t" r="r" b="b"/>
              <a:pathLst>
                <a:path w="5846" h="3997" extrusionOk="0">
                  <a:moveTo>
                    <a:pt x="5189" y="1"/>
                  </a:moveTo>
                  <a:lnTo>
                    <a:pt x="4921" y="209"/>
                  </a:lnTo>
                  <a:lnTo>
                    <a:pt x="4623" y="373"/>
                  </a:lnTo>
                  <a:lnTo>
                    <a:pt x="4310" y="523"/>
                  </a:lnTo>
                  <a:lnTo>
                    <a:pt x="3996" y="657"/>
                  </a:lnTo>
                  <a:lnTo>
                    <a:pt x="3654" y="746"/>
                  </a:lnTo>
                  <a:lnTo>
                    <a:pt x="3311" y="821"/>
                  </a:lnTo>
                  <a:lnTo>
                    <a:pt x="2968" y="865"/>
                  </a:lnTo>
                  <a:lnTo>
                    <a:pt x="2595" y="880"/>
                  </a:lnTo>
                  <a:lnTo>
                    <a:pt x="2222" y="865"/>
                  </a:lnTo>
                  <a:lnTo>
                    <a:pt x="1850" y="821"/>
                  </a:lnTo>
                  <a:lnTo>
                    <a:pt x="1477" y="731"/>
                  </a:lnTo>
                  <a:lnTo>
                    <a:pt x="1134" y="627"/>
                  </a:lnTo>
                  <a:lnTo>
                    <a:pt x="1015" y="761"/>
                  </a:lnTo>
                  <a:lnTo>
                    <a:pt x="895" y="895"/>
                  </a:lnTo>
                  <a:lnTo>
                    <a:pt x="761" y="1014"/>
                  </a:lnTo>
                  <a:lnTo>
                    <a:pt x="627" y="1134"/>
                  </a:lnTo>
                  <a:lnTo>
                    <a:pt x="478" y="1253"/>
                  </a:lnTo>
                  <a:lnTo>
                    <a:pt x="329" y="1357"/>
                  </a:lnTo>
                  <a:lnTo>
                    <a:pt x="165" y="1447"/>
                  </a:lnTo>
                  <a:lnTo>
                    <a:pt x="1" y="1536"/>
                  </a:lnTo>
                  <a:lnTo>
                    <a:pt x="46" y="1879"/>
                  </a:lnTo>
                  <a:lnTo>
                    <a:pt x="120" y="2207"/>
                  </a:lnTo>
                  <a:lnTo>
                    <a:pt x="210" y="2520"/>
                  </a:lnTo>
                  <a:lnTo>
                    <a:pt x="329" y="2833"/>
                  </a:lnTo>
                  <a:lnTo>
                    <a:pt x="478" y="3131"/>
                  </a:lnTo>
                  <a:lnTo>
                    <a:pt x="642" y="3430"/>
                  </a:lnTo>
                  <a:lnTo>
                    <a:pt x="821" y="3698"/>
                  </a:lnTo>
                  <a:lnTo>
                    <a:pt x="1030" y="3951"/>
                  </a:lnTo>
                  <a:lnTo>
                    <a:pt x="1358" y="3981"/>
                  </a:lnTo>
                  <a:lnTo>
                    <a:pt x="1686" y="3996"/>
                  </a:lnTo>
                  <a:lnTo>
                    <a:pt x="2058" y="3981"/>
                  </a:lnTo>
                  <a:lnTo>
                    <a:pt x="2431" y="3937"/>
                  </a:lnTo>
                  <a:lnTo>
                    <a:pt x="2789" y="3862"/>
                  </a:lnTo>
                  <a:lnTo>
                    <a:pt x="3132" y="3743"/>
                  </a:lnTo>
                  <a:lnTo>
                    <a:pt x="3460" y="3609"/>
                  </a:lnTo>
                  <a:lnTo>
                    <a:pt x="3788" y="3445"/>
                  </a:lnTo>
                  <a:lnTo>
                    <a:pt x="4086" y="3266"/>
                  </a:lnTo>
                  <a:lnTo>
                    <a:pt x="4369" y="3042"/>
                  </a:lnTo>
                  <a:lnTo>
                    <a:pt x="4637" y="2818"/>
                  </a:lnTo>
                  <a:lnTo>
                    <a:pt x="4876" y="2550"/>
                  </a:lnTo>
                  <a:lnTo>
                    <a:pt x="5100" y="2282"/>
                  </a:lnTo>
                  <a:lnTo>
                    <a:pt x="5308" y="1984"/>
                  </a:lnTo>
                  <a:lnTo>
                    <a:pt x="5472" y="1670"/>
                  </a:lnTo>
                  <a:lnTo>
                    <a:pt x="5636" y="1357"/>
                  </a:lnTo>
                  <a:lnTo>
                    <a:pt x="5756" y="1014"/>
                  </a:lnTo>
                  <a:lnTo>
                    <a:pt x="5845" y="657"/>
                  </a:lnTo>
                  <a:lnTo>
                    <a:pt x="5562" y="403"/>
                  </a:lnTo>
                  <a:lnTo>
                    <a:pt x="5428" y="269"/>
                  </a:lnTo>
                  <a:lnTo>
                    <a:pt x="5293" y="135"/>
                  </a:lnTo>
                  <a:lnTo>
                    <a:pt x="51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7"/>
            <p:cNvSpPr/>
            <p:nvPr/>
          </p:nvSpPr>
          <p:spPr>
            <a:xfrm>
              <a:off x="6818700" y="2562500"/>
              <a:ext cx="186750" cy="147600"/>
            </a:xfrm>
            <a:custGeom>
              <a:avLst/>
              <a:gdLst/>
              <a:ahLst/>
              <a:cxnLst/>
              <a:rect l="l" t="t" r="r" b="b"/>
              <a:pathLst>
                <a:path w="7470" h="5904" extrusionOk="0">
                  <a:moveTo>
                    <a:pt x="4905" y="0"/>
                  </a:moveTo>
                  <a:lnTo>
                    <a:pt x="4905" y="224"/>
                  </a:lnTo>
                  <a:lnTo>
                    <a:pt x="4905" y="447"/>
                  </a:lnTo>
                  <a:lnTo>
                    <a:pt x="4890" y="656"/>
                  </a:lnTo>
                  <a:lnTo>
                    <a:pt x="4861" y="865"/>
                  </a:lnTo>
                  <a:lnTo>
                    <a:pt x="4816" y="1073"/>
                  </a:lnTo>
                  <a:lnTo>
                    <a:pt x="4771" y="1282"/>
                  </a:lnTo>
                  <a:lnTo>
                    <a:pt x="4711" y="1491"/>
                  </a:lnTo>
                  <a:lnTo>
                    <a:pt x="4652" y="1685"/>
                  </a:lnTo>
                  <a:lnTo>
                    <a:pt x="4577" y="1878"/>
                  </a:lnTo>
                  <a:lnTo>
                    <a:pt x="4488" y="2072"/>
                  </a:lnTo>
                  <a:lnTo>
                    <a:pt x="4398" y="2251"/>
                  </a:lnTo>
                  <a:lnTo>
                    <a:pt x="4294" y="2430"/>
                  </a:lnTo>
                  <a:lnTo>
                    <a:pt x="4175" y="2609"/>
                  </a:lnTo>
                  <a:lnTo>
                    <a:pt x="4055" y="2773"/>
                  </a:lnTo>
                  <a:lnTo>
                    <a:pt x="3936" y="2937"/>
                  </a:lnTo>
                  <a:lnTo>
                    <a:pt x="3802" y="3086"/>
                  </a:lnTo>
                  <a:lnTo>
                    <a:pt x="3653" y="3235"/>
                  </a:lnTo>
                  <a:lnTo>
                    <a:pt x="3504" y="3369"/>
                  </a:lnTo>
                  <a:lnTo>
                    <a:pt x="3355" y="3503"/>
                  </a:lnTo>
                  <a:lnTo>
                    <a:pt x="3191" y="3638"/>
                  </a:lnTo>
                  <a:lnTo>
                    <a:pt x="3027" y="3757"/>
                  </a:lnTo>
                  <a:lnTo>
                    <a:pt x="2848" y="3861"/>
                  </a:lnTo>
                  <a:lnTo>
                    <a:pt x="2669" y="3966"/>
                  </a:lnTo>
                  <a:lnTo>
                    <a:pt x="2490" y="4055"/>
                  </a:lnTo>
                  <a:lnTo>
                    <a:pt x="2296" y="4145"/>
                  </a:lnTo>
                  <a:lnTo>
                    <a:pt x="2102" y="4219"/>
                  </a:lnTo>
                  <a:lnTo>
                    <a:pt x="1909" y="4294"/>
                  </a:lnTo>
                  <a:lnTo>
                    <a:pt x="1715" y="4353"/>
                  </a:lnTo>
                  <a:lnTo>
                    <a:pt x="1506" y="4398"/>
                  </a:lnTo>
                  <a:lnTo>
                    <a:pt x="1297" y="4428"/>
                  </a:lnTo>
                  <a:lnTo>
                    <a:pt x="1074" y="4458"/>
                  </a:lnTo>
                  <a:lnTo>
                    <a:pt x="865" y="4473"/>
                  </a:lnTo>
                  <a:lnTo>
                    <a:pt x="641" y="4487"/>
                  </a:lnTo>
                  <a:lnTo>
                    <a:pt x="313" y="4473"/>
                  </a:lnTo>
                  <a:lnTo>
                    <a:pt x="0" y="4428"/>
                  </a:lnTo>
                  <a:lnTo>
                    <a:pt x="149" y="4592"/>
                  </a:lnTo>
                  <a:lnTo>
                    <a:pt x="299" y="4756"/>
                  </a:lnTo>
                  <a:lnTo>
                    <a:pt x="477" y="4905"/>
                  </a:lnTo>
                  <a:lnTo>
                    <a:pt x="641" y="5039"/>
                  </a:lnTo>
                  <a:lnTo>
                    <a:pt x="820" y="5173"/>
                  </a:lnTo>
                  <a:lnTo>
                    <a:pt x="1014" y="5292"/>
                  </a:lnTo>
                  <a:lnTo>
                    <a:pt x="1208" y="5397"/>
                  </a:lnTo>
                  <a:lnTo>
                    <a:pt x="1417" y="5501"/>
                  </a:lnTo>
                  <a:lnTo>
                    <a:pt x="1625" y="5591"/>
                  </a:lnTo>
                  <a:lnTo>
                    <a:pt x="1834" y="5665"/>
                  </a:lnTo>
                  <a:lnTo>
                    <a:pt x="2058" y="5740"/>
                  </a:lnTo>
                  <a:lnTo>
                    <a:pt x="2281" y="5799"/>
                  </a:lnTo>
                  <a:lnTo>
                    <a:pt x="2505" y="5844"/>
                  </a:lnTo>
                  <a:lnTo>
                    <a:pt x="2729" y="5874"/>
                  </a:lnTo>
                  <a:lnTo>
                    <a:pt x="2967" y="5889"/>
                  </a:lnTo>
                  <a:lnTo>
                    <a:pt x="3206" y="5904"/>
                  </a:lnTo>
                  <a:lnTo>
                    <a:pt x="3429" y="5889"/>
                  </a:lnTo>
                  <a:lnTo>
                    <a:pt x="3638" y="5874"/>
                  </a:lnTo>
                  <a:lnTo>
                    <a:pt x="3862" y="5844"/>
                  </a:lnTo>
                  <a:lnTo>
                    <a:pt x="4070" y="5814"/>
                  </a:lnTo>
                  <a:lnTo>
                    <a:pt x="4279" y="5770"/>
                  </a:lnTo>
                  <a:lnTo>
                    <a:pt x="4473" y="5710"/>
                  </a:lnTo>
                  <a:lnTo>
                    <a:pt x="4682" y="5635"/>
                  </a:lnTo>
                  <a:lnTo>
                    <a:pt x="4861" y="5561"/>
                  </a:lnTo>
                  <a:lnTo>
                    <a:pt x="5054" y="5486"/>
                  </a:lnTo>
                  <a:lnTo>
                    <a:pt x="5233" y="5382"/>
                  </a:lnTo>
                  <a:lnTo>
                    <a:pt x="5412" y="5278"/>
                  </a:lnTo>
                  <a:lnTo>
                    <a:pt x="5591" y="5173"/>
                  </a:lnTo>
                  <a:lnTo>
                    <a:pt x="5755" y="5054"/>
                  </a:lnTo>
                  <a:lnTo>
                    <a:pt x="5919" y="4920"/>
                  </a:lnTo>
                  <a:lnTo>
                    <a:pt x="6068" y="4786"/>
                  </a:lnTo>
                  <a:lnTo>
                    <a:pt x="6217" y="4651"/>
                  </a:lnTo>
                  <a:lnTo>
                    <a:pt x="6366" y="4502"/>
                  </a:lnTo>
                  <a:lnTo>
                    <a:pt x="6500" y="4353"/>
                  </a:lnTo>
                  <a:lnTo>
                    <a:pt x="6620" y="4189"/>
                  </a:lnTo>
                  <a:lnTo>
                    <a:pt x="6739" y="4025"/>
                  </a:lnTo>
                  <a:lnTo>
                    <a:pt x="6858" y="3846"/>
                  </a:lnTo>
                  <a:lnTo>
                    <a:pt x="6948" y="3667"/>
                  </a:lnTo>
                  <a:lnTo>
                    <a:pt x="7052" y="3489"/>
                  </a:lnTo>
                  <a:lnTo>
                    <a:pt x="7142" y="3295"/>
                  </a:lnTo>
                  <a:lnTo>
                    <a:pt x="7216" y="3101"/>
                  </a:lnTo>
                  <a:lnTo>
                    <a:pt x="7276" y="2907"/>
                  </a:lnTo>
                  <a:lnTo>
                    <a:pt x="7335" y="2698"/>
                  </a:lnTo>
                  <a:lnTo>
                    <a:pt x="7380" y="2505"/>
                  </a:lnTo>
                  <a:lnTo>
                    <a:pt x="7425" y="2296"/>
                  </a:lnTo>
                  <a:lnTo>
                    <a:pt x="7440" y="2072"/>
                  </a:lnTo>
                  <a:lnTo>
                    <a:pt x="7469" y="1864"/>
                  </a:lnTo>
                  <a:lnTo>
                    <a:pt x="7469" y="1640"/>
                  </a:lnTo>
                  <a:lnTo>
                    <a:pt x="7455" y="1267"/>
                  </a:lnTo>
                  <a:lnTo>
                    <a:pt x="7410" y="895"/>
                  </a:lnTo>
                  <a:lnTo>
                    <a:pt x="7320" y="537"/>
                  </a:lnTo>
                  <a:lnTo>
                    <a:pt x="7216" y="194"/>
                  </a:lnTo>
                  <a:lnTo>
                    <a:pt x="6992" y="283"/>
                  </a:lnTo>
                  <a:lnTo>
                    <a:pt x="6754" y="343"/>
                  </a:lnTo>
                  <a:lnTo>
                    <a:pt x="6500" y="373"/>
                  </a:lnTo>
                  <a:lnTo>
                    <a:pt x="6247" y="388"/>
                  </a:lnTo>
                  <a:lnTo>
                    <a:pt x="6053" y="388"/>
                  </a:lnTo>
                  <a:lnTo>
                    <a:pt x="5874" y="358"/>
                  </a:lnTo>
                  <a:lnTo>
                    <a:pt x="5710" y="328"/>
                  </a:lnTo>
                  <a:lnTo>
                    <a:pt x="5531" y="283"/>
                  </a:lnTo>
                  <a:lnTo>
                    <a:pt x="5367" y="239"/>
                  </a:lnTo>
                  <a:lnTo>
                    <a:pt x="5203" y="164"/>
                  </a:lnTo>
                  <a:lnTo>
                    <a:pt x="5054" y="89"/>
                  </a:lnTo>
                  <a:lnTo>
                    <a:pt x="4905"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7"/>
            <p:cNvSpPr/>
            <p:nvPr/>
          </p:nvSpPr>
          <p:spPr>
            <a:xfrm>
              <a:off x="6812350" y="2554650"/>
              <a:ext cx="129000" cy="120050"/>
            </a:xfrm>
            <a:custGeom>
              <a:avLst/>
              <a:gdLst/>
              <a:ahLst/>
              <a:cxnLst/>
              <a:rect l="l" t="t" r="r" b="b"/>
              <a:pathLst>
                <a:path w="5160" h="4802" extrusionOk="0">
                  <a:moveTo>
                    <a:pt x="4757" y="1"/>
                  </a:moveTo>
                  <a:lnTo>
                    <a:pt x="4608" y="210"/>
                  </a:lnTo>
                  <a:lnTo>
                    <a:pt x="4444" y="418"/>
                  </a:lnTo>
                  <a:lnTo>
                    <a:pt x="4265" y="612"/>
                  </a:lnTo>
                  <a:lnTo>
                    <a:pt x="4086" y="806"/>
                  </a:lnTo>
                  <a:lnTo>
                    <a:pt x="3892" y="970"/>
                  </a:lnTo>
                  <a:lnTo>
                    <a:pt x="3683" y="1134"/>
                  </a:lnTo>
                  <a:lnTo>
                    <a:pt x="3475" y="1283"/>
                  </a:lnTo>
                  <a:lnTo>
                    <a:pt x="3236" y="1417"/>
                  </a:lnTo>
                  <a:lnTo>
                    <a:pt x="3012" y="1536"/>
                  </a:lnTo>
                  <a:lnTo>
                    <a:pt x="2759" y="1641"/>
                  </a:lnTo>
                  <a:lnTo>
                    <a:pt x="2520" y="1730"/>
                  </a:lnTo>
                  <a:lnTo>
                    <a:pt x="2267" y="1820"/>
                  </a:lnTo>
                  <a:lnTo>
                    <a:pt x="1999" y="1879"/>
                  </a:lnTo>
                  <a:lnTo>
                    <a:pt x="1730" y="1924"/>
                  </a:lnTo>
                  <a:lnTo>
                    <a:pt x="1447" y="1939"/>
                  </a:lnTo>
                  <a:lnTo>
                    <a:pt x="1179" y="1954"/>
                  </a:lnTo>
                  <a:lnTo>
                    <a:pt x="1149" y="1954"/>
                  </a:lnTo>
                  <a:lnTo>
                    <a:pt x="1104" y="2312"/>
                  </a:lnTo>
                  <a:lnTo>
                    <a:pt x="1015" y="2655"/>
                  </a:lnTo>
                  <a:lnTo>
                    <a:pt x="910" y="2983"/>
                  </a:lnTo>
                  <a:lnTo>
                    <a:pt x="776" y="3311"/>
                  </a:lnTo>
                  <a:lnTo>
                    <a:pt x="627" y="3624"/>
                  </a:lnTo>
                  <a:lnTo>
                    <a:pt x="433" y="3907"/>
                  </a:lnTo>
                  <a:lnTo>
                    <a:pt x="239" y="4190"/>
                  </a:lnTo>
                  <a:lnTo>
                    <a:pt x="1" y="4444"/>
                  </a:lnTo>
                  <a:lnTo>
                    <a:pt x="254" y="4742"/>
                  </a:lnTo>
                  <a:lnTo>
                    <a:pt x="567" y="4787"/>
                  </a:lnTo>
                  <a:lnTo>
                    <a:pt x="895" y="4801"/>
                  </a:lnTo>
                  <a:lnTo>
                    <a:pt x="1119" y="4787"/>
                  </a:lnTo>
                  <a:lnTo>
                    <a:pt x="1328" y="4772"/>
                  </a:lnTo>
                  <a:lnTo>
                    <a:pt x="1551" y="4742"/>
                  </a:lnTo>
                  <a:lnTo>
                    <a:pt x="1760" y="4712"/>
                  </a:lnTo>
                  <a:lnTo>
                    <a:pt x="1969" y="4667"/>
                  </a:lnTo>
                  <a:lnTo>
                    <a:pt x="2163" y="4608"/>
                  </a:lnTo>
                  <a:lnTo>
                    <a:pt x="2356" y="4533"/>
                  </a:lnTo>
                  <a:lnTo>
                    <a:pt x="2550" y="4459"/>
                  </a:lnTo>
                  <a:lnTo>
                    <a:pt x="2744" y="4369"/>
                  </a:lnTo>
                  <a:lnTo>
                    <a:pt x="2923" y="4280"/>
                  </a:lnTo>
                  <a:lnTo>
                    <a:pt x="3102" y="4175"/>
                  </a:lnTo>
                  <a:lnTo>
                    <a:pt x="3281" y="4071"/>
                  </a:lnTo>
                  <a:lnTo>
                    <a:pt x="3445" y="3952"/>
                  </a:lnTo>
                  <a:lnTo>
                    <a:pt x="3609" y="3817"/>
                  </a:lnTo>
                  <a:lnTo>
                    <a:pt x="3758" y="3683"/>
                  </a:lnTo>
                  <a:lnTo>
                    <a:pt x="3907" y="3549"/>
                  </a:lnTo>
                  <a:lnTo>
                    <a:pt x="4056" y="3400"/>
                  </a:lnTo>
                  <a:lnTo>
                    <a:pt x="4190" y="3251"/>
                  </a:lnTo>
                  <a:lnTo>
                    <a:pt x="4309" y="3087"/>
                  </a:lnTo>
                  <a:lnTo>
                    <a:pt x="4429" y="2923"/>
                  </a:lnTo>
                  <a:lnTo>
                    <a:pt x="4548" y="2744"/>
                  </a:lnTo>
                  <a:lnTo>
                    <a:pt x="4652" y="2565"/>
                  </a:lnTo>
                  <a:lnTo>
                    <a:pt x="4742" y="2386"/>
                  </a:lnTo>
                  <a:lnTo>
                    <a:pt x="4831" y="2192"/>
                  </a:lnTo>
                  <a:lnTo>
                    <a:pt x="4906" y="1999"/>
                  </a:lnTo>
                  <a:lnTo>
                    <a:pt x="4965" y="1805"/>
                  </a:lnTo>
                  <a:lnTo>
                    <a:pt x="5025" y="1596"/>
                  </a:lnTo>
                  <a:lnTo>
                    <a:pt x="5070" y="1387"/>
                  </a:lnTo>
                  <a:lnTo>
                    <a:pt x="5115" y="1179"/>
                  </a:lnTo>
                  <a:lnTo>
                    <a:pt x="5144" y="970"/>
                  </a:lnTo>
                  <a:lnTo>
                    <a:pt x="5159" y="761"/>
                  </a:lnTo>
                  <a:lnTo>
                    <a:pt x="5159" y="538"/>
                  </a:lnTo>
                  <a:lnTo>
                    <a:pt x="5159" y="314"/>
                  </a:lnTo>
                  <a:lnTo>
                    <a:pt x="4951" y="165"/>
                  </a:lnTo>
                  <a:lnTo>
                    <a:pt x="4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7"/>
            <p:cNvSpPr/>
            <p:nvPr/>
          </p:nvSpPr>
          <p:spPr>
            <a:xfrm>
              <a:off x="6792600" y="2591925"/>
              <a:ext cx="48475" cy="73825"/>
            </a:xfrm>
            <a:custGeom>
              <a:avLst/>
              <a:gdLst/>
              <a:ahLst/>
              <a:cxnLst/>
              <a:rect l="l" t="t" r="r" b="b"/>
              <a:pathLst>
                <a:path w="1939" h="2953" extrusionOk="0">
                  <a:moveTo>
                    <a:pt x="16" y="1"/>
                  </a:moveTo>
                  <a:lnTo>
                    <a:pt x="1" y="224"/>
                  </a:lnTo>
                  <a:lnTo>
                    <a:pt x="1" y="463"/>
                  </a:lnTo>
                  <a:lnTo>
                    <a:pt x="1" y="806"/>
                  </a:lnTo>
                  <a:lnTo>
                    <a:pt x="46" y="1149"/>
                  </a:lnTo>
                  <a:lnTo>
                    <a:pt x="120" y="1477"/>
                  </a:lnTo>
                  <a:lnTo>
                    <a:pt x="209" y="1790"/>
                  </a:lnTo>
                  <a:lnTo>
                    <a:pt x="314" y="2103"/>
                  </a:lnTo>
                  <a:lnTo>
                    <a:pt x="463" y="2401"/>
                  </a:lnTo>
                  <a:lnTo>
                    <a:pt x="612" y="2684"/>
                  </a:lnTo>
                  <a:lnTo>
                    <a:pt x="791" y="2953"/>
                  </a:lnTo>
                  <a:lnTo>
                    <a:pt x="1029" y="2699"/>
                  </a:lnTo>
                  <a:lnTo>
                    <a:pt x="1223" y="2416"/>
                  </a:lnTo>
                  <a:lnTo>
                    <a:pt x="1417" y="2133"/>
                  </a:lnTo>
                  <a:lnTo>
                    <a:pt x="1566" y="1820"/>
                  </a:lnTo>
                  <a:lnTo>
                    <a:pt x="1700" y="1492"/>
                  </a:lnTo>
                  <a:lnTo>
                    <a:pt x="1805" y="1164"/>
                  </a:lnTo>
                  <a:lnTo>
                    <a:pt x="1894" y="821"/>
                  </a:lnTo>
                  <a:lnTo>
                    <a:pt x="1939" y="463"/>
                  </a:lnTo>
                  <a:lnTo>
                    <a:pt x="1685" y="448"/>
                  </a:lnTo>
                  <a:lnTo>
                    <a:pt x="1432" y="433"/>
                  </a:lnTo>
                  <a:lnTo>
                    <a:pt x="1179" y="388"/>
                  </a:lnTo>
                  <a:lnTo>
                    <a:pt x="940" y="344"/>
                  </a:lnTo>
                  <a:lnTo>
                    <a:pt x="701" y="269"/>
                  </a:lnTo>
                  <a:lnTo>
                    <a:pt x="463" y="195"/>
                  </a:lnTo>
                  <a:lnTo>
                    <a:pt x="239" y="105"/>
                  </a:lnTo>
                  <a:lnTo>
                    <a:pt x="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7"/>
            <p:cNvSpPr/>
            <p:nvPr/>
          </p:nvSpPr>
          <p:spPr>
            <a:xfrm>
              <a:off x="6857825" y="2391775"/>
              <a:ext cx="70100" cy="107375"/>
            </a:xfrm>
            <a:custGeom>
              <a:avLst/>
              <a:gdLst/>
              <a:ahLst/>
              <a:cxnLst/>
              <a:rect l="l" t="t" r="r" b="b"/>
              <a:pathLst>
                <a:path w="2804" h="4295" extrusionOk="0">
                  <a:moveTo>
                    <a:pt x="1" y="1"/>
                  </a:moveTo>
                  <a:lnTo>
                    <a:pt x="239" y="284"/>
                  </a:lnTo>
                  <a:lnTo>
                    <a:pt x="448" y="597"/>
                  </a:lnTo>
                  <a:lnTo>
                    <a:pt x="627" y="925"/>
                  </a:lnTo>
                  <a:lnTo>
                    <a:pt x="776" y="1268"/>
                  </a:lnTo>
                  <a:lnTo>
                    <a:pt x="895" y="1641"/>
                  </a:lnTo>
                  <a:lnTo>
                    <a:pt x="985" y="2014"/>
                  </a:lnTo>
                  <a:lnTo>
                    <a:pt x="1015" y="2192"/>
                  </a:lnTo>
                  <a:lnTo>
                    <a:pt x="1029" y="2401"/>
                  </a:lnTo>
                  <a:lnTo>
                    <a:pt x="1044" y="2595"/>
                  </a:lnTo>
                  <a:lnTo>
                    <a:pt x="1044" y="2789"/>
                  </a:lnTo>
                  <a:lnTo>
                    <a:pt x="1044" y="2983"/>
                  </a:lnTo>
                  <a:lnTo>
                    <a:pt x="1029" y="3191"/>
                  </a:lnTo>
                  <a:lnTo>
                    <a:pt x="985" y="3564"/>
                  </a:lnTo>
                  <a:lnTo>
                    <a:pt x="895" y="3937"/>
                  </a:lnTo>
                  <a:lnTo>
                    <a:pt x="776" y="4295"/>
                  </a:lnTo>
                  <a:lnTo>
                    <a:pt x="776" y="4295"/>
                  </a:lnTo>
                  <a:lnTo>
                    <a:pt x="985" y="4265"/>
                  </a:lnTo>
                  <a:lnTo>
                    <a:pt x="1208" y="4235"/>
                  </a:lnTo>
                  <a:lnTo>
                    <a:pt x="1417" y="4220"/>
                  </a:lnTo>
                  <a:lnTo>
                    <a:pt x="1641" y="4205"/>
                  </a:lnTo>
                  <a:lnTo>
                    <a:pt x="1924" y="4220"/>
                  </a:lnTo>
                  <a:lnTo>
                    <a:pt x="2192" y="4250"/>
                  </a:lnTo>
                  <a:lnTo>
                    <a:pt x="2222" y="4071"/>
                  </a:lnTo>
                  <a:lnTo>
                    <a:pt x="2282" y="3892"/>
                  </a:lnTo>
                  <a:lnTo>
                    <a:pt x="2341" y="3728"/>
                  </a:lnTo>
                  <a:lnTo>
                    <a:pt x="2416" y="3564"/>
                  </a:lnTo>
                  <a:lnTo>
                    <a:pt x="2490" y="3415"/>
                  </a:lnTo>
                  <a:lnTo>
                    <a:pt x="2595" y="3266"/>
                  </a:lnTo>
                  <a:lnTo>
                    <a:pt x="2699" y="3117"/>
                  </a:lnTo>
                  <a:lnTo>
                    <a:pt x="2804" y="2983"/>
                  </a:lnTo>
                  <a:lnTo>
                    <a:pt x="2625" y="2834"/>
                  </a:lnTo>
                  <a:lnTo>
                    <a:pt x="2461" y="2655"/>
                  </a:lnTo>
                  <a:lnTo>
                    <a:pt x="2326" y="2491"/>
                  </a:lnTo>
                  <a:lnTo>
                    <a:pt x="2207" y="2297"/>
                  </a:lnTo>
                  <a:lnTo>
                    <a:pt x="2088" y="2103"/>
                  </a:lnTo>
                  <a:lnTo>
                    <a:pt x="2013" y="1909"/>
                  </a:lnTo>
                  <a:lnTo>
                    <a:pt x="1939" y="1686"/>
                  </a:lnTo>
                  <a:lnTo>
                    <a:pt x="1879" y="1462"/>
                  </a:lnTo>
                  <a:lnTo>
                    <a:pt x="1849" y="1238"/>
                  </a:lnTo>
                  <a:lnTo>
                    <a:pt x="1834" y="1000"/>
                  </a:lnTo>
                  <a:lnTo>
                    <a:pt x="1849" y="761"/>
                  </a:lnTo>
                  <a:lnTo>
                    <a:pt x="1641" y="627"/>
                  </a:lnTo>
                  <a:lnTo>
                    <a:pt x="1432" y="493"/>
                  </a:lnTo>
                  <a:lnTo>
                    <a:pt x="1208" y="374"/>
                  </a:lnTo>
                  <a:lnTo>
                    <a:pt x="985" y="269"/>
                  </a:lnTo>
                  <a:lnTo>
                    <a:pt x="746" y="180"/>
                  </a:lnTo>
                  <a:lnTo>
                    <a:pt x="508" y="105"/>
                  </a:lnTo>
                  <a:lnTo>
                    <a:pt x="254" y="46"/>
                  </a:lnTo>
                  <a:lnTo>
                    <a:pt x="1"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7"/>
            <p:cNvSpPr/>
            <p:nvPr/>
          </p:nvSpPr>
          <p:spPr>
            <a:xfrm>
              <a:off x="6775100" y="2565850"/>
              <a:ext cx="24250" cy="26100"/>
            </a:xfrm>
            <a:custGeom>
              <a:avLst/>
              <a:gdLst/>
              <a:ahLst/>
              <a:cxnLst/>
              <a:rect l="l" t="t" r="r" b="b"/>
              <a:pathLst>
                <a:path w="970" h="1044" extrusionOk="0">
                  <a:moveTo>
                    <a:pt x="969" y="0"/>
                  </a:moveTo>
                  <a:lnTo>
                    <a:pt x="760" y="30"/>
                  </a:lnTo>
                  <a:lnTo>
                    <a:pt x="537" y="60"/>
                  </a:lnTo>
                  <a:lnTo>
                    <a:pt x="313" y="75"/>
                  </a:lnTo>
                  <a:lnTo>
                    <a:pt x="104" y="90"/>
                  </a:lnTo>
                  <a:lnTo>
                    <a:pt x="75" y="90"/>
                  </a:lnTo>
                  <a:lnTo>
                    <a:pt x="45" y="328"/>
                  </a:lnTo>
                  <a:lnTo>
                    <a:pt x="0" y="567"/>
                  </a:lnTo>
                  <a:lnTo>
                    <a:pt x="164" y="701"/>
                  </a:lnTo>
                  <a:lnTo>
                    <a:pt x="343" y="820"/>
                  </a:lnTo>
                  <a:lnTo>
                    <a:pt x="537" y="939"/>
                  </a:lnTo>
                  <a:lnTo>
                    <a:pt x="716" y="1044"/>
                  </a:lnTo>
                  <a:lnTo>
                    <a:pt x="760" y="761"/>
                  </a:lnTo>
                  <a:lnTo>
                    <a:pt x="820" y="507"/>
                  </a:lnTo>
                  <a:lnTo>
                    <a:pt x="880" y="254"/>
                  </a:lnTo>
                  <a:lnTo>
                    <a:pt x="969"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7"/>
            <p:cNvSpPr/>
            <p:nvPr/>
          </p:nvSpPr>
          <p:spPr>
            <a:xfrm>
              <a:off x="6761300" y="2566950"/>
              <a:ext cx="15675" cy="13075"/>
            </a:xfrm>
            <a:custGeom>
              <a:avLst/>
              <a:gdLst/>
              <a:ahLst/>
              <a:cxnLst/>
              <a:rect l="l" t="t" r="r" b="b"/>
              <a:pathLst>
                <a:path w="627" h="523" extrusionOk="0">
                  <a:moveTo>
                    <a:pt x="0" y="1"/>
                  </a:moveTo>
                  <a:lnTo>
                    <a:pt x="135" y="135"/>
                  </a:lnTo>
                  <a:lnTo>
                    <a:pt x="269" y="269"/>
                  </a:lnTo>
                  <a:lnTo>
                    <a:pt x="552" y="523"/>
                  </a:lnTo>
                  <a:lnTo>
                    <a:pt x="597" y="284"/>
                  </a:lnTo>
                  <a:lnTo>
                    <a:pt x="627" y="46"/>
                  </a:lnTo>
                  <a:lnTo>
                    <a:pt x="314" y="31"/>
                  </a:lnTo>
                  <a:lnTo>
                    <a:pt x="0"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7"/>
            <p:cNvSpPr/>
            <p:nvPr/>
          </p:nvSpPr>
          <p:spPr>
            <a:xfrm>
              <a:off x="6833600" y="2496900"/>
              <a:ext cx="97675" cy="106600"/>
            </a:xfrm>
            <a:custGeom>
              <a:avLst/>
              <a:gdLst/>
              <a:ahLst/>
              <a:cxnLst/>
              <a:rect l="l" t="t" r="r" b="b"/>
              <a:pathLst>
                <a:path w="3907" h="4264" extrusionOk="0">
                  <a:moveTo>
                    <a:pt x="2610" y="0"/>
                  </a:moveTo>
                  <a:lnTo>
                    <a:pt x="2386" y="15"/>
                  </a:lnTo>
                  <a:lnTo>
                    <a:pt x="2177" y="30"/>
                  </a:lnTo>
                  <a:lnTo>
                    <a:pt x="1954" y="60"/>
                  </a:lnTo>
                  <a:lnTo>
                    <a:pt x="1745" y="90"/>
                  </a:lnTo>
                  <a:lnTo>
                    <a:pt x="1611" y="418"/>
                  </a:lnTo>
                  <a:lnTo>
                    <a:pt x="1447" y="731"/>
                  </a:lnTo>
                  <a:lnTo>
                    <a:pt x="1253" y="1014"/>
                  </a:lnTo>
                  <a:lnTo>
                    <a:pt x="1044" y="1297"/>
                  </a:lnTo>
                  <a:lnTo>
                    <a:pt x="806" y="1551"/>
                  </a:lnTo>
                  <a:lnTo>
                    <a:pt x="567" y="1789"/>
                  </a:lnTo>
                  <a:lnTo>
                    <a:pt x="284" y="2013"/>
                  </a:lnTo>
                  <a:lnTo>
                    <a:pt x="1" y="2207"/>
                  </a:lnTo>
                  <a:lnTo>
                    <a:pt x="75" y="2400"/>
                  </a:lnTo>
                  <a:lnTo>
                    <a:pt x="135" y="2594"/>
                  </a:lnTo>
                  <a:lnTo>
                    <a:pt x="195" y="2788"/>
                  </a:lnTo>
                  <a:lnTo>
                    <a:pt x="239" y="2982"/>
                  </a:lnTo>
                  <a:lnTo>
                    <a:pt x="269" y="3191"/>
                  </a:lnTo>
                  <a:lnTo>
                    <a:pt x="299" y="3399"/>
                  </a:lnTo>
                  <a:lnTo>
                    <a:pt x="314" y="3608"/>
                  </a:lnTo>
                  <a:lnTo>
                    <a:pt x="329" y="3832"/>
                  </a:lnTo>
                  <a:lnTo>
                    <a:pt x="314" y="4040"/>
                  </a:lnTo>
                  <a:lnTo>
                    <a:pt x="299" y="4264"/>
                  </a:lnTo>
                  <a:lnTo>
                    <a:pt x="329" y="4264"/>
                  </a:lnTo>
                  <a:lnTo>
                    <a:pt x="597" y="4249"/>
                  </a:lnTo>
                  <a:lnTo>
                    <a:pt x="880" y="4234"/>
                  </a:lnTo>
                  <a:lnTo>
                    <a:pt x="1149" y="4189"/>
                  </a:lnTo>
                  <a:lnTo>
                    <a:pt x="1417" y="4130"/>
                  </a:lnTo>
                  <a:lnTo>
                    <a:pt x="1670" y="4040"/>
                  </a:lnTo>
                  <a:lnTo>
                    <a:pt x="1909" y="3951"/>
                  </a:lnTo>
                  <a:lnTo>
                    <a:pt x="2162" y="3846"/>
                  </a:lnTo>
                  <a:lnTo>
                    <a:pt x="2386" y="3727"/>
                  </a:lnTo>
                  <a:lnTo>
                    <a:pt x="2625" y="3593"/>
                  </a:lnTo>
                  <a:lnTo>
                    <a:pt x="2833" y="3444"/>
                  </a:lnTo>
                  <a:lnTo>
                    <a:pt x="3042" y="3280"/>
                  </a:lnTo>
                  <a:lnTo>
                    <a:pt x="3236" y="3116"/>
                  </a:lnTo>
                  <a:lnTo>
                    <a:pt x="3415" y="2922"/>
                  </a:lnTo>
                  <a:lnTo>
                    <a:pt x="3594" y="2728"/>
                  </a:lnTo>
                  <a:lnTo>
                    <a:pt x="3758" y="2520"/>
                  </a:lnTo>
                  <a:lnTo>
                    <a:pt x="3907" y="2311"/>
                  </a:lnTo>
                  <a:lnTo>
                    <a:pt x="3743" y="2147"/>
                  </a:lnTo>
                  <a:lnTo>
                    <a:pt x="3609" y="1968"/>
                  </a:lnTo>
                  <a:lnTo>
                    <a:pt x="3474" y="1789"/>
                  </a:lnTo>
                  <a:lnTo>
                    <a:pt x="3370" y="1595"/>
                  </a:lnTo>
                  <a:lnTo>
                    <a:pt x="3281" y="1387"/>
                  </a:lnTo>
                  <a:lnTo>
                    <a:pt x="3221" y="1163"/>
                  </a:lnTo>
                  <a:lnTo>
                    <a:pt x="3161" y="954"/>
                  </a:lnTo>
                  <a:lnTo>
                    <a:pt x="3131" y="716"/>
                  </a:lnTo>
                  <a:lnTo>
                    <a:pt x="3117" y="477"/>
                  </a:lnTo>
                  <a:lnTo>
                    <a:pt x="3131" y="254"/>
                  </a:lnTo>
                  <a:lnTo>
                    <a:pt x="3161" y="45"/>
                  </a:lnTo>
                  <a:lnTo>
                    <a:pt x="2893" y="15"/>
                  </a:lnTo>
                  <a:lnTo>
                    <a:pt x="2610"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7"/>
            <p:cNvSpPr/>
            <p:nvPr/>
          </p:nvSpPr>
          <p:spPr>
            <a:xfrm>
              <a:off x="6792975" y="2552050"/>
              <a:ext cx="48850" cy="51450"/>
            </a:xfrm>
            <a:custGeom>
              <a:avLst/>
              <a:gdLst/>
              <a:ahLst/>
              <a:cxnLst/>
              <a:rect l="l" t="t" r="r" b="b"/>
              <a:pathLst>
                <a:path w="1954" h="2058" extrusionOk="0">
                  <a:moveTo>
                    <a:pt x="1626" y="1"/>
                  </a:moveTo>
                  <a:lnTo>
                    <a:pt x="1313" y="179"/>
                  </a:lnTo>
                  <a:lnTo>
                    <a:pt x="970" y="329"/>
                  </a:lnTo>
                  <a:lnTo>
                    <a:pt x="627" y="463"/>
                  </a:lnTo>
                  <a:lnTo>
                    <a:pt x="254" y="552"/>
                  </a:lnTo>
                  <a:lnTo>
                    <a:pt x="165" y="806"/>
                  </a:lnTo>
                  <a:lnTo>
                    <a:pt x="105" y="1059"/>
                  </a:lnTo>
                  <a:lnTo>
                    <a:pt x="45" y="1313"/>
                  </a:lnTo>
                  <a:lnTo>
                    <a:pt x="1" y="1596"/>
                  </a:lnTo>
                  <a:lnTo>
                    <a:pt x="224" y="1700"/>
                  </a:lnTo>
                  <a:lnTo>
                    <a:pt x="448" y="1790"/>
                  </a:lnTo>
                  <a:lnTo>
                    <a:pt x="686" y="1864"/>
                  </a:lnTo>
                  <a:lnTo>
                    <a:pt x="925" y="1939"/>
                  </a:lnTo>
                  <a:lnTo>
                    <a:pt x="1164" y="1983"/>
                  </a:lnTo>
                  <a:lnTo>
                    <a:pt x="1417" y="2028"/>
                  </a:lnTo>
                  <a:lnTo>
                    <a:pt x="1670" y="2043"/>
                  </a:lnTo>
                  <a:lnTo>
                    <a:pt x="1924" y="2058"/>
                  </a:lnTo>
                  <a:lnTo>
                    <a:pt x="1939" y="1834"/>
                  </a:lnTo>
                  <a:lnTo>
                    <a:pt x="1954" y="1626"/>
                  </a:lnTo>
                  <a:lnTo>
                    <a:pt x="1939" y="1402"/>
                  </a:lnTo>
                  <a:lnTo>
                    <a:pt x="1924" y="1193"/>
                  </a:lnTo>
                  <a:lnTo>
                    <a:pt x="1894" y="985"/>
                  </a:lnTo>
                  <a:lnTo>
                    <a:pt x="1864" y="776"/>
                  </a:lnTo>
                  <a:lnTo>
                    <a:pt x="1820" y="582"/>
                  </a:lnTo>
                  <a:lnTo>
                    <a:pt x="1760" y="388"/>
                  </a:lnTo>
                  <a:lnTo>
                    <a:pt x="1700" y="194"/>
                  </a:lnTo>
                  <a:lnTo>
                    <a:pt x="1626"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7"/>
            <p:cNvSpPr/>
            <p:nvPr/>
          </p:nvSpPr>
          <p:spPr>
            <a:xfrm>
              <a:off x="6776950" y="2390675"/>
              <a:ext cx="107000" cy="139775"/>
            </a:xfrm>
            <a:custGeom>
              <a:avLst/>
              <a:gdLst/>
              <a:ahLst/>
              <a:cxnLst/>
              <a:rect l="l" t="t" r="r" b="b"/>
              <a:pathLst>
                <a:path w="4280" h="5591" extrusionOk="0">
                  <a:moveTo>
                    <a:pt x="2595" y="0"/>
                  </a:moveTo>
                  <a:lnTo>
                    <a:pt x="2222" y="15"/>
                  </a:lnTo>
                  <a:lnTo>
                    <a:pt x="1879" y="60"/>
                  </a:lnTo>
                  <a:lnTo>
                    <a:pt x="1536" y="119"/>
                  </a:lnTo>
                  <a:lnTo>
                    <a:pt x="1193" y="224"/>
                  </a:lnTo>
                  <a:lnTo>
                    <a:pt x="880" y="358"/>
                  </a:lnTo>
                  <a:lnTo>
                    <a:pt x="567" y="507"/>
                  </a:lnTo>
                  <a:lnTo>
                    <a:pt x="284" y="671"/>
                  </a:lnTo>
                  <a:lnTo>
                    <a:pt x="1" y="880"/>
                  </a:lnTo>
                  <a:lnTo>
                    <a:pt x="209" y="1163"/>
                  </a:lnTo>
                  <a:lnTo>
                    <a:pt x="388" y="1461"/>
                  </a:lnTo>
                  <a:lnTo>
                    <a:pt x="552" y="1774"/>
                  </a:lnTo>
                  <a:lnTo>
                    <a:pt x="686" y="2102"/>
                  </a:lnTo>
                  <a:lnTo>
                    <a:pt x="806" y="2445"/>
                  </a:lnTo>
                  <a:lnTo>
                    <a:pt x="880" y="2803"/>
                  </a:lnTo>
                  <a:lnTo>
                    <a:pt x="925" y="3176"/>
                  </a:lnTo>
                  <a:lnTo>
                    <a:pt x="940" y="3548"/>
                  </a:lnTo>
                  <a:lnTo>
                    <a:pt x="940" y="3817"/>
                  </a:lnTo>
                  <a:lnTo>
                    <a:pt x="910" y="4085"/>
                  </a:lnTo>
                  <a:lnTo>
                    <a:pt x="865" y="4353"/>
                  </a:lnTo>
                  <a:lnTo>
                    <a:pt x="806" y="4607"/>
                  </a:lnTo>
                  <a:lnTo>
                    <a:pt x="1074" y="4831"/>
                  </a:lnTo>
                  <a:lnTo>
                    <a:pt x="1342" y="5054"/>
                  </a:lnTo>
                  <a:lnTo>
                    <a:pt x="1566" y="5308"/>
                  </a:lnTo>
                  <a:lnTo>
                    <a:pt x="1790" y="5591"/>
                  </a:lnTo>
                  <a:lnTo>
                    <a:pt x="2013" y="5367"/>
                  </a:lnTo>
                  <a:lnTo>
                    <a:pt x="2252" y="5159"/>
                  </a:lnTo>
                  <a:lnTo>
                    <a:pt x="2520" y="4965"/>
                  </a:lnTo>
                  <a:lnTo>
                    <a:pt x="2789" y="4801"/>
                  </a:lnTo>
                  <a:lnTo>
                    <a:pt x="3087" y="4652"/>
                  </a:lnTo>
                  <a:lnTo>
                    <a:pt x="3385" y="4532"/>
                  </a:lnTo>
                  <a:lnTo>
                    <a:pt x="3683" y="4428"/>
                  </a:lnTo>
                  <a:lnTo>
                    <a:pt x="4011" y="4339"/>
                  </a:lnTo>
                  <a:lnTo>
                    <a:pt x="4130" y="3981"/>
                  </a:lnTo>
                  <a:lnTo>
                    <a:pt x="4220" y="3608"/>
                  </a:lnTo>
                  <a:lnTo>
                    <a:pt x="4264" y="3235"/>
                  </a:lnTo>
                  <a:lnTo>
                    <a:pt x="4279" y="3027"/>
                  </a:lnTo>
                  <a:lnTo>
                    <a:pt x="4279" y="2833"/>
                  </a:lnTo>
                  <a:lnTo>
                    <a:pt x="4279" y="2639"/>
                  </a:lnTo>
                  <a:lnTo>
                    <a:pt x="4264" y="2445"/>
                  </a:lnTo>
                  <a:lnTo>
                    <a:pt x="4250" y="2236"/>
                  </a:lnTo>
                  <a:lnTo>
                    <a:pt x="4220" y="2058"/>
                  </a:lnTo>
                  <a:lnTo>
                    <a:pt x="4130" y="1685"/>
                  </a:lnTo>
                  <a:lnTo>
                    <a:pt x="4011" y="1312"/>
                  </a:lnTo>
                  <a:lnTo>
                    <a:pt x="3862" y="969"/>
                  </a:lnTo>
                  <a:lnTo>
                    <a:pt x="3683" y="641"/>
                  </a:lnTo>
                  <a:lnTo>
                    <a:pt x="3474" y="328"/>
                  </a:lnTo>
                  <a:lnTo>
                    <a:pt x="3236" y="45"/>
                  </a:lnTo>
                  <a:lnTo>
                    <a:pt x="29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7"/>
            <p:cNvSpPr/>
            <p:nvPr/>
          </p:nvSpPr>
          <p:spPr>
            <a:xfrm>
              <a:off x="6776950" y="2505825"/>
              <a:ext cx="44750" cy="62275"/>
            </a:xfrm>
            <a:custGeom>
              <a:avLst/>
              <a:gdLst/>
              <a:ahLst/>
              <a:cxnLst/>
              <a:rect l="l" t="t" r="r" b="b"/>
              <a:pathLst>
                <a:path w="1790" h="2491" extrusionOk="0">
                  <a:moveTo>
                    <a:pt x="806" y="1"/>
                  </a:moveTo>
                  <a:lnTo>
                    <a:pt x="746" y="225"/>
                  </a:lnTo>
                  <a:lnTo>
                    <a:pt x="672" y="433"/>
                  </a:lnTo>
                  <a:lnTo>
                    <a:pt x="582" y="657"/>
                  </a:lnTo>
                  <a:lnTo>
                    <a:pt x="493" y="851"/>
                  </a:lnTo>
                  <a:lnTo>
                    <a:pt x="373" y="1045"/>
                  </a:lnTo>
                  <a:lnTo>
                    <a:pt x="269" y="1238"/>
                  </a:lnTo>
                  <a:lnTo>
                    <a:pt x="135" y="1432"/>
                  </a:lnTo>
                  <a:lnTo>
                    <a:pt x="1" y="1611"/>
                  </a:lnTo>
                  <a:lnTo>
                    <a:pt x="16" y="1820"/>
                  </a:lnTo>
                  <a:lnTo>
                    <a:pt x="30" y="2058"/>
                  </a:lnTo>
                  <a:lnTo>
                    <a:pt x="16" y="2267"/>
                  </a:lnTo>
                  <a:lnTo>
                    <a:pt x="1" y="2491"/>
                  </a:lnTo>
                  <a:lnTo>
                    <a:pt x="30" y="2491"/>
                  </a:lnTo>
                  <a:lnTo>
                    <a:pt x="239" y="2476"/>
                  </a:lnTo>
                  <a:lnTo>
                    <a:pt x="463" y="2461"/>
                  </a:lnTo>
                  <a:lnTo>
                    <a:pt x="686" y="2431"/>
                  </a:lnTo>
                  <a:lnTo>
                    <a:pt x="895" y="2401"/>
                  </a:lnTo>
                  <a:lnTo>
                    <a:pt x="970" y="2207"/>
                  </a:lnTo>
                  <a:lnTo>
                    <a:pt x="1059" y="2014"/>
                  </a:lnTo>
                  <a:lnTo>
                    <a:pt x="1163" y="1820"/>
                  </a:lnTo>
                  <a:lnTo>
                    <a:pt x="1268" y="1641"/>
                  </a:lnTo>
                  <a:lnTo>
                    <a:pt x="1387" y="1462"/>
                  </a:lnTo>
                  <a:lnTo>
                    <a:pt x="1506" y="1298"/>
                  </a:lnTo>
                  <a:lnTo>
                    <a:pt x="1641" y="1134"/>
                  </a:lnTo>
                  <a:lnTo>
                    <a:pt x="1790" y="985"/>
                  </a:lnTo>
                  <a:lnTo>
                    <a:pt x="1566" y="702"/>
                  </a:lnTo>
                  <a:lnTo>
                    <a:pt x="1342" y="448"/>
                  </a:lnTo>
                  <a:lnTo>
                    <a:pt x="1074" y="225"/>
                  </a:lnTo>
                  <a:lnTo>
                    <a:pt x="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7"/>
            <p:cNvSpPr/>
            <p:nvPr/>
          </p:nvSpPr>
          <p:spPr>
            <a:xfrm>
              <a:off x="6758700" y="2546100"/>
              <a:ext cx="19025" cy="22000"/>
            </a:xfrm>
            <a:custGeom>
              <a:avLst/>
              <a:gdLst/>
              <a:ahLst/>
              <a:cxnLst/>
              <a:rect l="l" t="t" r="r" b="b"/>
              <a:pathLst>
                <a:path w="761" h="880" extrusionOk="0">
                  <a:moveTo>
                    <a:pt x="731" y="0"/>
                  </a:moveTo>
                  <a:lnTo>
                    <a:pt x="567" y="194"/>
                  </a:lnTo>
                  <a:lnTo>
                    <a:pt x="388" y="373"/>
                  </a:lnTo>
                  <a:lnTo>
                    <a:pt x="194" y="552"/>
                  </a:lnTo>
                  <a:lnTo>
                    <a:pt x="0" y="701"/>
                  </a:lnTo>
                  <a:lnTo>
                    <a:pt x="104" y="835"/>
                  </a:lnTo>
                  <a:lnTo>
                    <a:pt x="418" y="865"/>
                  </a:lnTo>
                  <a:lnTo>
                    <a:pt x="731" y="880"/>
                  </a:lnTo>
                  <a:lnTo>
                    <a:pt x="746" y="656"/>
                  </a:lnTo>
                  <a:lnTo>
                    <a:pt x="760" y="447"/>
                  </a:lnTo>
                  <a:lnTo>
                    <a:pt x="746" y="209"/>
                  </a:lnTo>
                  <a:lnTo>
                    <a:pt x="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7"/>
            <p:cNvSpPr/>
            <p:nvPr/>
          </p:nvSpPr>
          <p:spPr>
            <a:xfrm>
              <a:off x="6821675" y="2499125"/>
              <a:ext cx="55550" cy="52950"/>
            </a:xfrm>
            <a:custGeom>
              <a:avLst/>
              <a:gdLst/>
              <a:ahLst/>
              <a:cxnLst/>
              <a:rect l="l" t="t" r="r" b="b"/>
              <a:pathLst>
                <a:path w="2222" h="2118" extrusionOk="0">
                  <a:moveTo>
                    <a:pt x="2222" y="1"/>
                  </a:moveTo>
                  <a:lnTo>
                    <a:pt x="1894" y="90"/>
                  </a:lnTo>
                  <a:lnTo>
                    <a:pt x="1596" y="194"/>
                  </a:lnTo>
                  <a:lnTo>
                    <a:pt x="1298" y="314"/>
                  </a:lnTo>
                  <a:lnTo>
                    <a:pt x="1000" y="463"/>
                  </a:lnTo>
                  <a:lnTo>
                    <a:pt x="731" y="627"/>
                  </a:lnTo>
                  <a:lnTo>
                    <a:pt x="463" y="821"/>
                  </a:lnTo>
                  <a:lnTo>
                    <a:pt x="224" y="1029"/>
                  </a:lnTo>
                  <a:lnTo>
                    <a:pt x="1" y="1253"/>
                  </a:lnTo>
                  <a:lnTo>
                    <a:pt x="135" y="1447"/>
                  </a:lnTo>
                  <a:lnTo>
                    <a:pt x="269" y="1670"/>
                  </a:lnTo>
                  <a:lnTo>
                    <a:pt x="373" y="1894"/>
                  </a:lnTo>
                  <a:lnTo>
                    <a:pt x="478" y="2118"/>
                  </a:lnTo>
                  <a:lnTo>
                    <a:pt x="761" y="1924"/>
                  </a:lnTo>
                  <a:lnTo>
                    <a:pt x="1044" y="1700"/>
                  </a:lnTo>
                  <a:lnTo>
                    <a:pt x="1283" y="1462"/>
                  </a:lnTo>
                  <a:lnTo>
                    <a:pt x="1521" y="1208"/>
                  </a:lnTo>
                  <a:lnTo>
                    <a:pt x="1730" y="925"/>
                  </a:lnTo>
                  <a:lnTo>
                    <a:pt x="1924" y="642"/>
                  </a:lnTo>
                  <a:lnTo>
                    <a:pt x="2088" y="329"/>
                  </a:lnTo>
                  <a:lnTo>
                    <a:pt x="22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7"/>
            <p:cNvSpPr/>
            <p:nvPr/>
          </p:nvSpPr>
          <p:spPr>
            <a:xfrm>
              <a:off x="6799325" y="2530425"/>
              <a:ext cx="34300" cy="35450"/>
            </a:xfrm>
            <a:custGeom>
              <a:avLst/>
              <a:gdLst/>
              <a:ahLst/>
              <a:cxnLst/>
              <a:rect l="l" t="t" r="r" b="b"/>
              <a:pathLst>
                <a:path w="1372" h="1418" extrusionOk="0">
                  <a:moveTo>
                    <a:pt x="895" y="1"/>
                  </a:moveTo>
                  <a:lnTo>
                    <a:pt x="746" y="150"/>
                  </a:lnTo>
                  <a:lnTo>
                    <a:pt x="611" y="314"/>
                  </a:lnTo>
                  <a:lnTo>
                    <a:pt x="492" y="478"/>
                  </a:lnTo>
                  <a:lnTo>
                    <a:pt x="373" y="657"/>
                  </a:lnTo>
                  <a:lnTo>
                    <a:pt x="268" y="836"/>
                  </a:lnTo>
                  <a:lnTo>
                    <a:pt x="164" y="1030"/>
                  </a:lnTo>
                  <a:lnTo>
                    <a:pt x="75" y="1223"/>
                  </a:lnTo>
                  <a:lnTo>
                    <a:pt x="0" y="1417"/>
                  </a:lnTo>
                  <a:lnTo>
                    <a:pt x="373" y="1328"/>
                  </a:lnTo>
                  <a:lnTo>
                    <a:pt x="716" y="1194"/>
                  </a:lnTo>
                  <a:lnTo>
                    <a:pt x="1059" y="1044"/>
                  </a:lnTo>
                  <a:lnTo>
                    <a:pt x="1372" y="866"/>
                  </a:lnTo>
                  <a:lnTo>
                    <a:pt x="1267" y="642"/>
                  </a:lnTo>
                  <a:lnTo>
                    <a:pt x="1163" y="418"/>
                  </a:lnTo>
                  <a:lnTo>
                    <a:pt x="1029" y="195"/>
                  </a:lnTo>
                  <a:lnTo>
                    <a:pt x="8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7"/>
            <p:cNvSpPr/>
            <p:nvPr/>
          </p:nvSpPr>
          <p:spPr>
            <a:xfrm>
              <a:off x="6710250" y="2373900"/>
              <a:ext cx="66725" cy="112575"/>
            </a:xfrm>
            <a:custGeom>
              <a:avLst/>
              <a:gdLst/>
              <a:ahLst/>
              <a:cxnLst/>
              <a:rect l="l" t="t" r="r" b="b"/>
              <a:pathLst>
                <a:path w="2669" h="4503" extrusionOk="0">
                  <a:moveTo>
                    <a:pt x="0" y="0"/>
                  </a:moveTo>
                  <a:lnTo>
                    <a:pt x="239" y="299"/>
                  </a:lnTo>
                  <a:lnTo>
                    <a:pt x="432" y="612"/>
                  </a:lnTo>
                  <a:lnTo>
                    <a:pt x="611" y="940"/>
                  </a:lnTo>
                  <a:lnTo>
                    <a:pt x="760" y="1282"/>
                  </a:lnTo>
                  <a:lnTo>
                    <a:pt x="895" y="1640"/>
                  </a:lnTo>
                  <a:lnTo>
                    <a:pt x="969" y="2013"/>
                  </a:lnTo>
                  <a:lnTo>
                    <a:pt x="999" y="2207"/>
                  </a:lnTo>
                  <a:lnTo>
                    <a:pt x="1029" y="2401"/>
                  </a:lnTo>
                  <a:lnTo>
                    <a:pt x="1044" y="2594"/>
                  </a:lnTo>
                  <a:lnTo>
                    <a:pt x="1044" y="2803"/>
                  </a:lnTo>
                  <a:lnTo>
                    <a:pt x="1044" y="3027"/>
                  </a:lnTo>
                  <a:lnTo>
                    <a:pt x="1029" y="3250"/>
                  </a:lnTo>
                  <a:lnTo>
                    <a:pt x="999" y="3459"/>
                  </a:lnTo>
                  <a:lnTo>
                    <a:pt x="954" y="3683"/>
                  </a:lnTo>
                  <a:lnTo>
                    <a:pt x="909" y="3891"/>
                  </a:lnTo>
                  <a:lnTo>
                    <a:pt x="850" y="4100"/>
                  </a:lnTo>
                  <a:lnTo>
                    <a:pt x="775" y="4309"/>
                  </a:lnTo>
                  <a:lnTo>
                    <a:pt x="686" y="4503"/>
                  </a:lnTo>
                  <a:lnTo>
                    <a:pt x="686" y="4503"/>
                  </a:lnTo>
                  <a:lnTo>
                    <a:pt x="999" y="4488"/>
                  </a:lnTo>
                  <a:lnTo>
                    <a:pt x="1014" y="4488"/>
                  </a:lnTo>
                  <a:lnTo>
                    <a:pt x="1044" y="4264"/>
                  </a:lnTo>
                  <a:lnTo>
                    <a:pt x="1088" y="4041"/>
                  </a:lnTo>
                  <a:lnTo>
                    <a:pt x="1133" y="3832"/>
                  </a:lnTo>
                  <a:lnTo>
                    <a:pt x="1208" y="3623"/>
                  </a:lnTo>
                  <a:lnTo>
                    <a:pt x="1267" y="3414"/>
                  </a:lnTo>
                  <a:lnTo>
                    <a:pt x="1357" y="3221"/>
                  </a:lnTo>
                  <a:lnTo>
                    <a:pt x="1446" y="3012"/>
                  </a:lnTo>
                  <a:lnTo>
                    <a:pt x="1550" y="2833"/>
                  </a:lnTo>
                  <a:lnTo>
                    <a:pt x="1655" y="2639"/>
                  </a:lnTo>
                  <a:lnTo>
                    <a:pt x="1774" y="2460"/>
                  </a:lnTo>
                  <a:lnTo>
                    <a:pt x="1908" y="2296"/>
                  </a:lnTo>
                  <a:lnTo>
                    <a:pt x="2042" y="2132"/>
                  </a:lnTo>
                  <a:lnTo>
                    <a:pt x="2192" y="1968"/>
                  </a:lnTo>
                  <a:lnTo>
                    <a:pt x="2341" y="1819"/>
                  </a:lnTo>
                  <a:lnTo>
                    <a:pt x="2505" y="1685"/>
                  </a:lnTo>
                  <a:lnTo>
                    <a:pt x="2669" y="1551"/>
                  </a:lnTo>
                  <a:lnTo>
                    <a:pt x="2415" y="1253"/>
                  </a:lnTo>
                  <a:lnTo>
                    <a:pt x="2132" y="984"/>
                  </a:lnTo>
                  <a:lnTo>
                    <a:pt x="1819" y="746"/>
                  </a:lnTo>
                  <a:lnTo>
                    <a:pt x="1655" y="641"/>
                  </a:lnTo>
                  <a:lnTo>
                    <a:pt x="1491" y="537"/>
                  </a:lnTo>
                  <a:lnTo>
                    <a:pt x="1327" y="433"/>
                  </a:lnTo>
                  <a:lnTo>
                    <a:pt x="1148" y="343"/>
                  </a:lnTo>
                  <a:lnTo>
                    <a:pt x="969" y="269"/>
                  </a:lnTo>
                  <a:lnTo>
                    <a:pt x="775" y="194"/>
                  </a:lnTo>
                  <a:lnTo>
                    <a:pt x="596" y="135"/>
                  </a:lnTo>
                  <a:lnTo>
                    <a:pt x="403" y="90"/>
                  </a:lnTo>
                  <a:lnTo>
                    <a:pt x="194" y="45"/>
                  </a:lnTo>
                  <a:lnTo>
                    <a:pt x="0"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7"/>
            <p:cNvSpPr/>
            <p:nvPr/>
          </p:nvSpPr>
          <p:spPr>
            <a:xfrm>
              <a:off x="6657325" y="2486075"/>
              <a:ext cx="101400" cy="99550"/>
            </a:xfrm>
            <a:custGeom>
              <a:avLst/>
              <a:gdLst/>
              <a:ahLst/>
              <a:cxnLst/>
              <a:rect l="l" t="t" r="r" b="b"/>
              <a:pathLst>
                <a:path w="4056" h="3982" extrusionOk="0">
                  <a:moveTo>
                    <a:pt x="3116" y="1"/>
                  </a:moveTo>
                  <a:lnTo>
                    <a:pt x="2803" y="16"/>
                  </a:lnTo>
                  <a:lnTo>
                    <a:pt x="2728" y="195"/>
                  </a:lnTo>
                  <a:lnTo>
                    <a:pt x="2639" y="359"/>
                  </a:lnTo>
                  <a:lnTo>
                    <a:pt x="2430" y="701"/>
                  </a:lnTo>
                  <a:lnTo>
                    <a:pt x="2206" y="1000"/>
                  </a:lnTo>
                  <a:lnTo>
                    <a:pt x="1938" y="1298"/>
                  </a:lnTo>
                  <a:lnTo>
                    <a:pt x="1655" y="1551"/>
                  </a:lnTo>
                  <a:lnTo>
                    <a:pt x="1357" y="1790"/>
                  </a:lnTo>
                  <a:lnTo>
                    <a:pt x="1029" y="1999"/>
                  </a:lnTo>
                  <a:lnTo>
                    <a:pt x="850" y="2088"/>
                  </a:lnTo>
                  <a:lnTo>
                    <a:pt x="686" y="2177"/>
                  </a:lnTo>
                  <a:lnTo>
                    <a:pt x="641" y="2401"/>
                  </a:lnTo>
                  <a:lnTo>
                    <a:pt x="581" y="2610"/>
                  </a:lnTo>
                  <a:lnTo>
                    <a:pt x="522" y="2804"/>
                  </a:lnTo>
                  <a:lnTo>
                    <a:pt x="432" y="3012"/>
                  </a:lnTo>
                  <a:lnTo>
                    <a:pt x="343" y="3191"/>
                  </a:lnTo>
                  <a:lnTo>
                    <a:pt x="239" y="3385"/>
                  </a:lnTo>
                  <a:lnTo>
                    <a:pt x="119" y="3564"/>
                  </a:lnTo>
                  <a:lnTo>
                    <a:pt x="0" y="3728"/>
                  </a:lnTo>
                  <a:lnTo>
                    <a:pt x="343" y="3832"/>
                  </a:lnTo>
                  <a:lnTo>
                    <a:pt x="716" y="3922"/>
                  </a:lnTo>
                  <a:lnTo>
                    <a:pt x="1088" y="3966"/>
                  </a:lnTo>
                  <a:lnTo>
                    <a:pt x="1461" y="3981"/>
                  </a:lnTo>
                  <a:lnTo>
                    <a:pt x="1834" y="3966"/>
                  </a:lnTo>
                  <a:lnTo>
                    <a:pt x="2177" y="3922"/>
                  </a:lnTo>
                  <a:lnTo>
                    <a:pt x="2520" y="3847"/>
                  </a:lnTo>
                  <a:lnTo>
                    <a:pt x="2862" y="3758"/>
                  </a:lnTo>
                  <a:lnTo>
                    <a:pt x="3176" y="3624"/>
                  </a:lnTo>
                  <a:lnTo>
                    <a:pt x="3489" y="3474"/>
                  </a:lnTo>
                  <a:lnTo>
                    <a:pt x="3787" y="3310"/>
                  </a:lnTo>
                  <a:lnTo>
                    <a:pt x="4055" y="3102"/>
                  </a:lnTo>
                  <a:lnTo>
                    <a:pt x="3846" y="2818"/>
                  </a:lnTo>
                  <a:lnTo>
                    <a:pt x="3667" y="2520"/>
                  </a:lnTo>
                  <a:lnTo>
                    <a:pt x="3503" y="2207"/>
                  </a:lnTo>
                  <a:lnTo>
                    <a:pt x="3369" y="1879"/>
                  </a:lnTo>
                  <a:lnTo>
                    <a:pt x="3250" y="1536"/>
                  </a:lnTo>
                  <a:lnTo>
                    <a:pt x="3176" y="1179"/>
                  </a:lnTo>
                  <a:lnTo>
                    <a:pt x="3131" y="806"/>
                  </a:lnTo>
                  <a:lnTo>
                    <a:pt x="3116" y="433"/>
                  </a:lnTo>
                  <a:lnTo>
                    <a:pt x="3116" y="224"/>
                  </a:lnTo>
                  <a:lnTo>
                    <a:pt x="3131"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7"/>
            <p:cNvSpPr/>
            <p:nvPr/>
          </p:nvSpPr>
          <p:spPr>
            <a:xfrm>
              <a:off x="6735575" y="2412650"/>
              <a:ext cx="64875" cy="93200"/>
            </a:xfrm>
            <a:custGeom>
              <a:avLst/>
              <a:gdLst/>
              <a:ahLst/>
              <a:cxnLst/>
              <a:rect l="l" t="t" r="r" b="b"/>
              <a:pathLst>
                <a:path w="2595" h="3728" extrusionOk="0">
                  <a:moveTo>
                    <a:pt x="1656" y="1"/>
                  </a:moveTo>
                  <a:lnTo>
                    <a:pt x="1492" y="135"/>
                  </a:lnTo>
                  <a:lnTo>
                    <a:pt x="1328" y="269"/>
                  </a:lnTo>
                  <a:lnTo>
                    <a:pt x="1179" y="418"/>
                  </a:lnTo>
                  <a:lnTo>
                    <a:pt x="1029" y="582"/>
                  </a:lnTo>
                  <a:lnTo>
                    <a:pt x="895" y="746"/>
                  </a:lnTo>
                  <a:lnTo>
                    <a:pt x="761" y="910"/>
                  </a:lnTo>
                  <a:lnTo>
                    <a:pt x="642" y="1089"/>
                  </a:lnTo>
                  <a:lnTo>
                    <a:pt x="537" y="1283"/>
                  </a:lnTo>
                  <a:lnTo>
                    <a:pt x="433" y="1462"/>
                  </a:lnTo>
                  <a:lnTo>
                    <a:pt x="344" y="1671"/>
                  </a:lnTo>
                  <a:lnTo>
                    <a:pt x="254" y="1864"/>
                  </a:lnTo>
                  <a:lnTo>
                    <a:pt x="195" y="2073"/>
                  </a:lnTo>
                  <a:lnTo>
                    <a:pt x="120" y="2282"/>
                  </a:lnTo>
                  <a:lnTo>
                    <a:pt x="75" y="2491"/>
                  </a:lnTo>
                  <a:lnTo>
                    <a:pt x="31" y="2714"/>
                  </a:lnTo>
                  <a:lnTo>
                    <a:pt x="1" y="2938"/>
                  </a:lnTo>
                  <a:lnTo>
                    <a:pt x="329" y="2953"/>
                  </a:lnTo>
                  <a:lnTo>
                    <a:pt x="642" y="2983"/>
                  </a:lnTo>
                  <a:lnTo>
                    <a:pt x="880" y="3027"/>
                  </a:lnTo>
                  <a:lnTo>
                    <a:pt x="1134" y="3087"/>
                  </a:lnTo>
                  <a:lnTo>
                    <a:pt x="1372" y="3161"/>
                  </a:lnTo>
                  <a:lnTo>
                    <a:pt x="1596" y="3251"/>
                  </a:lnTo>
                  <a:lnTo>
                    <a:pt x="1835" y="3355"/>
                  </a:lnTo>
                  <a:lnTo>
                    <a:pt x="2043" y="3474"/>
                  </a:lnTo>
                  <a:lnTo>
                    <a:pt x="2252" y="3594"/>
                  </a:lnTo>
                  <a:lnTo>
                    <a:pt x="2461" y="3728"/>
                  </a:lnTo>
                  <a:lnTo>
                    <a:pt x="2520" y="3474"/>
                  </a:lnTo>
                  <a:lnTo>
                    <a:pt x="2565" y="3206"/>
                  </a:lnTo>
                  <a:lnTo>
                    <a:pt x="2595" y="2938"/>
                  </a:lnTo>
                  <a:lnTo>
                    <a:pt x="2595" y="2669"/>
                  </a:lnTo>
                  <a:lnTo>
                    <a:pt x="2580" y="2297"/>
                  </a:lnTo>
                  <a:lnTo>
                    <a:pt x="2535" y="1924"/>
                  </a:lnTo>
                  <a:lnTo>
                    <a:pt x="2461" y="1566"/>
                  </a:lnTo>
                  <a:lnTo>
                    <a:pt x="2341" y="1223"/>
                  </a:lnTo>
                  <a:lnTo>
                    <a:pt x="2207" y="895"/>
                  </a:lnTo>
                  <a:lnTo>
                    <a:pt x="2043" y="582"/>
                  </a:lnTo>
                  <a:lnTo>
                    <a:pt x="1864" y="284"/>
                  </a:lnTo>
                  <a:lnTo>
                    <a:pt x="1656"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7"/>
            <p:cNvSpPr/>
            <p:nvPr/>
          </p:nvSpPr>
          <p:spPr>
            <a:xfrm>
              <a:off x="6751600" y="2487200"/>
              <a:ext cx="45500" cy="58925"/>
            </a:xfrm>
            <a:custGeom>
              <a:avLst/>
              <a:gdLst/>
              <a:ahLst/>
              <a:cxnLst/>
              <a:rect l="l" t="t" r="r" b="b"/>
              <a:pathLst>
                <a:path w="1820" h="2357" extrusionOk="0">
                  <a:moveTo>
                    <a:pt x="1" y="1"/>
                  </a:moveTo>
                  <a:lnTo>
                    <a:pt x="195" y="254"/>
                  </a:lnTo>
                  <a:lnTo>
                    <a:pt x="374" y="522"/>
                  </a:lnTo>
                  <a:lnTo>
                    <a:pt x="538" y="791"/>
                  </a:lnTo>
                  <a:lnTo>
                    <a:pt x="687" y="1089"/>
                  </a:lnTo>
                  <a:lnTo>
                    <a:pt x="806" y="1387"/>
                  </a:lnTo>
                  <a:lnTo>
                    <a:pt x="895" y="1700"/>
                  </a:lnTo>
                  <a:lnTo>
                    <a:pt x="970" y="2013"/>
                  </a:lnTo>
                  <a:lnTo>
                    <a:pt x="1015" y="2356"/>
                  </a:lnTo>
                  <a:lnTo>
                    <a:pt x="1149" y="2177"/>
                  </a:lnTo>
                  <a:lnTo>
                    <a:pt x="1283" y="1983"/>
                  </a:lnTo>
                  <a:lnTo>
                    <a:pt x="1387" y="1790"/>
                  </a:lnTo>
                  <a:lnTo>
                    <a:pt x="1507" y="1596"/>
                  </a:lnTo>
                  <a:lnTo>
                    <a:pt x="1596" y="1402"/>
                  </a:lnTo>
                  <a:lnTo>
                    <a:pt x="1686" y="1178"/>
                  </a:lnTo>
                  <a:lnTo>
                    <a:pt x="1760" y="970"/>
                  </a:lnTo>
                  <a:lnTo>
                    <a:pt x="1820" y="746"/>
                  </a:lnTo>
                  <a:lnTo>
                    <a:pt x="1611" y="612"/>
                  </a:lnTo>
                  <a:lnTo>
                    <a:pt x="1402" y="492"/>
                  </a:lnTo>
                  <a:lnTo>
                    <a:pt x="1194" y="373"/>
                  </a:lnTo>
                  <a:lnTo>
                    <a:pt x="955" y="269"/>
                  </a:lnTo>
                  <a:lnTo>
                    <a:pt x="731" y="179"/>
                  </a:lnTo>
                  <a:lnTo>
                    <a:pt x="493" y="105"/>
                  </a:lnTo>
                  <a:lnTo>
                    <a:pt x="239" y="45"/>
                  </a:lnTo>
                  <a:lnTo>
                    <a:pt x="1"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7"/>
            <p:cNvSpPr/>
            <p:nvPr/>
          </p:nvSpPr>
          <p:spPr>
            <a:xfrm>
              <a:off x="6735200" y="2486075"/>
              <a:ext cx="41775" cy="77550"/>
            </a:xfrm>
            <a:custGeom>
              <a:avLst/>
              <a:gdLst/>
              <a:ahLst/>
              <a:cxnLst/>
              <a:rect l="l" t="t" r="r" b="b"/>
              <a:pathLst>
                <a:path w="1671" h="3102" extrusionOk="0">
                  <a:moveTo>
                    <a:pt x="16" y="1"/>
                  </a:moveTo>
                  <a:lnTo>
                    <a:pt x="1" y="224"/>
                  </a:lnTo>
                  <a:lnTo>
                    <a:pt x="1" y="433"/>
                  </a:lnTo>
                  <a:lnTo>
                    <a:pt x="16" y="806"/>
                  </a:lnTo>
                  <a:lnTo>
                    <a:pt x="61" y="1179"/>
                  </a:lnTo>
                  <a:lnTo>
                    <a:pt x="135" y="1536"/>
                  </a:lnTo>
                  <a:lnTo>
                    <a:pt x="254" y="1879"/>
                  </a:lnTo>
                  <a:lnTo>
                    <a:pt x="388" y="2207"/>
                  </a:lnTo>
                  <a:lnTo>
                    <a:pt x="552" y="2520"/>
                  </a:lnTo>
                  <a:lnTo>
                    <a:pt x="731" y="2818"/>
                  </a:lnTo>
                  <a:lnTo>
                    <a:pt x="940" y="3102"/>
                  </a:lnTo>
                  <a:lnTo>
                    <a:pt x="1134" y="2953"/>
                  </a:lnTo>
                  <a:lnTo>
                    <a:pt x="1328" y="2774"/>
                  </a:lnTo>
                  <a:lnTo>
                    <a:pt x="1507" y="2595"/>
                  </a:lnTo>
                  <a:lnTo>
                    <a:pt x="1671" y="2401"/>
                  </a:lnTo>
                  <a:lnTo>
                    <a:pt x="1626" y="2058"/>
                  </a:lnTo>
                  <a:lnTo>
                    <a:pt x="1551" y="1745"/>
                  </a:lnTo>
                  <a:lnTo>
                    <a:pt x="1462" y="1432"/>
                  </a:lnTo>
                  <a:lnTo>
                    <a:pt x="1343" y="1134"/>
                  </a:lnTo>
                  <a:lnTo>
                    <a:pt x="1194" y="836"/>
                  </a:lnTo>
                  <a:lnTo>
                    <a:pt x="1030" y="567"/>
                  </a:lnTo>
                  <a:lnTo>
                    <a:pt x="851" y="299"/>
                  </a:lnTo>
                  <a:lnTo>
                    <a:pt x="657" y="46"/>
                  </a:lnTo>
                  <a:lnTo>
                    <a:pt x="344" y="16"/>
                  </a:lnTo>
                  <a:lnTo>
                    <a:pt x="16"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634950" y="2372775"/>
              <a:ext cx="101400" cy="133825"/>
            </a:xfrm>
            <a:custGeom>
              <a:avLst/>
              <a:gdLst/>
              <a:ahLst/>
              <a:cxnLst/>
              <a:rect l="l" t="t" r="r" b="b"/>
              <a:pathLst>
                <a:path w="4056" h="5353" extrusionOk="0">
                  <a:moveTo>
                    <a:pt x="2356" y="1"/>
                  </a:moveTo>
                  <a:lnTo>
                    <a:pt x="2103" y="16"/>
                  </a:lnTo>
                  <a:lnTo>
                    <a:pt x="1834" y="30"/>
                  </a:lnTo>
                  <a:lnTo>
                    <a:pt x="1596" y="75"/>
                  </a:lnTo>
                  <a:lnTo>
                    <a:pt x="1342" y="120"/>
                  </a:lnTo>
                  <a:lnTo>
                    <a:pt x="1372" y="403"/>
                  </a:lnTo>
                  <a:lnTo>
                    <a:pt x="1387" y="686"/>
                  </a:lnTo>
                  <a:lnTo>
                    <a:pt x="1387" y="895"/>
                  </a:lnTo>
                  <a:lnTo>
                    <a:pt x="1357" y="1104"/>
                  </a:lnTo>
                  <a:lnTo>
                    <a:pt x="1327" y="1298"/>
                  </a:lnTo>
                  <a:lnTo>
                    <a:pt x="1298" y="1491"/>
                  </a:lnTo>
                  <a:lnTo>
                    <a:pt x="1238" y="1685"/>
                  </a:lnTo>
                  <a:lnTo>
                    <a:pt x="1178" y="1879"/>
                  </a:lnTo>
                  <a:lnTo>
                    <a:pt x="1089" y="2058"/>
                  </a:lnTo>
                  <a:lnTo>
                    <a:pt x="1014" y="2222"/>
                  </a:lnTo>
                  <a:lnTo>
                    <a:pt x="910" y="2401"/>
                  </a:lnTo>
                  <a:lnTo>
                    <a:pt x="806" y="2565"/>
                  </a:lnTo>
                  <a:lnTo>
                    <a:pt x="686" y="2714"/>
                  </a:lnTo>
                  <a:lnTo>
                    <a:pt x="567" y="2863"/>
                  </a:lnTo>
                  <a:lnTo>
                    <a:pt x="433" y="2997"/>
                  </a:lnTo>
                  <a:lnTo>
                    <a:pt x="299" y="3131"/>
                  </a:lnTo>
                  <a:lnTo>
                    <a:pt x="150" y="3266"/>
                  </a:lnTo>
                  <a:lnTo>
                    <a:pt x="1" y="3385"/>
                  </a:lnTo>
                  <a:lnTo>
                    <a:pt x="254" y="3549"/>
                  </a:lnTo>
                  <a:lnTo>
                    <a:pt x="507" y="3758"/>
                  </a:lnTo>
                  <a:lnTo>
                    <a:pt x="731" y="3966"/>
                  </a:lnTo>
                  <a:lnTo>
                    <a:pt x="940" y="4220"/>
                  </a:lnTo>
                  <a:lnTo>
                    <a:pt x="1119" y="4473"/>
                  </a:lnTo>
                  <a:lnTo>
                    <a:pt x="1268" y="4756"/>
                  </a:lnTo>
                  <a:lnTo>
                    <a:pt x="1402" y="5040"/>
                  </a:lnTo>
                  <a:lnTo>
                    <a:pt x="1506" y="5353"/>
                  </a:lnTo>
                  <a:lnTo>
                    <a:pt x="1745" y="5189"/>
                  </a:lnTo>
                  <a:lnTo>
                    <a:pt x="1998" y="5040"/>
                  </a:lnTo>
                  <a:lnTo>
                    <a:pt x="2252" y="4905"/>
                  </a:lnTo>
                  <a:lnTo>
                    <a:pt x="2535" y="4801"/>
                  </a:lnTo>
                  <a:lnTo>
                    <a:pt x="2803" y="4712"/>
                  </a:lnTo>
                  <a:lnTo>
                    <a:pt x="3101" y="4637"/>
                  </a:lnTo>
                  <a:lnTo>
                    <a:pt x="3400" y="4578"/>
                  </a:lnTo>
                  <a:lnTo>
                    <a:pt x="3698" y="4548"/>
                  </a:lnTo>
                  <a:lnTo>
                    <a:pt x="3787" y="4354"/>
                  </a:lnTo>
                  <a:lnTo>
                    <a:pt x="3862" y="4145"/>
                  </a:lnTo>
                  <a:lnTo>
                    <a:pt x="3921" y="3936"/>
                  </a:lnTo>
                  <a:lnTo>
                    <a:pt x="3966" y="3728"/>
                  </a:lnTo>
                  <a:lnTo>
                    <a:pt x="4011" y="3504"/>
                  </a:lnTo>
                  <a:lnTo>
                    <a:pt x="4041" y="3295"/>
                  </a:lnTo>
                  <a:lnTo>
                    <a:pt x="4056" y="3072"/>
                  </a:lnTo>
                  <a:lnTo>
                    <a:pt x="4056" y="2848"/>
                  </a:lnTo>
                  <a:lnTo>
                    <a:pt x="4056" y="2639"/>
                  </a:lnTo>
                  <a:lnTo>
                    <a:pt x="4041" y="2446"/>
                  </a:lnTo>
                  <a:lnTo>
                    <a:pt x="4011" y="2252"/>
                  </a:lnTo>
                  <a:lnTo>
                    <a:pt x="3981" y="2058"/>
                  </a:lnTo>
                  <a:lnTo>
                    <a:pt x="3907" y="1685"/>
                  </a:lnTo>
                  <a:lnTo>
                    <a:pt x="3772" y="1327"/>
                  </a:lnTo>
                  <a:lnTo>
                    <a:pt x="3623" y="985"/>
                  </a:lnTo>
                  <a:lnTo>
                    <a:pt x="3444" y="657"/>
                  </a:lnTo>
                  <a:lnTo>
                    <a:pt x="3251" y="344"/>
                  </a:lnTo>
                  <a:lnTo>
                    <a:pt x="3012" y="45"/>
                  </a:lnTo>
                  <a:lnTo>
                    <a:pt x="2684" y="16"/>
                  </a:lnTo>
                  <a:lnTo>
                    <a:pt x="2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7"/>
            <p:cNvSpPr/>
            <p:nvPr/>
          </p:nvSpPr>
          <p:spPr>
            <a:xfrm>
              <a:off x="6672600" y="2486450"/>
              <a:ext cx="54800" cy="54075"/>
            </a:xfrm>
            <a:custGeom>
              <a:avLst/>
              <a:gdLst/>
              <a:ahLst/>
              <a:cxnLst/>
              <a:rect l="l" t="t" r="r" b="b"/>
              <a:pathLst>
                <a:path w="2192" h="2163" extrusionOk="0">
                  <a:moveTo>
                    <a:pt x="2192" y="1"/>
                  </a:moveTo>
                  <a:lnTo>
                    <a:pt x="1894" y="31"/>
                  </a:lnTo>
                  <a:lnTo>
                    <a:pt x="1595" y="90"/>
                  </a:lnTo>
                  <a:lnTo>
                    <a:pt x="1297" y="165"/>
                  </a:lnTo>
                  <a:lnTo>
                    <a:pt x="1029" y="254"/>
                  </a:lnTo>
                  <a:lnTo>
                    <a:pt x="746" y="358"/>
                  </a:lnTo>
                  <a:lnTo>
                    <a:pt x="492" y="493"/>
                  </a:lnTo>
                  <a:lnTo>
                    <a:pt x="239" y="642"/>
                  </a:lnTo>
                  <a:lnTo>
                    <a:pt x="0" y="806"/>
                  </a:lnTo>
                  <a:lnTo>
                    <a:pt x="45" y="1014"/>
                  </a:lnTo>
                  <a:lnTo>
                    <a:pt x="75" y="1223"/>
                  </a:lnTo>
                  <a:lnTo>
                    <a:pt x="105" y="1447"/>
                  </a:lnTo>
                  <a:lnTo>
                    <a:pt x="105" y="1656"/>
                  </a:lnTo>
                  <a:lnTo>
                    <a:pt x="90" y="1909"/>
                  </a:lnTo>
                  <a:lnTo>
                    <a:pt x="75" y="2162"/>
                  </a:lnTo>
                  <a:lnTo>
                    <a:pt x="239" y="2073"/>
                  </a:lnTo>
                  <a:lnTo>
                    <a:pt x="418" y="1984"/>
                  </a:lnTo>
                  <a:lnTo>
                    <a:pt x="746" y="1775"/>
                  </a:lnTo>
                  <a:lnTo>
                    <a:pt x="1044" y="1536"/>
                  </a:lnTo>
                  <a:lnTo>
                    <a:pt x="1327" y="1283"/>
                  </a:lnTo>
                  <a:lnTo>
                    <a:pt x="1595" y="985"/>
                  </a:lnTo>
                  <a:lnTo>
                    <a:pt x="1819" y="686"/>
                  </a:lnTo>
                  <a:lnTo>
                    <a:pt x="2028" y="344"/>
                  </a:lnTo>
                  <a:lnTo>
                    <a:pt x="2117" y="180"/>
                  </a:lnTo>
                  <a:lnTo>
                    <a:pt x="21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7"/>
            <p:cNvSpPr/>
            <p:nvPr/>
          </p:nvSpPr>
          <p:spPr>
            <a:xfrm>
              <a:off x="6530975" y="2546825"/>
              <a:ext cx="101025" cy="63400"/>
            </a:xfrm>
            <a:custGeom>
              <a:avLst/>
              <a:gdLst/>
              <a:ahLst/>
              <a:cxnLst/>
              <a:rect l="l" t="t" r="r" b="b"/>
              <a:pathLst>
                <a:path w="4041" h="2536" extrusionOk="0">
                  <a:moveTo>
                    <a:pt x="3220" y="1"/>
                  </a:moveTo>
                  <a:lnTo>
                    <a:pt x="3116" y="150"/>
                  </a:lnTo>
                  <a:lnTo>
                    <a:pt x="2982" y="314"/>
                  </a:lnTo>
                  <a:lnTo>
                    <a:pt x="2848" y="448"/>
                  </a:lnTo>
                  <a:lnTo>
                    <a:pt x="2713" y="582"/>
                  </a:lnTo>
                  <a:lnTo>
                    <a:pt x="2564" y="716"/>
                  </a:lnTo>
                  <a:lnTo>
                    <a:pt x="2400" y="836"/>
                  </a:lnTo>
                  <a:lnTo>
                    <a:pt x="2236" y="940"/>
                  </a:lnTo>
                  <a:lnTo>
                    <a:pt x="2072" y="1044"/>
                  </a:lnTo>
                  <a:lnTo>
                    <a:pt x="1893" y="1134"/>
                  </a:lnTo>
                  <a:lnTo>
                    <a:pt x="1715" y="1208"/>
                  </a:lnTo>
                  <a:lnTo>
                    <a:pt x="1521" y="1283"/>
                  </a:lnTo>
                  <a:lnTo>
                    <a:pt x="1327" y="1343"/>
                  </a:lnTo>
                  <a:lnTo>
                    <a:pt x="1118" y="1387"/>
                  </a:lnTo>
                  <a:lnTo>
                    <a:pt x="924" y="1417"/>
                  </a:lnTo>
                  <a:lnTo>
                    <a:pt x="716" y="1432"/>
                  </a:lnTo>
                  <a:lnTo>
                    <a:pt x="253" y="1432"/>
                  </a:lnTo>
                  <a:lnTo>
                    <a:pt x="0" y="1402"/>
                  </a:lnTo>
                  <a:lnTo>
                    <a:pt x="119" y="1522"/>
                  </a:lnTo>
                  <a:lnTo>
                    <a:pt x="239" y="1656"/>
                  </a:lnTo>
                  <a:lnTo>
                    <a:pt x="373" y="1760"/>
                  </a:lnTo>
                  <a:lnTo>
                    <a:pt x="507" y="1864"/>
                  </a:lnTo>
                  <a:lnTo>
                    <a:pt x="641" y="1969"/>
                  </a:lnTo>
                  <a:lnTo>
                    <a:pt x="790" y="2058"/>
                  </a:lnTo>
                  <a:lnTo>
                    <a:pt x="939" y="2148"/>
                  </a:lnTo>
                  <a:lnTo>
                    <a:pt x="1103" y="2222"/>
                  </a:lnTo>
                  <a:lnTo>
                    <a:pt x="1252" y="2297"/>
                  </a:lnTo>
                  <a:lnTo>
                    <a:pt x="1416" y="2356"/>
                  </a:lnTo>
                  <a:lnTo>
                    <a:pt x="1595" y="2416"/>
                  </a:lnTo>
                  <a:lnTo>
                    <a:pt x="1759" y="2461"/>
                  </a:lnTo>
                  <a:lnTo>
                    <a:pt x="1938" y="2491"/>
                  </a:lnTo>
                  <a:lnTo>
                    <a:pt x="2117" y="2520"/>
                  </a:lnTo>
                  <a:lnTo>
                    <a:pt x="2296" y="2535"/>
                  </a:lnTo>
                  <a:lnTo>
                    <a:pt x="2684" y="2535"/>
                  </a:lnTo>
                  <a:lnTo>
                    <a:pt x="2862" y="2505"/>
                  </a:lnTo>
                  <a:lnTo>
                    <a:pt x="3056" y="2491"/>
                  </a:lnTo>
                  <a:lnTo>
                    <a:pt x="3235" y="2446"/>
                  </a:lnTo>
                  <a:lnTo>
                    <a:pt x="3414" y="2401"/>
                  </a:lnTo>
                  <a:lnTo>
                    <a:pt x="3593" y="2341"/>
                  </a:lnTo>
                  <a:lnTo>
                    <a:pt x="3757" y="2282"/>
                  </a:lnTo>
                  <a:lnTo>
                    <a:pt x="3921" y="2207"/>
                  </a:lnTo>
                  <a:lnTo>
                    <a:pt x="3906" y="1835"/>
                  </a:lnTo>
                  <a:lnTo>
                    <a:pt x="3921" y="1551"/>
                  </a:lnTo>
                  <a:lnTo>
                    <a:pt x="3951" y="1283"/>
                  </a:lnTo>
                  <a:lnTo>
                    <a:pt x="3981" y="1015"/>
                  </a:lnTo>
                  <a:lnTo>
                    <a:pt x="4040" y="761"/>
                  </a:lnTo>
                  <a:lnTo>
                    <a:pt x="3846" y="612"/>
                  </a:lnTo>
                  <a:lnTo>
                    <a:pt x="3653" y="448"/>
                  </a:lnTo>
                  <a:lnTo>
                    <a:pt x="3474" y="269"/>
                  </a:lnTo>
                  <a:lnTo>
                    <a:pt x="3310" y="90"/>
                  </a:lnTo>
                  <a:lnTo>
                    <a:pt x="3220"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628625" y="2565850"/>
              <a:ext cx="28700" cy="36175"/>
            </a:xfrm>
            <a:custGeom>
              <a:avLst/>
              <a:gdLst/>
              <a:ahLst/>
              <a:cxnLst/>
              <a:rect l="l" t="t" r="r" b="b"/>
              <a:pathLst>
                <a:path w="1148" h="1447" extrusionOk="0">
                  <a:moveTo>
                    <a:pt x="134" y="0"/>
                  </a:moveTo>
                  <a:lnTo>
                    <a:pt x="75" y="254"/>
                  </a:lnTo>
                  <a:lnTo>
                    <a:pt x="45" y="522"/>
                  </a:lnTo>
                  <a:lnTo>
                    <a:pt x="15" y="790"/>
                  </a:lnTo>
                  <a:lnTo>
                    <a:pt x="0" y="1074"/>
                  </a:lnTo>
                  <a:lnTo>
                    <a:pt x="15" y="1446"/>
                  </a:lnTo>
                  <a:lnTo>
                    <a:pt x="179" y="1357"/>
                  </a:lnTo>
                  <a:lnTo>
                    <a:pt x="343" y="1267"/>
                  </a:lnTo>
                  <a:lnTo>
                    <a:pt x="492" y="1163"/>
                  </a:lnTo>
                  <a:lnTo>
                    <a:pt x="641" y="1044"/>
                  </a:lnTo>
                  <a:lnTo>
                    <a:pt x="775" y="924"/>
                  </a:lnTo>
                  <a:lnTo>
                    <a:pt x="909" y="805"/>
                  </a:lnTo>
                  <a:lnTo>
                    <a:pt x="1029" y="671"/>
                  </a:lnTo>
                  <a:lnTo>
                    <a:pt x="1148" y="537"/>
                  </a:lnTo>
                  <a:lnTo>
                    <a:pt x="880" y="433"/>
                  </a:lnTo>
                  <a:lnTo>
                    <a:pt x="626" y="298"/>
                  </a:lnTo>
                  <a:lnTo>
                    <a:pt x="373" y="164"/>
                  </a:lnTo>
                  <a:lnTo>
                    <a:pt x="134"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613700" y="2549075"/>
              <a:ext cx="23875" cy="16800"/>
            </a:xfrm>
            <a:custGeom>
              <a:avLst/>
              <a:gdLst/>
              <a:ahLst/>
              <a:cxnLst/>
              <a:rect l="l" t="t" r="r" b="b"/>
              <a:pathLst>
                <a:path w="955" h="672" extrusionOk="0">
                  <a:moveTo>
                    <a:pt x="1" y="0"/>
                  </a:moveTo>
                  <a:lnTo>
                    <a:pt x="165" y="179"/>
                  </a:lnTo>
                  <a:lnTo>
                    <a:pt x="344" y="358"/>
                  </a:lnTo>
                  <a:lnTo>
                    <a:pt x="537" y="522"/>
                  </a:lnTo>
                  <a:lnTo>
                    <a:pt x="731" y="671"/>
                  </a:lnTo>
                  <a:lnTo>
                    <a:pt x="836" y="343"/>
                  </a:lnTo>
                  <a:lnTo>
                    <a:pt x="955" y="30"/>
                  </a:lnTo>
                  <a:lnTo>
                    <a:pt x="642" y="45"/>
                  </a:lnTo>
                  <a:lnTo>
                    <a:pt x="314" y="30"/>
                  </a:lnTo>
                  <a:lnTo>
                    <a:pt x="1"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7"/>
            <p:cNvSpPr/>
            <p:nvPr/>
          </p:nvSpPr>
          <p:spPr>
            <a:xfrm>
              <a:off x="6631975" y="2540500"/>
              <a:ext cx="42500" cy="38775"/>
            </a:xfrm>
            <a:custGeom>
              <a:avLst/>
              <a:gdLst/>
              <a:ahLst/>
              <a:cxnLst/>
              <a:rect l="l" t="t" r="r" b="b"/>
              <a:pathLst>
                <a:path w="1700" h="1551" extrusionOk="0">
                  <a:moveTo>
                    <a:pt x="1700" y="0"/>
                  </a:moveTo>
                  <a:lnTo>
                    <a:pt x="1342" y="149"/>
                  </a:lnTo>
                  <a:lnTo>
                    <a:pt x="984" y="254"/>
                  </a:lnTo>
                  <a:lnTo>
                    <a:pt x="611" y="328"/>
                  </a:lnTo>
                  <a:lnTo>
                    <a:pt x="224" y="373"/>
                  </a:lnTo>
                  <a:lnTo>
                    <a:pt x="105" y="686"/>
                  </a:lnTo>
                  <a:lnTo>
                    <a:pt x="0" y="1014"/>
                  </a:lnTo>
                  <a:lnTo>
                    <a:pt x="239" y="1178"/>
                  </a:lnTo>
                  <a:lnTo>
                    <a:pt x="492" y="1312"/>
                  </a:lnTo>
                  <a:lnTo>
                    <a:pt x="746" y="1447"/>
                  </a:lnTo>
                  <a:lnTo>
                    <a:pt x="1014" y="1551"/>
                  </a:lnTo>
                  <a:lnTo>
                    <a:pt x="1133" y="1387"/>
                  </a:lnTo>
                  <a:lnTo>
                    <a:pt x="1253" y="1208"/>
                  </a:lnTo>
                  <a:lnTo>
                    <a:pt x="1357" y="1014"/>
                  </a:lnTo>
                  <a:lnTo>
                    <a:pt x="1446" y="835"/>
                  </a:lnTo>
                  <a:lnTo>
                    <a:pt x="1536" y="627"/>
                  </a:lnTo>
                  <a:lnTo>
                    <a:pt x="1595" y="433"/>
                  </a:lnTo>
                  <a:lnTo>
                    <a:pt x="1655" y="224"/>
                  </a:lnTo>
                  <a:lnTo>
                    <a:pt x="1700"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7"/>
            <p:cNvSpPr/>
            <p:nvPr/>
          </p:nvSpPr>
          <p:spPr>
            <a:xfrm>
              <a:off x="6611475" y="2457375"/>
              <a:ext cx="61150" cy="92850"/>
            </a:xfrm>
            <a:custGeom>
              <a:avLst/>
              <a:gdLst/>
              <a:ahLst/>
              <a:cxnLst/>
              <a:rect l="l" t="t" r="r" b="b"/>
              <a:pathLst>
                <a:path w="2446" h="3714" extrusionOk="0">
                  <a:moveTo>
                    <a:pt x="940" y="1"/>
                  </a:moveTo>
                  <a:lnTo>
                    <a:pt x="776" y="105"/>
                  </a:lnTo>
                  <a:lnTo>
                    <a:pt x="612" y="195"/>
                  </a:lnTo>
                  <a:lnTo>
                    <a:pt x="448" y="284"/>
                  </a:lnTo>
                  <a:lnTo>
                    <a:pt x="269" y="359"/>
                  </a:lnTo>
                  <a:lnTo>
                    <a:pt x="343" y="508"/>
                  </a:lnTo>
                  <a:lnTo>
                    <a:pt x="403" y="672"/>
                  </a:lnTo>
                  <a:lnTo>
                    <a:pt x="448" y="851"/>
                  </a:lnTo>
                  <a:lnTo>
                    <a:pt x="492" y="1015"/>
                  </a:lnTo>
                  <a:lnTo>
                    <a:pt x="522" y="1194"/>
                  </a:lnTo>
                  <a:lnTo>
                    <a:pt x="552" y="1372"/>
                  </a:lnTo>
                  <a:lnTo>
                    <a:pt x="567" y="1551"/>
                  </a:lnTo>
                  <a:lnTo>
                    <a:pt x="567" y="1730"/>
                  </a:lnTo>
                  <a:lnTo>
                    <a:pt x="567" y="1984"/>
                  </a:lnTo>
                  <a:lnTo>
                    <a:pt x="537" y="2237"/>
                  </a:lnTo>
                  <a:lnTo>
                    <a:pt x="492" y="2476"/>
                  </a:lnTo>
                  <a:lnTo>
                    <a:pt x="418" y="2714"/>
                  </a:lnTo>
                  <a:lnTo>
                    <a:pt x="343" y="2938"/>
                  </a:lnTo>
                  <a:lnTo>
                    <a:pt x="254" y="3161"/>
                  </a:lnTo>
                  <a:lnTo>
                    <a:pt x="134" y="3370"/>
                  </a:lnTo>
                  <a:lnTo>
                    <a:pt x="0" y="3579"/>
                  </a:lnTo>
                  <a:lnTo>
                    <a:pt x="90" y="3668"/>
                  </a:lnTo>
                  <a:lnTo>
                    <a:pt x="403" y="3698"/>
                  </a:lnTo>
                  <a:lnTo>
                    <a:pt x="731" y="3713"/>
                  </a:lnTo>
                  <a:lnTo>
                    <a:pt x="1044" y="3698"/>
                  </a:lnTo>
                  <a:lnTo>
                    <a:pt x="1163" y="3445"/>
                  </a:lnTo>
                  <a:lnTo>
                    <a:pt x="1312" y="3206"/>
                  </a:lnTo>
                  <a:lnTo>
                    <a:pt x="1461" y="2968"/>
                  </a:lnTo>
                  <a:lnTo>
                    <a:pt x="1625" y="2744"/>
                  </a:lnTo>
                  <a:lnTo>
                    <a:pt x="1804" y="2535"/>
                  </a:lnTo>
                  <a:lnTo>
                    <a:pt x="2013" y="2327"/>
                  </a:lnTo>
                  <a:lnTo>
                    <a:pt x="2222" y="2148"/>
                  </a:lnTo>
                  <a:lnTo>
                    <a:pt x="2445" y="1969"/>
                  </a:lnTo>
                  <a:lnTo>
                    <a:pt x="2341" y="1656"/>
                  </a:lnTo>
                  <a:lnTo>
                    <a:pt x="2207" y="1372"/>
                  </a:lnTo>
                  <a:lnTo>
                    <a:pt x="2058" y="1089"/>
                  </a:lnTo>
                  <a:lnTo>
                    <a:pt x="1879" y="836"/>
                  </a:lnTo>
                  <a:lnTo>
                    <a:pt x="1670" y="582"/>
                  </a:lnTo>
                  <a:lnTo>
                    <a:pt x="1446" y="374"/>
                  </a:lnTo>
                  <a:lnTo>
                    <a:pt x="1193" y="165"/>
                  </a:lnTo>
                  <a:lnTo>
                    <a:pt x="940"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7"/>
            <p:cNvSpPr/>
            <p:nvPr/>
          </p:nvSpPr>
          <p:spPr>
            <a:xfrm>
              <a:off x="6637550" y="2506575"/>
              <a:ext cx="37675" cy="43275"/>
            </a:xfrm>
            <a:custGeom>
              <a:avLst/>
              <a:gdLst/>
              <a:ahLst/>
              <a:cxnLst/>
              <a:rect l="l" t="t" r="r" b="b"/>
              <a:pathLst>
                <a:path w="1507" h="1731" extrusionOk="0">
                  <a:moveTo>
                    <a:pt x="1402" y="1"/>
                  </a:moveTo>
                  <a:lnTo>
                    <a:pt x="1179" y="180"/>
                  </a:lnTo>
                  <a:lnTo>
                    <a:pt x="970" y="359"/>
                  </a:lnTo>
                  <a:lnTo>
                    <a:pt x="761" y="567"/>
                  </a:lnTo>
                  <a:lnTo>
                    <a:pt x="582" y="776"/>
                  </a:lnTo>
                  <a:lnTo>
                    <a:pt x="418" y="1000"/>
                  </a:lnTo>
                  <a:lnTo>
                    <a:pt x="269" y="1238"/>
                  </a:lnTo>
                  <a:lnTo>
                    <a:pt x="120" y="1477"/>
                  </a:lnTo>
                  <a:lnTo>
                    <a:pt x="1" y="1730"/>
                  </a:lnTo>
                  <a:lnTo>
                    <a:pt x="1" y="1730"/>
                  </a:lnTo>
                  <a:lnTo>
                    <a:pt x="388" y="1685"/>
                  </a:lnTo>
                  <a:lnTo>
                    <a:pt x="761" y="1611"/>
                  </a:lnTo>
                  <a:lnTo>
                    <a:pt x="1119" y="1506"/>
                  </a:lnTo>
                  <a:lnTo>
                    <a:pt x="1477" y="1357"/>
                  </a:lnTo>
                  <a:lnTo>
                    <a:pt x="1492" y="1104"/>
                  </a:lnTo>
                  <a:lnTo>
                    <a:pt x="1507" y="851"/>
                  </a:lnTo>
                  <a:lnTo>
                    <a:pt x="1507" y="642"/>
                  </a:lnTo>
                  <a:lnTo>
                    <a:pt x="1477" y="418"/>
                  </a:lnTo>
                  <a:lnTo>
                    <a:pt x="1447" y="209"/>
                  </a:lnTo>
                  <a:lnTo>
                    <a:pt x="1402"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7"/>
            <p:cNvSpPr/>
            <p:nvPr/>
          </p:nvSpPr>
          <p:spPr>
            <a:xfrm>
              <a:off x="6510825" y="2461850"/>
              <a:ext cx="100675" cy="120800"/>
            </a:xfrm>
            <a:custGeom>
              <a:avLst/>
              <a:gdLst/>
              <a:ahLst/>
              <a:cxnLst/>
              <a:rect l="l" t="t" r="r" b="b"/>
              <a:pathLst>
                <a:path w="4027" h="4832" extrusionOk="0">
                  <a:moveTo>
                    <a:pt x="1462" y="1"/>
                  </a:moveTo>
                  <a:lnTo>
                    <a:pt x="1373" y="254"/>
                  </a:lnTo>
                  <a:lnTo>
                    <a:pt x="1268" y="493"/>
                  </a:lnTo>
                  <a:lnTo>
                    <a:pt x="1134" y="731"/>
                  </a:lnTo>
                  <a:lnTo>
                    <a:pt x="985" y="940"/>
                  </a:lnTo>
                  <a:lnTo>
                    <a:pt x="806" y="1134"/>
                  </a:lnTo>
                  <a:lnTo>
                    <a:pt x="612" y="1313"/>
                  </a:lnTo>
                  <a:lnTo>
                    <a:pt x="404" y="1477"/>
                  </a:lnTo>
                  <a:lnTo>
                    <a:pt x="165" y="1611"/>
                  </a:lnTo>
                  <a:lnTo>
                    <a:pt x="105" y="1849"/>
                  </a:lnTo>
                  <a:lnTo>
                    <a:pt x="46" y="2118"/>
                  </a:lnTo>
                  <a:lnTo>
                    <a:pt x="16" y="2371"/>
                  </a:lnTo>
                  <a:lnTo>
                    <a:pt x="1" y="2640"/>
                  </a:lnTo>
                  <a:lnTo>
                    <a:pt x="16" y="2953"/>
                  </a:lnTo>
                  <a:lnTo>
                    <a:pt x="61" y="3251"/>
                  </a:lnTo>
                  <a:lnTo>
                    <a:pt x="120" y="3534"/>
                  </a:lnTo>
                  <a:lnTo>
                    <a:pt x="225" y="3817"/>
                  </a:lnTo>
                  <a:lnTo>
                    <a:pt x="329" y="4086"/>
                  </a:lnTo>
                  <a:lnTo>
                    <a:pt x="463" y="4339"/>
                  </a:lnTo>
                  <a:lnTo>
                    <a:pt x="627" y="4578"/>
                  </a:lnTo>
                  <a:lnTo>
                    <a:pt x="806" y="4801"/>
                  </a:lnTo>
                  <a:lnTo>
                    <a:pt x="1059" y="4831"/>
                  </a:lnTo>
                  <a:lnTo>
                    <a:pt x="1522" y="4831"/>
                  </a:lnTo>
                  <a:lnTo>
                    <a:pt x="1730" y="4816"/>
                  </a:lnTo>
                  <a:lnTo>
                    <a:pt x="1924" y="4786"/>
                  </a:lnTo>
                  <a:lnTo>
                    <a:pt x="2133" y="4742"/>
                  </a:lnTo>
                  <a:lnTo>
                    <a:pt x="2327" y="4682"/>
                  </a:lnTo>
                  <a:lnTo>
                    <a:pt x="2521" y="4607"/>
                  </a:lnTo>
                  <a:lnTo>
                    <a:pt x="2699" y="4533"/>
                  </a:lnTo>
                  <a:lnTo>
                    <a:pt x="2878" y="4443"/>
                  </a:lnTo>
                  <a:lnTo>
                    <a:pt x="3042" y="4339"/>
                  </a:lnTo>
                  <a:lnTo>
                    <a:pt x="3206" y="4235"/>
                  </a:lnTo>
                  <a:lnTo>
                    <a:pt x="3370" y="4115"/>
                  </a:lnTo>
                  <a:lnTo>
                    <a:pt x="3519" y="3981"/>
                  </a:lnTo>
                  <a:lnTo>
                    <a:pt x="3654" y="3847"/>
                  </a:lnTo>
                  <a:lnTo>
                    <a:pt x="3788" y="3713"/>
                  </a:lnTo>
                  <a:lnTo>
                    <a:pt x="3922" y="3549"/>
                  </a:lnTo>
                  <a:lnTo>
                    <a:pt x="4026" y="3400"/>
                  </a:lnTo>
                  <a:lnTo>
                    <a:pt x="3818" y="3117"/>
                  </a:lnTo>
                  <a:lnTo>
                    <a:pt x="3624" y="2804"/>
                  </a:lnTo>
                  <a:lnTo>
                    <a:pt x="3460" y="2490"/>
                  </a:lnTo>
                  <a:lnTo>
                    <a:pt x="3326" y="2148"/>
                  </a:lnTo>
                  <a:lnTo>
                    <a:pt x="3206" y="1805"/>
                  </a:lnTo>
                  <a:lnTo>
                    <a:pt x="3132" y="1447"/>
                  </a:lnTo>
                  <a:lnTo>
                    <a:pt x="3087" y="1074"/>
                  </a:lnTo>
                  <a:lnTo>
                    <a:pt x="3072" y="701"/>
                  </a:lnTo>
                  <a:lnTo>
                    <a:pt x="3072" y="418"/>
                  </a:lnTo>
                  <a:lnTo>
                    <a:pt x="2849" y="403"/>
                  </a:lnTo>
                  <a:lnTo>
                    <a:pt x="2640" y="388"/>
                  </a:lnTo>
                  <a:lnTo>
                    <a:pt x="2431" y="359"/>
                  </a:lnTo>
                  <a:lnTo>
                    <a:pt x="2222" y="299"/>
                  </a:lnTo>
                  <a:lnTo>
                    <a:pt x="2029" y="239"/>
                  </a:lnTo>
                  <a:lnTo>
                    <a:pt x="1835" y="180"/>
                  </a:lnTo>
                  <a:lnTo>
                    <a:pt x="1641" y="90"/>
                  </a:lnTo>
                  <a:lnTo>
                    <a:pt x="14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7"/>
            <p:cNvSpPr/>
            <p:nvPr/>
          </p:nvSpPr>
          <p:spPr>
            <a:xfrm>
              <a:off x="6587625" y="2466325"/>
              <a:ext cx="38025" cy="80525"/>
            </a:xfrm>
            <a:custGeom>
              <a:avLst/>
              <a:gdLst/>
              <a:ahLst/>
              <a:cxnLst/>
              <a:rect l="l" t="t" r="r" b="b"/>
              <a:pathLst>
                <a:path w="1521" h="3221" extrusionOk="0">
                  <a:moveTo>
                    <a:pt x="1223" y="1"/>
                  </a:moveTo>
                  <a:lnTo>
                    <a:pt x="939" y="105"/>
                  </a:lnTo>
                  <a:lnTo>
                    <a:pt x="641" y="180"/>
                  </a:lnTo>
                  <a:lnTo>
                    <a:pt x="328" y="224"/>
                  </a:lnTo>
                  <a:lnTo>
                    <a:pt x="0" y="239"/>
                  </a:lnTo>
                  <a:lnTo>
                    <a:pt x="0" y="522"/>
                  </a:lnTo>
                  <a:lnTo>
                    <a:pt x="15" y="895"/>
                  </a:lnTo>
                  <a:lnTo>
                    <a:pt x="60" y="1268"/>
                  </a:lnTo>
                  <a:lnTo>
                    <a:pt x="134" y="1626"/>
                  </a:lnTo>
                  <a:lnTo>
                    <a:pt x="254" y="1969"/>
                  </a:lnTo>
                  <a:lnTo>
                    <a:pt x="388" y="2311"/>
                  </a:lnTo>
                  <a:lnTo>
                    <a:pt x="552" y="2625"/>
                  </a:lnTo>
                  <a:lnTo>
                    <a:pt x="746" y="2938"/>
                  </a:lnTo>
                  <a:lnTo>
                    <a:pt x="954" y="3221"/>
                  </a:lnTo>
                  <a:lnTo>
                    <a:pt x="1088" y="3012"/>
                  </a:lnTo>
                  <a:lnTo>
                    <a:pt x="1208" y="2803"/>
                  </a:lnTo>
                  <a:lnTo>
                    <a:pt x="1297" y="2580"/>
                  </a:lnTo>
                  <a:lnTo>
                    <a:pt x="1372" y="2356"/>
                  </a:lnTo>
                  <a:lnTo>
                    <a:pt x="1446" y="2118"/>
                  </a:lnTo>
                  <a:lnTo>
                    <a:pt x="1491" y="1879"/>
                  </a:lnTo>
                  <a:lnTo>
                    <a:pt x="1521" y="1626"/>
                  </a:lnTo>
                  <a:lnTo>
                    <a:pt x="1521" y="1372"/>
                  </a:lnTo>
                  <a:lnTo>
                    <a:pt x="1521" y="1193"/>
                  </a:lnTo>
                  <a:lnTo>
                    <a:pt x="1506" y="1014"/>
                  </a:lnTo>
                  <a:lnTo>
                    <a:pt x="1476" y="836"/>
                  </a:lnTo>
                  <a:lnTo>
                    <a:pt x="1446" y="657"/>
                  </a:lnTo>
                  <a:lnTo>
                    <a:pt x="1402" y="493"/>
                  </a:lnTo>
                  <a:lnTo>
                    <a:pt x="1357" y="314"/>
                  </a:lnTo>
                  <a:lnTo>
                    <a:pt x="1297" y="150"/>
                  </a:lnTo>
                  <a:lnTo>
                    <a:pt x="12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a:off x="6547725" y="2308675"/>
              <a:ext cx="120800" cy="150600"/>
            </a:xfrm>
            <a:custGeom>
              <a:avLst/>
              <a:gdLst/>
              <a:ahLst/>
              <a:cxnLst/>
              <a:rect l="l" t="t" r="r" b="b"/>
              <a:pathLst>
                <a:path w="4832" h="6024" extrusionOk="0">
                  <a:moveTo>
                    <a:pt x="2088" y="0"/>
                  </a:moveTo>
                  <a:lnTo>
                    <a:pt x="2267" y="224"/>
                  </a:lnTo>
                  <a:lnTo>
                    <a:pt x="2431" y="477"/>
                  </a:lnTo>
                  <a:lnTo>
                    <a:pt x="2565" y="731"/>
                  </a:lnTo>
                  <a:lnTo>
                    <a:pt x="2684" y="984"/>
                  </a:lnTo>
                  <a:lnTo>
                    <a:pt x="2774" y="1268"/>
                  </a:lnTo>
                  <a:lnTo>
                    <a:pt x="2848" y="1551"/>
                  </a:lnTo>
                  <a:lnTo>
                    <a:pt x="2893" y="1849"/>
                  </a:lnTo>
                  <a:lnTo>
                    <a:pt x="2908" y="2162"/>
                  </a:lnTo>
                  <a:lnTo>
                    <a:pt x="2893" y="2475"/>
                  </a:lnTo>
                  <a:lnTo>
                    <a:pt x="2848" y="2773"/>
                  </a:lnTo>
                  <a:lnTo>
                    <a:pt x="2774" y="3057"/>
                  </a:lnTo>
                  <a:lnTo>
                    <a:pt x="2684" y="3340"/>
                  </a:lnTo>
                  <a:lnTo>
                    <a:pt x="2565" y="3608"/>
                  </a:lnTo>
                  <a:lnTo>
                    <a:pt x="2431" y="3862"/>
                  </a:lnTo>
                  <a:lnTo>
                    <a:pt x="2267" y="4100"/>
                  </a:lnTo>
                  <a:lnTo>
                    <a:pt x="2088" y="4324"/>
                  </a:lnTo>
                  <a:lnTo>
                    <a:pt x="1879" y="4533"/>
                  </a:lnTo>
                  <a:lnTo>
                    <a:pt x="1671" y="4726"/>
                  </a:lnTo>
                  <a:lnTo>
                    <a:pt x="1432" y="4905"/>
                  </a:lnTo>
                  <a:lnTo>
                    <a:pt x="1179" y="5054"/>
                  </a:lnTo>
                  <a:lnTo>
                    <a:pt x="925" y="5174"/>
                  </a:lnTo>
                  <a:lnTo>
                    <a:pt x="642" y="5278"/>
                  </a:lnTo>
                  <a:lnTo>
                    <a:pt x="359" y="5367"/>
                  </a:lnTo>
                  <a:lnTo>
                    <a:pt x="61" y="5412"/>
                  </a:lnTo>
                  <a:lnTo>
                    <a:pt x="61" y="5487"/>
                  </a:lnTo>
                  <a:lnTo>
                    <a:pt x="46" y="5755"/>
                  </a:lnTo>
                  <a:lnTo>
                    <a:pt x="1" y="6023"/>
                  </a:lnTo>
                  <a:lnTo>
                    <a:pt x="1" y="6023"/>
                  </a:lnTo>
                  <a:lnTo>
                    <a:pt x="210" y="5904"/>
                  </a:lnTo>
                  <a:lnTo>
                    <a:pt x="418" y="5800"/>
                  </a:lnTo>
                  <a:lnTo>
                    <a:pt x="627" y="5710"/>
                  </a:lnTo>
                  <a:lnTo>
                    <a:pt x="851" y="5636"/>
                  </a:lnTo>
                  <a:lnTo>
                    <a:pt x="1074" y="5561"/>
                  </a:lnTo>
                  <a:lnTo>
                    <a:pt x="1313" y="5516"/>
                  </a:lnTo>
                  <a:lnTo>
                    <a:pt x="1566" y="5502"/>
                  </a:lnTo>
                  <a:lnTo>
                    <a:pt x="1805" y="5487"/>
                  </a:lnTo>
                  <a:lnTo>
                    <a:pt x="1894" y="5233"/>
                  </a:lnTo>
                  <a:lnTo>
                    <a:pt x="2014" y="4980"/>
                  </a:lnTo>
                  <a:lnTo>
                    <a:pt x="2133" y="4741"/>
                  </a:lnTo>
                  <a:lnTo>
                    <a:pt x="2267" y="4518"/>
                  </a:lnTo>
                  <a:lnTo>
                    <a:pt x="2416" y="4294"/>
                  </a:lnTo>
                  <a:lnTo>
                    <a:pt x="2595" y="4085"/>
                  </a:lnTo>
                  <a:lnTo>
                    <a:pt x="2759" y="3891"/>
                  </a:lnTo>
                  <a:lnTo>
                    <a:pt x="2953" y="3698"/>
                  </a:lnTo>
                  <a:lnTo>
                    <a:pt x="3162" y="3534"/>
                  </a:lnTo>
                  <a:lnTo>
                    <a:pt x="3370" y="3370"/>
                  </a:lnTo>
                  <a:lnTo>
                    <a:pt x="3594" y="3221"/>
                  </a:lnTo>
                  <a:lnTo>
                    <a:pt x="3817" y="3086"/>
                  </a:lnTo>
                  <a:lnTo>
                    <a:pt x="4056" y="2952"/>
                  </a:lnTo>
                  <a:lnTo>
                    <a:pt x="4309" y="2848"/>
                  </a:lnTo>
                  <a:lnTo>
                    <a:pt x="4563" y="2758"/>
                  </a:lnTo>
                  <a:lnTo>
                    <a:pt x="4831" y="2684"/>
                  </a:lnTo>
                  <a:lnTo>
                    <a:pt x="4772" y="2430"/>
                  </a:lnTo>
                  <a:lnTo>
                    <a:pt x="4697" y="2192"/>
                  </a:lnTo>
                  <a:lnTo>
                    <a:pt x="4608" y="1953"/>
                  </a:lnTo>
                  <a:lnTo>
                    <a:pt x="4488" y="1715"/>
                  </a:lnTo>
                  <a:lnTo>
                    <a:pt x="4369" y="1491"/>
                  </a:lnTo>
                  <a:lnTo>
                    <a:pt x="4220" y="1283"/>
                  </a:lnTo>
                  <a:lnTo>
                    <a:pt x="4071" y="1089"/>
                  </a:lnTo>
                  <a:lnTo>
                    <a:pt x="3892" y="910"/>
                  </a:lnTo>
                  <a:lnTo>
                    <a:pt x="3713" y="746"/>
                  </a:lnTo>
                  <a:lnTo>
                    <a:pt x="3504" y="582"/>
                  </a:lnTo>
                  <a:lnTo>
                    <a:pt x="3296" y="448"/>
                  </a:lnTo>
                  <a:lnTo>
                    <a:pt x="3072" y="313"/>
                  </a:lnTo>
                  <a:lnTo>
                    <a:pt x="2848" y="209"/>
                  </a:lnTo>
                  <a:lnTo>
                    <a:pt x="2595" y="120"/>
                  </a:lnTo>
                  <a:lnTo>
                    <a:pt x="2356" y="60"/>
                  </a:lnTo>
                  <a:lnTo>
                    <a:pt x="2088"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7"/>
            <p:cNvSpPr/>
            <p:nvPr/>
          </p:nvSpPr>
          <p:spPr>
            <a:xfrm>
              <a:off x="6592825" y="2375750"/>
              <a:ext cx="76800" cy="81650"/>
            </a:xfrm>
            <a:custGeom>
              <a:avLst/>
              <a:gdLst/>
              <a:ahLst/>
              <a:cxnLst/>
              <a:rect l="l" t="t" r="r" b="b"/>
              <a:pathLst>
                <a:path w="3072" h="3266" extrusionOk="0">
                  <a:moveTo>
                    <a:pt x="3027" y="1"/>
                  </a:moveTo>
                  <a:lnTo>
                    <a:pt x="2759" y="75"/>
                  </a:lnTo>
                  <a:lnTo>
                    <a:pt x="2505" y="165"/>
                  </a:lnTo>
                  <a:lnTo>
                    <a:pt x="2252" y="269"/>
                  </a:lnTo>
                  <a:lnTo>
                    <a:pt x="2013" y="403"/>
                  </a:lnTo>
                  <a:lnTo>
                    <a:pt x="1790" y="538"/>
                  </a:lnTo>
                  <a:lnTo>
                    <a:pt x="1566" y="687"/>
                  </a:lnTo>
                  <a:lnTo>
                    <a:pt x="1358" y="851"/>
                  </a:lnTo>
                  <a:lnTo>
                    <a:pt x="1149" y="1015"/>
                  </a:lnTo>
                  <a:lnTo>
                    <a:pt x="955" y="1208"/>
                  </a:lnTo>
                  <a:lnTo>
                    <a:pt x="791" y="1402"/>
                  </a:lnTo>
                  <a:lnTo>
                    <a:pt x="612" y="1611"/>
                  </a:lnTo>
                  <a:lnTo>
                    <a:pt x="463" y="1835"/>
                  </a:lnTo>
                  <a:lnTo>
                    <a:pt x="329" y="2058"/>
                  </a:lnTo>
                  <a:lnTo>
                    <a:pt x="210" y="2297"/>
                  </a:lnTo>
                  <a:lnTo>
                    <a:pt x="90" y="2550"/>
                  </a:lnTo>
                  <a:lnTo>
                    <a:pt x="1" y="2804"/>
                  </a:lnTo>
                  <a:lnTo>
                    <a:pt x="16" y="2804"/>
                  </a:lnTo>
                  <a:lnTo>
                    <a:pt x="269" y="2819"/>
                  </a:lnTo>
                  <a:lnTo>
                    <a:pt x="508" y="2833"/>
                  </a:lnTo>
                  <a:lnTo>
                    <a:pt x="821" y="2908"/>
                  </a:lnTo>
                  <a:lnTo>
                    <a:pt x="1119" y="2997"/>
                  </a:lnTo>
                  <a:lnTo>
                    <a:pt x="1402" y="3117"/>
                  </a:lnTo>
                  <a:lnTo>
                    <a:pt x="1686" y="3266"/>
                  </a:lnTo>
                  <a:lnTo>
                    <a:pt x="1835" y="3147"/>
                  </a:lnTo>
                  <a:lnTo>
                    <a:pt x="1984" y="3012"/>
                  </a:lnTo>
                  <a:lnTo>
                    <a:pt x="2118" y="2878"/>
                  </a:lnTo>
                  <a:lnTo>
                    <a:pt x="2252" y="2744"/>
                  </a:lnTo>
                  <a:lnTo>
                    <a:pt x="2371" y="2595"/>
                  </a:lnTo>
                  <a:lnTo>
                    <a:pt x="2491" y="2446"/>
                  </a:lnTo>
                  <a:lnTo>
                    <a:pt x="2595" y="2282"/>
                  </a:lnTo>
                  <a:lnTo>
                    <a:pt x="2699" y="2103"/>
                  </a:lnTo>
                  <a:lnTo>
                    <a:pt x="2774" y="1939"/>
                  </a:lnTo>
                  <a:lnTo>
                    <a:pt x="2863" y="1760"/>
                  </a:lnTo>
                  <a:lnTo>
                    <a:pt x="2923" y="1566"/>
                  </a:lnTo>
                  <a:lnTo>
                    <a:pt x="2983" y="1372"/>
                  </a:lnTo>
                  <a:lnTo>
                    <a:pt x="3012" y="1179"/>
                  </a:lnTo>
                  <a:lnTo>
                    <a:pt x="3042" y="985"/>
                  </a:lnTo>
                  <a:lnTo>
                    <a:pt x="3072" y="776"/>
                  </a:lnTo>
                  <a:lnTo>
                    <a:pt x="3072" y="567"/>
                  </a:lnTo>
                  <a:lnTo>
                    <a:pt x="3057" y="284"/>
                  </a:lnTo>
                  <a:lnTo>
                    <a:pt x="3027"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7"/>
            <p:cNvSpPr/>
            <p:nvPr/>
          </p:nvSpPr>
          <p:spPr>
            <a:xfrm>
              <a:off x="6605500" y="2446575"/>
              <a:ext cx="29475" cy="19775"/>
            </a:xfrm>
            <a:custGeom>
              <a:avLst/>
              <a:gdLst/>
              <a:ahLst/>
              <a:cxnLst/>
              <a:rect l="l" t="t" r="r" b="b"/>
              <a:pathLst>
                <a:path w="1179" h="791" extrusionOk="0">
                  <a:moveTo>
                    <a:pt x="1" y="0"/>
                  </a:moveTo>
                  <a:lnTo>
                    <a:pt x="150" y="194"/>
                  </a:lnTo>
                  <a:lnTo>
                    <a:pt x="284" y="373"/>
                  </a:lnTo>
                  <a:lnTo>
                    <a:pt x="403" y="582"/>
                  </a:lnTo>
                  <a:lnTo>
                    <a:pt x="508" y="791"/>
                  </a:lnTo>
                  <a:lnTo>
                    <a:pt x="687" y="716"/>
                  </a:lnTo>
                  <a:lnTo>
                    <a:pt x="851" y="627"/>
                  </a:lnTo>
                  <a:lnTo>
                    <a:pt x="1015" y="537"/>
                  </a:lnTo>
                  <a:lnTo>
                    <a:pt x="1179" y="433"/>
                  </a:lnTo>
                  <a:lnTo>
                    <a:pt x="895" y="284"/>
                  </a:lnTo>
                  <a:lnTo>
                    <a:pt x="612" y="164"/>
                  </a:lnTo>
                  <a:lnTo>
                    <a:pt x="314" y="75"/>
                  </a:lnTo>
                  <a:lnTo>
                    <a:pt x="1"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7"/>
            <p:cNvSpPr/>
            <p:nvPr/>
          </p:nvSpPr>
          <p:spPr>
            <a:xfrm>
              <a:off x="6547375" y="2445825"/>
              <a:ext cx="45475" cy="26500"/>
            </a:xfrm>
            <a:custGeom>
              <a:avLst/>
              <a:gdLst/>
              <a:ahLst/>
              <a:cxnLst/>
              <a:rect l="l" t="t" r="r" b="b"/>
              <a:pathLst>
                <a:path w="1819" h="1060" extrusionOk="0">
                  <a:moveTo>
                    <a:pt x="1819" y="1"/>
                  </a:moveTo>
                  <a:lnTo>
                    <a:pt x="1580" y="16"/>
                  </a:lnTo>
                  <a:lnTo>
                    <a:pt x="1327" y="30"/>
                  </a:lnTo>
                  <a:lnTo>
                    <a:pt x="1088" y="75"/>
                  </a:lnTo>
                  <a:lnTo>
                    <a:pt x="865" y="150"/>
                  </a:lnTo>
                  <a:lnTo>
                    <a:pt x="641" y="224"/>
                  </a:lnTo>
                  <a:lnTo>
                    <a:pt x="432" y="314"/>
                  </a:lnTo>
                  <a:lnTo>
                    <a:pt x="224" y="418"/>
                  </a:lnTo>
                  <a:lnTo>
                    <a:pt x="15" y="537"/>
                  </a:lnTo>
                  <a:lnTo>
                    <a:pt x="0" y="642"/>
                  </a:lnTo>
                  <a:lnTo>
                    <a:pt x="179" y="731"/>
                  </a:lnTo>
                  <a:lnTo>
                    <a:pt x="373" y="821"/>
                  </a:lnTo>
                  <a:lnTo>
                    <a:pt x="567" y="880"/>
                  </a:lnTo>
                  <a:lnTo>
                    <a:pt x="760" y="940"/>
                  </a:lnTo>
                  <a:lnTo>
                    <a:pt x="969" y="1000"/>
                  </a:lnTo>
                  <a:lnTo>
                    <a:pt x="1178" y="1029"/>
                  </a:lnTo>
                  <a:lnTo>
                    <a:pt x="1387" y="1044"/>
                  </a:lnTo>
                  <a:lnTo>
                    <a:pt x="1610" y="1059"/>
                  </a:lnTo>
                  <a:lnTo>
                    <a:pt x="1640" y="791"/>
                  </a:lnTo>
                  <a:lnTo>
                    <a:pt x="1685" y="522"/>
                  </a:lnTo>
                  <a:lnTo>
                    <a:pt x="1744" y="254"/>
                  </a:lnTo>
                  <a:lnTo>
                    <a:pt x="1819"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6587625" y="2445825"/>
              <a:ext cx="30575" cy="26500"/>
            </a:xfrm>
            <a:custGeom>
              <a:avLst/>
              <a:gdLst/>
              <a:ahLst/>
              <a:cxnLst/>
              <a:rect l="l" t="t" r="r" b="b"/>
              <a:pathLst>
                <a:path w="1223" h="1060" extrusionOk="0">
                  <a:moveTo>
                    <a:pt x="209" y="1"/>
                  </a:moveTo>
                  <a:lnTo>
                    <a:pt x="134" y="254"/>
                  </a:lnTo>
                  <a:lnTo>
                    <a:pt x="75" y="522"/>
                  </a:lnTo>
                  <a:lnTo>
                    <a:pt x="30" y="791"/>
                  </a:lnTo>
                  <a:lnTo>
                    <a:pt x="0" y="1059"/>
                  </a:lnTo>
                  <a:lnTo>
                    <a:pt x="328" y="1044"/>
                  </a:lnTo>
                  <a:lnTo>
                    <a:pt x="641" y="1000"/>
                  </a:lnTo>
                  <a:lnTo>
                    <a:pt x="939" y="925"/>
                  </a:lnTo>
                  <a:lnTo>
                    <a:pt x="1223" y="821"/>
                  </a:lnTo>
                  <a:lnTo>
                    <a:pt x="1118" y="612"/>
                  </a:lnTo>
                  <a:lnTo>
                    <a:pt x="999" y="403"/>
                  </a:lnTo>
                  <a:lnTo>
                    <a:pt x="865" y="224"/>
                  </a:lnTo>
                  <a:lnTo>
                    <a:pt x="716" y="30"/>
                  </a:lnTo>
                  <a:lnTo>
                    <a:pt x="477" y="16"/>
                  </a:lnTo>
                  <a:lnTo>
                    <a:pt x="224"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a:off x="6505625" y="2307925"/>
              <a:ext cx="114825" cy="136075"/>
            </a:xfrm>
            <a:custGeom>
              <a:avLst/>
              <a:gdLst/>
              <a:ahLst/>
              <a:cxnLst/>
              <a:rect l="l" t="t" r="r" b="b"/>
              <a:pathLst>
                <a:path w="4593" h="5443" extrusionOk="0">
                  <a:moveTo>
                    <a:pt x="3280" y="1"/>
                  </a:moveTo>
                  <a:lnTo>
                    <a:pt x="2952" y="15"/>
                  </a:lnTo>
                  <a:lnTo>
                    <a:pt x="2639" y="60"/>
                  </a:lnTo>
                  <a:lnTo>
                    <a:pt x="2326" y="135"/>
                  </a:lnTo>
                  <a:lnTo>
                    <a:pt x="2028" y="239"/>
                  </a:lnTo>
                  <a:lnTo>
                    <a:pt x="1759" y="373"/>
                  </a:lnTo>
                  <a:lnTo>
                    <a:pt x="1491" y="522"/>
                  </a:lnTo>
                  <a:lnTo>
                    <a:pt x="1238" y="701"/>
                  </a:lnTo>
                  <a:lnTo>
                    <a:pt x="1014" y="910"/>
                  </a:lnTo>
                  <a:lnTo>
                    <a:pt x="805" y="1119"/>
                  </a:lnTo>
                  <a:lnTo>
                    <a:pt x="612" y="1357"/>
                  </a:lnTo>
                  <a:lnTo>
                    <a:pt x="448" y="1626"/>
                  </a:lnTo>
                  <a:lnTo>
                    <a:pt x="298" y="1894"/>
                  </a:lnTo>
                  <a:lnTo>
                    <a:pt x="179" y="2177"/>
                  </a:lnTo>
                  <a:lnTo>
                    <a:pt x="90" y="2475"/>
                  </a:lnTo>
                  <a:lnTo>
                    <a:pt x="30" y="2788"/>
                  </a:lnTo>
                  <a:lnTo>
                    <a:pt x="0" y="3102"/>
                  </a:lnTo>
                  <a:lnTo>
                    <a:pt x="179" y="3176"/>
                  </a:lnTo>
                  <a:lnTo>
                    <a:pt x="358" y="3251"/>
                  </a:lnTo>
                  <a:lnTo>
                    <a:pt x="522" y="3355"/>
                  </a:lnTo>
                  <a:lnTo>
                    <a:pt x="686" y="3459"/>
                  </a:lnTo>
                  <a:lnTo>
                    <a:pt x="835" y="3564"/>
                  </a:lnTo>
                  <a:lnTo>
                    <a:pt x="984" y="3698"/>
                  </a:lnTo>
                  <a:lnTo>
                    <a:pt x="1118" y="3832"/>
                  </a:lnTo>
                  <a:lnTo>
                    <a:pt x="1238" y="3981"/>
                  </a:lnTo>
                  <a:lnTo>
                    <a:pt x="1342" y="4145"/>
                  </a:lnTo>
                  <a:lnTo>
                    <a:pt x="1446" y="4309"/>
                  </a:lnTo>
                  <a:lnTo>
                    <a:pt x="1536" y="4488"/>
                  </a:lnTo>
                  <a:lnTo>
                    <a:pt x="1595" y="4667"/>
                  </a:lnTo>
                  <a:lnTo>
                    <a:pt x="1655" y="4846"/>
                  </a:lnTo>
                  <a:lnTo>
                    <a:pt x="1700" y="5040"/>
                  </a:lnTo>
                  <a:lnTo>
                    <a:pt x="1730" y="5248"/>
                  </a:lnTo>
                  <a:lnTo>
                    <a:pt x="1745" y="5442"/>
                  </a:lnTo>
                  <a:lnTo>
                    <a:pt x="2043" y="5397"/>
                  </a:lnTo>
                  <a:lnTo>
                    <a:pt x="2326" y="5308"/>
                  </a:lnTo>
                  <a:lnTo>
                    <a:pt x="2609" y="5204"/>
                  </a:lnTo>
                  <a:lnTo>
                    <a:pt x="2863" y="5084"/>
                  </a:lnTo>
                  <a:lnTo>
                    <a:pt x="3116" y="4935"/>
                  </a:lnTo>
                  <a:lnTo>
                    <a:pt x="3355" y="4756"/>
                  </a:lnTo>
                  <a:lnTo>
                    <a:pt x="3563" y="4563"/>
                  </a:lnTo>
                  <a:lnTo>
                    <a:pt x="3772" y="4354"/>
                  </a:lnTo>
                  <a:lnTo>
                    <a:pt x="3951" y="4130"/>
                  </a:lnTo>
                  <a:lnTo>
                    <a:pt x="4115" y="3892"/>
                  </a:lnTo>
                  <a:lnTo>
                    <a:pt x="4249" y="3638"/>
                  </a:lnTo>
                  <a:lnTo>
                    <a:pt x="4368" y="3370"/>
                  </a:lnTo>
                  <a:lnTo>
                    <a:pt x="4458" y="3087"/>
                  </a:lnTo>
                  <a:lnTo>
                    <a:pt x="4532" y="2803"/>
                  </a:lnTo>
                  <a:lnTo>
                    <a:pt x="4577" y="2505"/>
                  </a:lnTo>
                  <a:lnTo>
                    <a:pt x="4592" y="2192"/>
                  </a:lnTo>
                  <a:lnTo>
                    <a:pt x="4577" y="1879"/>
                  </a:lnTo>
                  <a:lnTo>
                    <a:pt x="4532" y="1581"/>
                  </a:lnTo>
                  <a:lnTo>
                    <a:pt x="4458" y="1298"/>
                  </a:lnTo>
                  <a:lnTo>
                    <a:pt x="4368" y="1014"/>
                  </a:lnTo>
                  <a:lnTo>
                    <a:pt x="4249" y="761"/>
                  </a:lnTo>
                  <a:lnTo>
                    <a:pt x="4115" y="507"/>
                  </a:lnTo>
                  <a:lnTo>
                    <a:pt x="3951" y="254"/>
                  </a:lnTo>
                  <a:lnTo>
                    <a:pt x="3772" y="30"/>
                  </a:lnTo>
                  <a:lnTo>
                    <a:pt x="3534" y="15"/>
                  </a:lnTo>
                  <a:lnTo>
                    <a:pt x="32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a:off x="6438525" y="2420475"/>
              <a:ext cx="107375" cy="88375"/>
            </a:xfrm>
            <a:custGeom>
              <a:avLst/>
              <a:gdLst/>
              <a:ahLst/>
              <a:cxnLst/>
              <a:rect l="l" t="t" r="r" b="b"/>
              <a:pathLst>
                <a:path w="4295" h="3535" extrusionOk="0">
                  <a:moveTo>
                    <a:pt x="2908" y="1"/>
                  </a:moveTo>
                  <a:lnTo>
                    <a:pt x="2908" y="165"/>
                  </a:lnTo>
                  <a:lnTo>
                    <a:pt x="2893" y="433"/>
                  </a:lnTo>
                  <a:lnTo>
                    <a:pt x="2863" y="687"/>
                  </a:lnTo>
                  <a:lnTo>
                    <a:pt x="2804" y="925"/>
                  </a:lnTo>
                  <a:lnTo>
                    <a:pt x="2714" y="1149"/>
                  </a:lnTo>
                  <a:lnTo>
                    <a:pt x="2610" y="1372"/>
                  </a:lnTo>
                  <a:lnTo>
                    <a:pt x="2476" y="1581"/>
                  </a:lnTo>
                  <a:lnTo>
                    <a:pt x="2341" y="1775"/>
                  </a:lnTo>
                  <a:lnTo>
                    <a:pt x="2177" y="1954"/>
                  </a:lnTo>
                  <a:lnTo>
                    <a:pt x="1998" y="2118"/>
                  </a:lnTo>
                  <a:lnTo>
                    <a:pt x="1805" y="2267"/>
                  </a:lnTo>
                  <a:lnTo>
                    <a:pt x="1596" y="2401"/>
                  </a:lnTo>
                  <a:lnTo>
                    <a:pt x="1372" y="2506"/>
                  </a:lnTo>
                  <a:lnTo>
                    <a:pt x="1134" y="2580"/>
                  </a:lnTo>
                  <a:lnTo>
                    <a:pt x="895" y="2655"/>
                  </a:lnTo>
                  <a:lnTo>
                    <a:pt x="642" y="2684"/>
                  </a:lnTo>
                  <a:lnTo>
                    <a:pt x="388" y="2699"/>
                  </a:lnTo>
                  <a:lnTo>
                    <a:pt x="195" y="2684"/>
                  </a:lnTo>
                  <a:lnTo>
                    <a:pt x="1" y="2670"/>
                  </a:lnTo>
                  <a:lnTo>
                    <a:pt x="180" y="2863"/>
                  </a:lnTo>
                  <a:lnTo>
                    <a:pt x="388" y="3027"/>
                  </a:lnTo>
                  <a:lnTo>
                    <a:pt x="597" y="3176"/>
                  </a:lnTo>
                  <a:lnTo>
                    <a:pt x="836" y="3311"/>
                  </a:lnTo>
                  <a:lnTo>
                    <a:pt x="1089" y="3400"/>
                  </a:lnTo>
                  <a:lnTo>
                    <a:pt x="1357" y="3475"/>
                  </a:lnTo>
                  <a:lnTo>
                    <a:pt x="1626" y="3519"/>
                  </a:lnTo>
                  <a:lnTo>
                    <a:pt x="1909" y="3534"/>
                  </a:lnTo>
                  <a:lnTo>
                    <a:pt x="2058" y="3534"/>
                  </a:lnTo>
                  <a:lnTo>
                    <a:pt x="2207" y="3519"/>
                  </a:lnTo>
                  <a:lnTo>
                    <a:pt x="2371" y="3504"/>
                  </a:lnTo>
                  <a:lnTo>
                    <a:pt x="2505" y="3475"/>
                  </a:lnTo>
                  <a:lnTo>
                    <a:pt x="2789" y="3385"/>
                  </a:lnTo>
                  <a:lnTo>
                    <a:pt x="3057" y="3266"/>
                  </a:lnTo>
                  <a:lnTo>
                    <a:pt x="3161" y="3012"/>
                  </a:lnTo>
                  <a:lnTo>
                    <a:pt x="3266" y="2774"/>
                  </a:lnTo>
                  <a:lnTo>
                    <a:pt x="3400" y="2550"/>
                  </a:lnTo>
                  <a:lnTo>
                    <a:pt x="3549" y="2342"/>
                  </a:lnTo>
                  <a:lnTo>
                    <a:pt x="3713" y="2133"/>
                  </a:lnTo>
                  <a:lnTo>
                    <a:pt x="3892" y="1939"/>
                  </a:lnTo>
                  <a:lnTo>
                    <a:pt x="4086" y="1775"/>
                  </a:lnTo>
                  <a:lnTo>
                    <a:pt x="4294" y="1611"/>
                  </a:lnTo>
                  <a:lnTo>
                    <a:pt x="4071" y="1477"/>
                  </a:lnTo>
                  <a:lnTo>
                    <a:pt x="3862" y="1313"/>
                  </a:lnTo>
                  <a:lnTo>
                    <a:pt x="3653" y="1134"/>
                  </a:lnTo>
                  <a:lnTo>
                    <a:pt x="3474" y="940"/>
                  </a:lnTo>
                  <a:lnTo>
                    <a:pt x="3310" y="731"/>
                  </a:lnTo>
                  <a:lnTo>
                    <a:pt x="3161" y="493"/>
                  </a:lnTo>
                  <a:lnTo>
                    <a:pt x="3027" y="254"/>
                  </a:lnTo>
                  <a:lnTo>
                    <a:pt x="2908"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7"/>
            <p:cNvSpPr/>
            <p:nvPr/>
          </p:nvSpPr>
          <p:spPr>
            <a:xfrm>
              <a:off x="6495925" y="2383225"/>
              <a:ext cx="10100" cy="15675"/>
            </a:xfrm>
            <a:custGeom>
              <a:avLst/>
              <a:gdLst/>
              <a:ahLst/>
              <a:cxnLst/>
              <a:rect l="l" t="t" r="r" b="b"/>
              <a:pathLst>
                <a:path w="404" h="627" extrusionOk="0">
                  <a:moveTo>
                    <a:pt x="1" y="0"/>
                  </a:moveTo>
                  <a:lnTo>
                    <a:pt x="120" y="149"/>
                  </a:lnTo>
                  <a:lnTo>
                    <a:pt x="224" y="298"/>
                  </a:lnTo>
                  <a:lnTo>
                    <a:pt x="314" y="462"/>
                  </a:lnTo>
                  <a:lnTo>
                    <a:pt x="403" y="626"/>
                  </a:lnTo>
                  <a:lnTo>
                    <a:pt x="388" y="447"/>
                  </a:lnTo>
                  <a:lnTo>
                    <a:pt x="373" y="268"/>
                  </a:lnTo>
                  <a:lnTo>
                    <a:pt x="388" y="90"/>
                  </a:lnTo>
                  <a:lnTo>
                    <a:pt x="194" y="45"/>
                  </a:lnTo>
                  <a:lnTo>
                    <a:pt x="1"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a:off x="6514925" y="2460750"/>
              <a:ext cx="32475" cy="41375"/>
            </a:xfrm>
            <a:custGeom>
              <a:avLst/>
              <a:gdLst/>
              <a:ahLst/>
              <a:cxnLst/>
              <a:rect l="l" t="t" r="r" b="b"/>
              <a:pathLst>
                <a:path w="1299" h="1655" extrusionOk="0">
                  <a:moveTo>
                    <a:pt x="1238" y="0"/>
                  </a:moveTo>
                  <a:lnTo>
                    <a:pt x="1030" y="164"/>
                  </a:lnTo>
                  <a:lnTo>
                    <a:pt x="836" y="328"/>
                  </a:lnTo>
                  <a:lnTo>
                    <a:pt x="657" y="522"/>
                  </a:lnTo>
                  <a:lnTo>
                    <a:pt x="493" y="731"/>
                  </a:lnTo>
                  <a:lnTo>
                    <a:pt x="344" y="939"/>
                  </a:lnTo>
                  <a:lnTo>
                    <a:pt x="210" y="1163"/>
                  </a:lnTo>
                  <a:lnTo>
                    <a:pt x="105" y="1401"/>
                  </a:lnTo>
                  <a:lnTo>
                    <a:pt x="1" y="1655"/>
                  </a:lnTo>
                  <a:lnTo>
                    <a:pt x="240" y="1521"/>
                  </a:lnTo>
                  <a:lnTo>
                    <a:pt x="448" y="1357"/>
                  </a:lnTo>
                  <a:lnTo>
                    <a:pt x="642" y="1178"/>
                  </a:lnTo>
                  <a:lnTo>
                    <a:pt x="821" y="984"/>
                  </a:lnTo>
                  <a:lnTo>
                    <a:pt x="970" y="775"/>
                  </a:lnTo>
                  <a:lnTo>
                    <a:pt x="1104" y="537"/>
                  </a:lnTo>
                  <a:lnTo>
                    <a:pt x="1209" y="298"/>
                  </a:lnTo>
                  <a:lnTo>
                    <a:pt x="1298" y="45"/>
                  </a:lnTo>
                  <a:lnTo>
                    <a:pt x="1238"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7"/>
            <p:cNvSpPr/>
            <p:nvPr/>
          </p:nvSpPr>
          <p:spPr>
            <a:xfrm>
              <a:off x="6525375" y="2443975"/>
              <a:ext cx="23875" cy="16775"/>
            </a:xfrm>
            <a:custGeom>
              <a:avLst/>
              <a:gdLst/>
              <a:ahLst/>
              <a:cxnLst/>
              <a:rect l="l" t="t" r="r" b="b"/>
              <a:pathLst>
                <a:path w="955" h="671" extrusionOk="0">
                  <a:moveTo>
                    <a:pt x="0" y="0"/>
                  </a:moveTo>
                  <a:lnTo>
                    <a:pt x="179" y="194"/>
                  </a:lnTo>
                  <a:lnTo>
                    <a:pt x="388" y="373"/>
                  </a:lnTo>
                  <a:lnTo>
                    <a:pt x="597" y="537"/>
                  </a:lnTo>
                  <a:lnTo>
                    <a:pt x="820" y="671"/>
                  </a:lnTo>
                  <a:lnTo>
                    <a:pt x="895" y="611"/>
                  </a:lnTo>
                  <a:lnTo>
                    <a:pt x="940" y="343"/>
                  </a:lnTo>
                  <a:lnTo>
                    <a:pt x="955" y="75"/>
                  </a:lnTo>
                  <a:lnTo>
                    <a:pt x="955" y="0"/>
                  </a:lnTo>
                  <a:lnTo>
                    <a:pt x="731" y="30"/>
                  </a:lnTo>
                  <a:lnTo>
                    <a:pt x="254" y="30"/>
                  </a:lnTo>
                  <a:lnTo>
                    <a:pt x="0"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7"/>
            <p:cNvSpPr/>
            <p:nvPr/>
          </p:nvSpPr>
          <p:spPr>
            <a:xfrm>
              <a:off x="6545875" y="2459250"/>
              <a:ext cx="1875" cy="2625"/>
            </a:xfrm>
            <a:custGeom>
              <a:avLst/>
              <a:gdLst/>
              <a:ahLst/>
              <a:cxnLst/>
              <a:rect l="l" t="t" r="r" b="b"/>
              <a:pathLst>
                <a:path w="75" h="105" extrusionOk="0">
                  <a:moveTo>
                    <a:pt x="75" y="0"/>
                  </a:moveTo>
                  <a:lnTo>
                    <a:pt x="0" y="60"/>
                  </a:lnTo>
                  <a:lnTo>
                    <a:pt x="60" y="105"/>
                  </a:lnTo>
                  <a:lnTo>
                    <a:pt x="75"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7"/>
            <p:cNvSpPr/>
            <p:nvPr/>
          </p:nvSpPr>
          <p:spPr>
            <a:xfrm>
              <a:off x="6505250" y="2385450"/>
              <a:ext cx="44000" cy="59275"/>
            </a:xfrm>
            <a:custGeom>
              <a:avLst/>
              <a:gdLst/>
              <a:ahLst/>
              <a:cxnLst/>
              <a:rect l="l" t="t" r="r" b="b"/>
              <a:pathLst>
                <a:path w="1760" h="2371" extrusionOk="0">
                  <a:moveTo>
                    <a:pt x="15" y="1"/>
                  </a:moveTo>
                  <a:lnTo>
                    <a:pt x="0" y="179"/>
                  </a:lnTo>
                  <a:lnTo>
                    <a:pt x="15" y="358"/>
                  </a:lnTo>
                  <a:lnTo>
                    <a:pt x="30" y="537"/>
                  </a:lnTo>
                  <a:lnTo>
                    <a:pt x="105" y="746"/>
                  </a:lnTo>
                  <a:lnTo>
                    <a:pt x="164" y="955"/>
                  </a:lnTo>
                  <a:lnTo>
                    <a:pt x="209" y="1178"/>
                  </a:lnTo>
                  <a:lnTo>
                    <a:pt x="239" y="1402"/>
                  </a:lnTo>
                  <a:lnTo>
                    <a:pt x="358" y="1655"/>
                  </a:lnTo>
                  <a:lnTo>
                    <a:pt x="492" y="1894"/>
                  </a:lnTo>
                  <a:lnTo>
                    <a:pt x="641" y="2132"/>
                  </a:lnTo>
                  <a:lnTo>
                    <a:pt x="805" y="2341"/>
                  </a:lnTo>
                  <a:lnTo>
                    <a:pt x="1059" y="2371"/>
                  </a:lnTo>
                  <a:lnTo>
                    <a:pt x="1536" y="2371"/>
                  </a:lnTo>
                  <a:lnTo>
                    <a:pt x="1760" y="2341"/>
                  </a:lnTo>
                  <a:lnTo>
                    <a:pt x="1745" y="2147"/>
                  </a:lnTo>
                  <a:lnTo>
                    <a:pt x="1715" y="1939"/>
                  </a:lnTo>
                  <a:lnTo>
                    <a:pt x="1670" y="1745"/>
                  </a:lnTo>
                  <a:lnTo>
                    <a:pt x="1610" y="1566"/>
                  </a:lnTo>
                  <a:lnTo>
                    <a:pt x="1551" y="1387"/>
                  </a:lnTo>
                  <a:lnTo>
                    <a:pt x="1461" y="1208"/>
                  </a:lnTo>
                  <a:lnTo>
                    <a:pt x="1357" y="1044"/>
                  </a:lnTo>
                  <a:lnTo>
                    <a:pt x="1253" y="880"/>
                  </a:lnTo>
                  <a:lnTo>
                    <a:pt x="1133" y="731"/>
                  </a:lnTo>
                  <a:lnTo>
                    <a:pt x="999" y="597"/>
                  </a:lnTo>
                  <a:lnTo>
                    <a:pt x="850" y="463"/>
                  </a:lnTo>
                  <a:lnTo>
                    <a:pt x="701" y="358"/>
                  </a:lnTo>
                  <a:lnTo>
                    <a:pt x="537" y="254"/>
                  </a:lnTo>
                  <a:lnTo>
                    <a:pt x="373" y="150"/>
                  </a:lnTo>
                  <a:lnTo>
                    <a:pt x="194" y="75"/>
                  </a:lnTo>
                  <a:lnTo>
                    <a:pt x="15"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7"/>
            <p:cNvSpPr/>
            <p:nvPr/>
          </p:nvSpPr>
          <p:spPr>
            <a:xfrm>
              <a:off x="6422875" y="2382475"/>
              <a:ext cx="88350" cy="105500"/>
            </a:xfrm>
            <a:custGeom>
              <a:avLst/>
              <a:gdLst/>
              <a:ahLst/>
              <a:cxnLst/>
              <a:rect l="l" t="t" r="r" b="b"/>
              <a:pathLst>
                <a:path w="3534" h="4220" extrusionOk="0">
                  <a:moveTo>
                    <a:pt x="2535" y="0"/>
                  </a:moveTo>
                  <a:lnTo>
                    <a:pt x="2267" y="15"/>
                  </a:lnTo>
                  <a:lnTo>
                    <a:pt x="2028" y="60"/>
                  </a:lnTo>
                  <a:lnTo>
                    <a:pt x="1775" y="120"/>
                  </a:lnTo>
                  <a:lnTo>
                    <a:pt x="1551" y="209"/>
                  </a:lnTo>
                  <a:lnTo>
                    <a:pt x="1327" y="313"/>
                  </a:lnTo>
                  <a:lnTo>
                    <a:pt x="1119" y="433"/>
                  </a:lnTo>
                  <a:lnTo>
                    <a:pt x="925" y="582"/>
                  </a:lnTo>
                  <a:lnTo>
                    <a:pt x="746" y="746"/>
                  </a:lnTo>
                  <a:lnTo>
                    <a:pt x="582" y="925"/>
                  </a:lnTo>
                  <a:lnTo>
                    <a:pt x="433" y="1118"/>
                  </a:lnTo>
                  <a:lnTo>
                    <a:pt x="314" y="1327"/>
                  </a:lnTo>
                  <a:lnTo>
                    <a:pt x="209" y="1551"/>
                  </a:lnTo>
                  <a:lnTo>
                    <a:pt x="120" y="1789"/>
                  </a:lnTo>
                  <a:lnTo>
                    <a:pt x="60" y="2028"/>
                  </a:lnTo>
                  <a:lnTo>
                    <a:pt x="16" y="2281"/>
                  </a:lnTo>
                  <a:lnTo>
                    <a:pt x="1" y="2535"/>
                  </a:lnTo>
                  <a:lnTo>
                    <a:pt x="16" y="2773"/>
                  </a:lnTo>
                  <a:lnTo>
                    <a:pt x="45" y="2997"/>
                  </a:lnTo>
                  <a:lnTo>
                    <a:pt x="105" y="3220"/>
                  </a:lnTo>
                  <a:lnTo>
                    <a:pt x="165" y="3429"/>
                  </a:lnTo>
                  <a:lnTo>
                    <a:pt x="254" y="3638"/>
                  </a:lnTo>
                  <a:lnTo>
                    <a:pt x="358" y="3832"/>
                  </a:lnTo>
                  <a:lnTo>
                    <a:pt x="493" y="4011"/>
                  </a:lnTo>
                  <a:lnTo>
                    <a:pt x="627" y="4190"/>
                  </a:lnTo>
                  <a:lnTo>
                    <a:pt x="821" y="4204"/>
                  </a:lnTo>
                  <a:lnTo>
                    <a:pt x="1014" y="4219"/>
                  </a:lnTo>
                  <a:lnTo>
                    <a:pt x="1268" y="4204"/>
                  </a:lnTo>
                  <a:lnTo>
                    <a:pt x="1521" y="4175"/>
                  </a:lnTo>
                  <a:lnTo>
                    <a:pt x="1760" y="4100"/>
                  </a:lnTo>
                  <a:lnTo>
                    <a:pt x="1998" y="4026"/>
                  </a:lnTo>
                  <a:lnTo>
                    <a:pt x="2222" y="3921"/>
                  </a:lnTo>
                  <a:lnTo>
                    <a:pt x="2431" y="3787"/>
                  </a:lnTo>
                  <a:lnTo>
                    <a:pt x="2624" y="3638"/>
                  </a:lnTo>
                  <a:lnTo>
                    <a:pt x="2803" y="3474"/>
                  </a:lnTo>
                  <a:lnTo>
                    <a:pt x="2967" y="3295"/>
                  </a:lnTo>
                  <a:lnTo>
                    <a:pt x="3102" y="3101"/>
                  </a:lnTo>
                  <a:lnTo>
                    <a:pt x="3236" y="2892"/>
                  </a:lnTo>
                  <a:lnTo>
                    <a:pt x="3340" y="2669"/>
                  </a:lnTo>
                  <a:lnTo>
                    <a:pt x="3430" y="2445"/>
                  </a:lnTo>
                  <a:lnTo>
                    <a:pt x="3489" y="2207"/>
                  </a:lnTo>
                  <a:lnTo>
                    <a:pt x="3519" y="1953"/>
                  </a:lnTo>
                  <a:lnTo>
                    <a:pt x="3534" y="1685"/>
                  </a:lnTo>
                  <a:lnTo>
                    <a:pt x="3534" y="1521"/>
                  </a:lnTo>
                  <a:lnTo>
                    <a:pt x="3459" y="1312"/>
                  </a:lnTo>
                  <a:lnTo>
                    <a:pt x="3400" y="1103"/>
                  </a:lnTo>
                  <a:lnTo>
                    <a:pt x="3355" y="880"/>
                  </a:lnTo>
                  <a:lnTo>
                    <a:pt x="3325" y="656"/>
                  </a:lnTo>
                  <a:lnTo>
                    <a:pt x="3236" y="492"/>
                  </a:lnTo>
                  <a:lnTo>
                    <a:pt x="3146" y="328"/>
                  </a:lnTo>
                  <a:lnTo>
                    <a:pt x="3042" y="179"/>
                  </a:lnTo>
                  <a:lnTo>
                    <a:pt x="2923" y="30"/>
                  </a:lnTo>
                  <a:lnTo>
                    <a:pt x="2729" y="15"/>
                  </a:lnTo>
                  <a:lnTo>
                    <a:pt x="2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7"/>
            <p:cNvSpPr/>
            <p:nvPr/>
          </p:nvSpPr>
          <p:spPr>
            <a:xfrm>
              <a:off x="6506000" y="2398875"/>
              <a:ext cx="5225" cy="21625"/>
            </a:xfrm>
            <a:custGeom>
              <a:avLst/>
              <a:gdLst/>
              <a:ahLst/>
              <a:cxnLst/>
              <a:rect l="l" t="t" r="r" b="b"/>
              <a:pathLst>
                <a:path w="209" h="865" extrusionOk="0">
                  <a:moveTo>
                    <a:pt x="0" y="0"/>
                  </a:moveTo>
                  <a:lnTo>
                    <a:pt x="30" y="224"/>
                  </a:lnTo>
                  <a:lnTo>
                    <a:pt x="75" y="447"/>
                  </a:lnTo>
                  <a:lnTo>
                    <a:pt x="134" y="656"/>
                  </a:lnTo>
                  <a:lnTo>
                    <a:pt x="209" y="865"/>
                  </a:lnTo>
                  <a:lnTo>
                    <a:pt x="179" y="641"/>
                  </a:lnTo>
                  <a:lnTo>
                    <a:pt x="134" y="418"/>
                  </a:lnTo>
                  <a:lnTo>
                    <a:pt x="75" y="209"/>
                  </a:lnTo>
                  <a:lnTo>
                    <a:pt x="0" y="0"/>
                  </a:lnTo>
                  <a:close/>
                  <a:moveTo>
                    <a:pt x="209" y="865"/>
                  </a:moveTo>
                  <a:lnTo>
                    <a:pt x="209" y="865"/>
                  </a:lnTo>
                  <a:lnTo>
                    <a:pt x="209" y="86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7"/>
            <p:cNvSpPr/>
            <p:nvPr/>
          </p:nvSpPr>
          <p:spPr>
            <a:xfrm>
              <a:off x="6979700" y="2459250"/>
              <a:ext cx="58175" cy="108100"/>
            </a:xfrm>
            <a:custGeom>
              <a:avLst/>
              <a:gdLst/>
              <a:ahLst/>
              <a:cxnLst/>
              <a:rect l="l" t="t" r="r" b="b"/>
              <a:pathLst>
                <a:path w="2327" h="4324" extrusionOk="0">
                  <a:moveTo>
                    <a:pt x="1372" y="0"/>
                  </a:moveTo>
                  <a:lnTo>
                    <a:pt x="1223" y="149"/>
                  </a:lnTo>
                  <a:lnTo>
                    <a:pt x="1074" y="284"/>
                  </a:lnTo>
                  <a:lnTo>
                    <a:pt x="910" y="403"/>
                  </a:lnTo>
                  <a:lnTo>
                    <a:pt x="731" y="507"/>
                  </a:lnTo>
                  <a:lnTo>
                    <a:pt x="761" y="671"/>
                  </a:lnTo>
                  <a:lnTo>
                    <a:pt x="791" y="820"/>
                  </a:lnTo>
                  <a:lnTo>
                    <a:pt x="806" y="984"/>
                  </a:lnTo>
                  <a:lnTo>
                    <a:pt x="806" y="1148"/>
                  </a:lnTo>
                  <a:lnTo>
                    <a:pt x="791" y="1417"/>
                  </a:lnTo>
                  <a:lnTo>
                    <a:pt x="761" y="1685"/>
                  </a:lnTo>
                  <a:lnTo>
                    <a:pt x="687" y="1938"/>
                  </a:lnTo>
                  <a:lnTo>
                    <a:pt x="597" y="2177"/>
                  </a:lnTo>
                  <a:lnTo>
                    <a:pt x="478" y="2401"/>
                  </a:lnTo>
                  <a:lnTo>
                    <a:pt x="344" y="2624"/>
                  </a:lnTo>
                  <a:lnTo>
                    <a:pt x="180" y="2818"/>
                  </a:lnTo>
                  <a:lnTo>
                    <a:pt x="1" y="2997"/>
                  </a:lnTo>
                  <a:lnTo>
                    <a:pt x="239" y="3295"/>
                  </a:lnTo>
                  <a:lnTo>
                    <a:pt x="448" y="3623"/>
                  </a:lnTo>
                  <a:lnTo>
                    <a:pt x="627" y="3966"/>
                  </a:lnTo>
                  <a:lnTo>
                    <a:pt x="776" y="4324"/>
                  </a:lnTo>
                  <a:lnTo>
                    <a:pt x="940" y="4249"/>
                  </a:lnTo>
                  <a:lnTo>
                    <a:pt x="1104" y="4160"/>
                  </a:lnTo>
                  <a:lnTo>
                    <a:pt x="1253" y="4055"/>
                  </a:lnTo>
                  <a:lnTo>
                    <a:pt x="1402" y="3951"/>
                  </a:lnTo>
                  <a:lnTo>
                    <a:pt x="1536" y="3832"/>
                  </a:lnTo>
                  <a:lnTo>
                    <a:pt x="1671" y="3698"/>
                  </a:lnTo>
                  <a:lnTo>
                    <a:pt x="1790" y="3563"/>
                  </a:lnTo>
                  <a:lnTo>
                    <a:pt x="1894" y="3414"/>
                  </a:lnTo>
                  <a:lnTo>
                    <a:pt x="1999" y="3250"/>
                  </a:lnTo>
                  <a:lnTo>
                    <a:pt x="2073" y="3086"/>
                  </a:lnTo>
                  <a:lnTo>
                    <a:pt x="2148" y="2922"/>
                  </a:lnTo>
                  <a:lnTo>
                    <a:pt x="2222" y="2744"/>
                  </a:lnTo>
                  <a:lnTo>
                    <a:pt x="2267" y="2565"/>
                  </a:lnTo>
                  <a:lnTo>
                    <a:pt x="2297" y="2371"/>
                  </a:lnTo>
                  <a:lnTo>
                    <a:pt x="2327" y="2192"/>
                  </a:lnTo>
                  <a:lnTo>
                    <a:pt x="2327" y="1983"/>
                  </a:lnTo>
                  <a:lnTo>
                    <a:pt x="2312" y="1700"/>
                  </a:lnTo>
                  <a:lnTo>
                    <a:pt x="2267" y="1402"/>
                  </a:lnTo>
                  <a:lnTo>
                    <a:pt x="2177" y="1133"/>
                  </a:lnTo>
                  <a:lnTo>
                    <a:pt x="2073" y="865"/>
                  </a:lnTo>
                  <a:lnTo>
                    <a:pt x="1924" y="627"/>
                  </a:lnTo>
                  <a:lnTo>
                    <a:pt x="1760" y="403"/>
                  </a:lnTo>
                  <a:lnTo>
                    <a:pt x="1581" y="194"/>
                  </a:lnTo>
                  <a:lnTo>
                    <a:pt x="1372"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7"/>
            <p:cNvSpPr/>
            <p:nvPr/>
          </p:nvSpPr>
          <p:spPr>
            <a:xfrm>
              <a:off x="6939825" y="2534150"/>
              <a:ext cx="59300" cy="38050"/>
            </a:xfrm>
            <a:custGeom>
              <a:avLst/>
              <a:gdLst/>
              <a:ahLst/>
              <a:cxnLst/>
              <a:rect l="l" t="t" r="r" b="b"/>
              <a:pathLst>
                <a:path w="2372" h="1522" extrusionOk="0">
                  <a:moveTo>
                    <a:pt x="1596" y="1"/>
                  </a:moveTo>
                  <a:lnTo>
                    <a:pt x="1432" y="150"/>
                  </a:lnTo>
                  <a:lnTo>
                    <a:pt x="1253" y="269"/>
                  </a:lnTo>
                  <a:lnTo>
                    <a:pt x="1074" y="374"/>
                  </a:lnTo>
                  <a:lnTo>
                    <a:pt x="880" y="478"/>
                  </a:lnTo>
                  <a:lnTo>
                    <a:pt x="671" y="553"/>
                  </a:lnTo>
                  <a:lnTo>
                    <a:pt x="448" y="612"/>
                  </a:lnTo>
                  <a:lnTo>
                    <a:pt x="239" y="657"/>
                  </a:lnTo>
                  <a:lnTo>
                    <a:pt x="1" y="672"/>
                  </a:lnTo>
                  <a:lnTo>
                    <a:pt x="30" y="910"/>
                  </a:lnTo>
                  <a:lnTo>
                    <a:pt x="60" y="1134"/>
                  </a:lnTo>
                  <a:lnTo>
                    <a:pt x="209" y="1223"/>
                  </a:lnTo>
                  <a:lnTo>
                    <a:pt x="358" y="1298"/>
                  </a:lnTo>
                  <a:lnTo>
                    <a:pt x="522" y="1373"/>
                  </a:lnTo>
                  <a:lnTo>
                    <a:pt x="686" y="1417"/>
                  </a:lnTo>
                  <a:lnTo>
                    <a:pt x="865" y="1462"/>
                  </a:lnTo>
                  <a:lnTo>
                    <a:pt x="1029" y="1492"/>
                  </a:lnTo>
                  <a:lnTo>
                    <a:pt x="1208" y="1522"/>
                  </a:lnTo>
                  <a:lnTo>
                    <a:pt x="1402" y="1522"/>
                  </a:lnTo>
                  <a:lnTo>
                    <a:pt x="1655" y="1507"/>
                  </a:lnTo>
                  <a:lnTo>
                    <a:pt x="1909" y="1477"/>
                  </a:lnTo>
                  <a:lnTo>
                    <a:pt x="2147" y="1417"/>
                  </a:lnTo>
                  <a:lnTo>
                    <a:pt x="2371" y="1328"/>
                  </a:lnTo>
                  <a:lnTo>
                    <a:pt x="2222" y="970"/>
                  </a:lnTo>
                  <a:lnTo>
                    <a:pt x="2043" y="627"/>
                  </a:lnTo>
                  <a:lnTo>
                    <a:pt x="1834" y="299"/>
                  </a:lnTo>
                  <a:lnTo>
                    <a:pt x="1596"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7"/>
            <p:cNvSpPr/>
            <p:nvPr/>
          </p:nvSpPr>
          <p:spPr>
            <a:xfrm>
              <a:off x="6931250" y="2550925"/>
              <a:ext cx="10100" cy="11575"/>
            </a:xfrm>
            <a:custGeom>
              <a:avLst/>
              <a:gdLst/>
              <a:ahLst/>
              <a:cxnLst/>
              <a:rect l="l" t="t" r="r" b="b"/>
              <a:pathLst>
                <a:path w="404" h="463" extrusionOk="0">
                  <a:moveTo>
                    <a:pt x="90" y="1"/>
                  </a:moveTo>
                  <a:lnTo>
                    <a:pt x="1" y="150"/>
                  </a:lnTo>
                  <a:lnTo>
                    <a:pt x="195" y="314"/>
                  </a:lnTo>
                  <a:lnTo>
                    <a:pt x="403" y="463"/>
                  </a:lnTo>
                  <a:lnTo>
                    <a:pt x="373" y="239"/>
                  </a:lnTo>
                  <a:lnTo>
                    <a:pt x="344" y="1"/>
                  </a:lnTo>
                  <a:lnTo>
                    <a:pt x="224" y="16"/>
                  </a:lnTo>
                  <a:lnTo>
                    <a:pt x="90"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7"/>
            <p:cNvSpPr/>
            <p:nvPr/>
          </p:nvSpPr>
          <p:spPr>
            <a:xfrm>
              <a:off x="6927150" y="2550550"/>
              <a:ext cx="6375" cy="4125"/>
            </a:xfrm>
            <a:custGeom>
              <a:avLst/>
              <a:gdLst/>
              <a:ahLst/>
              <a:cxnLst/>
              <a:rect l="l" t="t" r="r" b="b"/>
              <a:pathLst>
                <a:path w="255" h="165" extrusionOk="0">
                  <a:moveTo>
                    <a:pt x="1" y="1"/>
                  </a:moveTo>
                  <a:lnTo>
                    <a:pt x="165" y="165"/>
                  </a:lnTo>
                  <a:lnTo>
                    <a:pt x="254" y="16"/>
                  </a:lnTo>
                  <a:lnTo>
                    <a:pt x="1"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a:off x="6946175" y="2471925"/>
              <a:ext cx="53675" cy="62250"/>
            </a:xfrm>
            <a:custGeom>
              <a:avLst/>
              <a:gdLst/>
              <a:ahLst/>
              <a:cxnLst/>
              <a:rect l="l" t="t" r="r" b="b"/>
              <a:pathLst>
                <a:path w="2147" h="2490" extrusionOk="0">
                  <a:moveTo>
                    <a:pt x="2072" y="0"/>
                  </a:moveTo>
                  <a:lnTo>
                    <a:pt x="1923" y="75"/>
                  </a:lnTo>
                  <a:lnTo>
                    <a:pt x="1789" y="134"/>
                  </a:lnTo>
                  <a:lnTo>
                    <a:pt x="1640" y="194"/>
                  </a:lnTo>
                  <a:lnTo>
                    <a:pt x="1476" y="239"/>
                  </a:lnTo>
                  <a:lnTo>
                    <a:pt x="1327" y="284"/>
                  </a:lnTo>
                  <a:lnTo>
                    <a:pt x="1163" y="298"/>
                  </a:lnTo>
                  <a:lnTo>
                    <a:pt x="999" y="313"/>
                  </a:lnTo>
                  <a:lnTo>
                    <a:pt x="835" y="328"/>
                  </a:lnTo>
                  <a:lnTo>
                    <a:pt x="611" y="313"/>
                  </a:lnTo>
                  <a:lnTo>
                    <a:pt x="403" y="284"/>
                  </a:lnTo>
                  <a:lnTo>
                    <a:pt x="194" y="239"/>
                  </a:lnTo>
                  <a:lnTo>
                    <a:pt x="0" y="179"/>
                  </a:lnTo>
                  <a:lnTo>
                    <a:pt x="30" y="388"/>
                  </a:lnTo>
                  <a:lnTo>
                    <a:pt x="60" y="582"/>
                  </a:lnTo>
                  <a:lnTo>
                    <a:pt x="75" y="790"/>
                  </a:lnTo>
                  <a:lnTo>
                    <a:pt x="75" y="999"/>
                  </a:lnTo>
                  <a:lnTo>
                    <a:pt x="75" y="1238"/>
                  </a:lnTo>
                  <a:lnTo>
                    <a:pt x="60" y="1476"/>
                  </a:lnTo>
                  <a:lnTo>
                    <a:pt x="239" y="1566"/>
                  </a:lnTo>
                  <a:lnTo>
                    <a:pt x="417" y="1685"/>
                  </a:lnTo>
                  <a:lnTo>
                    <a:pt x="581" y="1789"/>
                  </a:lnTo>
                  <a:lnTo>
                    <a:pt x="745" y="1923"/>
                  </a:lnTo>
                  <a:lnTo>
                    <a:pt x="909" y="2058"/>
                  </a:lnTo>
                  <a:lnTo>
                    <a:pt x="1059" y="2192"/>
                  </a:lnTo>
                  <a:lnTo>
                    <a:pt x="1208" y="2341"/>
                  </a:lnTo>
                  <a:lnTo>
                    <a:pt x="1342" y="2490"/>
                  </a:lnTo>
                  <a:lnTo>
                    <a:pt x="1521" y="2311"/>
                  </a:lnTo>
                  <a:lnTo>
                    <a:pt x="1685" y="2117"/>
                  </a:lnTo>
                  <a:lnTo>
                    <a:pt x="1819" y="1894"/>
                  </a:lnTo>
                  <a:lnTo>
                    <a:pt x="1938" y="1670"/>
                  </a:lnTo>
                  <a:lnTo>
                    <a:pt x="2028" y="1431"/>
                  </a:lnTo>
                  <a:lnTo>
                    <a:pt x="2102" y="1178"/>
                  </a:lnTo>
                  <a:lnTo>
                    <a:pt x="2132" y="910"/>
                  </a:lnTo>
                  <a:lnTo>
                    <a:pt x="2147" y="641"/>
                  </a:lnTo>
                  <a:lnTo>
                    <a:pt x="2147" y="477"/>
                  </a:lnTo>
                  <a:lnTo>
                    <a:pt x="2132" y="313"/>
                  </a:lnTo>
                  <a:lnTo>
                    <a:pt x="2102" y="164"/>
                  </a:lnTo>
                  <a:lnTo>
                    <a:pt x="2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a:off x="6937975" y="2508825"/>
              <a:ext cx="41750" cy="42125"/>
            </a:xfrm>
            <a:custGeom>
              <a:avLst/>
              <a:gdLst/>
              <a:ahLst/>
              <a:cxnLst/>
              <a:rect l="l" t="t" r="r" b="b"/>
              <a:pathLst>
                <a:path w="1670" h="1685" extrusionOk="0">
                  <a:moveTo>
                    <a:pt x="388" y="0"/>
                  </a:moveTo>
                  <a:lnTo>
                    <a:pt x="328" y="343"/>
                  </a:lnTo>
                  <a:lnTo>
                    <a:pt x="254" y="686"/>
                  </a:lnTo>
                  <a:lnTo>
                    <a:pt x="134" y="1014"/>
                  </a:lnTo>
                  <a:lnTo>
                    <a:pt x="0" y="1327"/>
                  </a:lnTo>
                  <a:lnTo>
                    <a:pt x="75" y="1685"/>
                  </a:lnTo>
                  <a:lnTo>
                    <a:pt x="313" y="1670"/>
                  </a:lnTo>
                  <a:lnTo>
                    <a:pt x="522" y="1625"/>
                  </a:lnTo>
                  <a:lnTo>
                    <a:pt x="745" y="1566"/>
                  </a:lnTo>
                  <a:lnTo>
                    <a:pt x="954" y="1491"/>
                  </a:lnTo>
                  <a:lnTo>
                    <a:pt x="1148" y="1387"/>
                  </a:lnTo>
                  <a:lnTo>
                    <a:pt x="1327" y="1282"/>
                  </a:lnTo>
                  <a:lnTo>
                    <a:pt x="1506" y="1163"/>
                  </a:lnTo>
                  <a:lnTo>
                    <a:pt x="1670" y="1014"/>
                  </a:lnTo>
                  <a:lnTo>
                    <a:pt x="1536" y="865"/>
                  </a:lnTo>
                  <a:lnTo>
                    <a:pt x="1387" y="716"/>
                  </a:lnTo>
                  <a:lnTo>
                    <a:pt x="1237" y="582"/>
                  </a:lnTo>
                  <a:lnTo>
                    <a:pt x="1073" y="447"/>
                  </a:lnTo>
                  <a:lnTo>
                    <a:pt x="909" y="313"/>
                  </a:lnTo>
                  <a:lnTo>
                    <a:pt x="745" y="209"/>
                  </a:lnTo>
                  <a:lnTo>
                    <a:pt x="567" y="90"/>
                  </a:lnTo>
                  <a:lnTo>
                    <a:pt x="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7"/>
            <p:cNvSpPr/>
            <p:nvPr/>
          </p:nvSpPr>
          <p:spPr>
            <a:xfrm>
              <a:off x="6933500" y="2542000"/>
              <a:ext cx="6350" cy="9325"/>
            </a:xfrm>
            <a:custGeom>
              <a:avLst/>
              <a:gdLst/>
              <a:ahLst/>
              <a:cxnLst/>
              <a:rect l="l" t="t" r="r" b="b"/>
              <a:pathLst>
                <a:path w="254" h="373" extrusionOk="0">
                  <a:moveTo>
                    <a:pt x="179" y="0"/>
                  </a:moveTo>
                  <a:lnTo>
                    <a:pt x="90" y="179"/>
                  </a:lnTo>
                  <a:lnTo>
                    <a:pt x="0" y="358"/>
                  </a:lnTo>
                  <a:lnTo>
                    <a:pt x="134" y="373"/>
                  </a:lnTo>
                  <a:lnTo>
                    <a:pt x="254" y="358"/>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6912625" y="2466325"/>
              <a:ext cx="35425" cy="42525"/>
            </a:xfrm>
            <a:custGeom>
              <a:avLst/>
              <a:gdLst/>
              <a:ahLst/>
              <a:cxnLst/>
              <a:rect l="l" t="t" r="r" b="b"/>
              <a:pathLst>
                <a:path w="1417" h="1701" extrusionOk="0">
                  <a:moveTo>
                    <a:pt x="612" y="1"/>
                  </a:moveTo>
                  <a:lnTo>
                    <a:pt x="507" y="135"/>
                  </a:lnTo>
                  <a:lnTo>
                    <a:pt x="403" y="284"/>
                  </a:lnTo>
                  <a:lnTo>
                    <a:pt x="298" y="433"/>
                  </a:lnTo>
                  <a:lnTo>
                    <a:pt x="224" y="582"/>
                  </a:lnTo>
                  <a:lnTo>
                    <a:pt x="149" y="746"/>
                  </a:lnTo>
                  <a:lnTo>
                    <a:pt x="90" y="910"/>
                  </a:lnTo>
                  <a:lnTo>
                    <a:pt x="30" y="1089"/>
                  </a:lnTo>
                  <a:lnTo>
                    <a:pt x="0" y="1268"/>
                  </a:lnTo>
                  <a:lnTo>
                    <a:pt x="105" y="1283"/>
                  </a:lnTo>
                  <a:lnTo>
                    <a:pt x="448" y="1342"/>
                  </a:lnTo>
                  <a:lnTo>
                    <a:pt x="776" y="1432"/>
                  </a:lnTo>
                  <a:lnTo>
                    <a:pt x="1089" y="1551"/>
                  </a:lnTo>
                  <a:lnTo>
                    <a:pt x="1402" y="1700"/>
                  </a:lnTo>
                  <a:lnTo>
                    <a:pt x="1417" y="1462"/>
                  </a:lnTo>
                  <a:lnTo>
                    <a:pt x="1417" y="1223"/>
                  </a:lnTo>
                  <a:lnTo>
                    <a:pt x="1417" y="1014"/>
                  </a:lnTo>
                  <a:lnTo>
                    <a:pt x="1402" y="806"/>
                  </a:lnTo>
                  <a:lnTo>
                    <a:pt x="1372" y="612"/>
                  </a:lnTo>
                  <a:lnTo>
                    <a:pt x="1342" y="403"/>
                  </a:lnTo>
                  <a:lnTo>
                    <a:pt x="1148" y="329"/>
                  </a:lnTo>
                  <a:lnTo>
                    <a:pt x="954" y="239"/>
                  </a:lnTo>
                  <a:lnTo>
                    <a:pt x="776" y="135"/>
                  </a:lnTo>
                  <a:lnTo>
                    <a:pt x="6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a:off x="6915225" y="2498375"/>
              <a:ext cx="32450" cy="43650"/>
            </a:xfrm>
            <a:custGeom>
              <a:avLst/>
              <a:gdLst/>
              <a:ahLst/>
              <a:cxnLst/>
              <a:rect l="l" t="t" r="r" b="b"/>
              <a:pathLst>
                <a:path w="1298" h="1746" extrusionOk="0">
                  <a:moveTo>
                    <a:pt x="1" y="1"/>
                  </a:moveTo>
                  <a:lnTo>
                    <a:pt x="150" y="180"/>
                  </a:lnTo>
                  <a:lnTo>
                    <a:pt x="299" y="388"/>
                  </a:lnTo>
                  <a:lnTo>
                    <a:pt x="433" y="597"/>
                  </a:lnTo>
                  <a:lnTo>
                    <a:pt x="552" y="806"/>
                  </a:lnTo>
                  <a:lnTo>
                    <a:pt x="672" y="1029"/>
                  </a:lnTo>
                  <a:lnTo>
                    <a:pt x="761" y="1268"/>
                  </a:lnTo>
                  <a:lnTo>
                    <a:pt x="850" y="1507"/>
                  </a:lnTo>
                  <a:lnTo>
                    <a:pt x="910" y="1745"/>
                  </a:lnTo>
                  <a:lnTo>
                    <a:pt x="1044" y="1432"/>
                  </a:lnTo>
                  <a:lnTo>
                    <a:pt x="1164" y="1104"/>
                  </a:lnTo>
                  <a:lnTo>
                    <a:pt x="1238" y="761"/>
                  </a:lnTo>
                  <a:lnTo>
                    <a:pt x="1298" y="418"/>
                  </a:lnTo>
                  <a:lnTo>
                    <a:pt x="985" y="269"/>
                  </a:lnTo>
                  <a:lnTo>
                    <a:pt x="672" y="150"/>
                  </a:lnTo>
                  <a:lnTo>
                    <a:pt x="344" y="6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a:off x="6911500" y="2498000"/>
              <a:ext cx="26500" cy="52950"/>
            </a:xfrm>
            <a:custGeom>
              <a:avLst/>
              <a:gdLst/>
              <a:ahLst/>
              <a:cxnLst/>
              <a:rect l="l" t="t" r="r" b="b"/>
              <a:pathLst>
                <a:path w="1060" h="2118" extrusionOk="0">
                  <a:moveTo>
                    <a:pt x="45" y="1"/>
                  </a:moveTo>
                  <a:lnTo>
                    <a:pt x="15" y="210"/>
                  </a:lnTo>
                  <a:lnTo>
                    <a:pt x="1" y="433"/>
                  </a:lnTo>
                  <a:lnTo>
                    <a:pt x="15" y="672"/>
                  </a:lnTo>
                  <a:lnTo>
                    <a:pt x="45" y="910"/>
                  </a:lnTo>
                  <a:lnTo>
                    <a:pt x="105" y="1119"/>
                  </a:lnTo>
                  <a:lnTo>
                    <a:pt x="165" y="1343"/>
                  </a:lnTo>
                  <a:lnTo>
                    <a:pt x="254" y="1551"/>
                  </a:lnTo>
                  <a:lnTo>
                    <a:pt x="358" y="1745"/>
                  </a:lnTo>
                  <a:lnTo>
                    <a:pt x="493" y="1924"/>
                  </a:lnTo>
                  <a:lnTo>
                    <a:pt x="627" y="2103"/>
                  </a:lnTo>
                  <a:lnTo>
                    <a:pt x="880" y="2118"/>
                  </a:lnTo>
                  <a:lnTo>
                    <a:pt x="970" y="1939"/>
                  </a:lnTo>
                  <a:lnTo>
                    <a:pt x="1059" y="1760"/>
                  </a:lnTo>
                  <a:lnTo>
                    <a:pt x="999" y="1522"/>
                  </a:lnTo>
                  <a:lnTo>
                    <a:pt x="910" y="1283"/>
                  </a:lnTo>
                  <a:lnTo>
                    <a:pt x="821" y="1044"/>
                  </a:lnTo>
                  <a:lnTo>
                    <a:pt x="701" y="821"/>
                  </a:lnTo>
                  <a:lnTo>
                    <a:pt x="582" y="612"/>
                  </a:lnTo>
                  <a:lnTo>
                    <a:pt x="448" y="403"/>
                  </a:lnTo>
                  <a:lnTo>
                    <a:pt x="299" y="195"/>
                  </a:lnTo>
                  <a:lnTo>
                    <a:pt x="150" y="16"/>
                  </a:lnTo>
                  <a:lnTo>
                    <a:pt x="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6967025" y="2354525"/>
              <a:ext cx="63400" cy="104750"/>
            </a:xfrm>
            <a:custGeom>
              <a:avLst/>
              <a:gdLst/>
              <a:ahLst/>
              <a:cxnLst/>
              <a:rect l="l" t="t" r="r" b="b"/>
              <a:pathLst>
                <a:path w="2536" h="4190" extrusionOk="0">
                  <a:moveTo>
                    <a:pt x="389" y="0"/>
                  </a:moveTo>
                  <a:lnTo>
                    <a:pt x="523" y="164"/>
                  </a:lnTo>
                  <a:lnTo>
                    <a:pt x="642" y="358"/>
                  </a:lnTo>
                  <a:lnTo>
                    <a:pt x="746" y="552"/>
                  </a:lnTo>
                  <a:lnTo>
                    <a:pt x="836" y="746"/>
                  </a:lnTo>
                  <a:lnTo>
                    <a:pt x="910" y="969"/>
                  </a:lnTo>
                  <a:lnTo>
                    <a:pt x="970" y="1193"/>
                  </a:lnTo>
                  <a:lnTo>
                    <a:pt x="1000" y="1416"/>
                  </a:lnTo>
                  <a:lnTo>
                    <a:pt x="1015" y="1655"/>
                  </a:lnTo>
                  <a:lnTo>
                    <a:pt x="1000" y="1804"/>
                  </a:lnTo>
                  <a:lnTo>
                    <a:pt x="985" y="1953"/>
                  </a:lnTo>
                  <a:lnTo>
                    <a:pt x="970" y="2102"/>
                  </a:lnTo>
                  <a:lnTo>
                    <a:pt x="940" y="2251"/>
                  </a:lnTo>
                  <a:lnTo>
                    <a:pt x="851" y="2535"/>
                  </a:lnTo>
                  <a:lnTo>
                    <a:pt x="731" y="2803"/>
                  </a:lnTo>
                  <a:lnTo>
                    <a:pt x="582" y="3041"/>
                  </a:lnTo>
                  <a:lnTo>
                    <a:pt x="418" y="3280"/>
                  </a:lnTo>
                  <a:lnTo>
                    <a:pt x="225" y="3489"/>
                  </a:lnTo>
                  <a:lnTo>
                    <a:pt x="1" y="3668"/>
                  </a:lnTo>
                  <a:lnTo>
                    <a:pt x="150" y="3653"/>
                  </a:lnTo>
                  <a:lnTo>
                    <a:pt x="508" y="3653"/>
                  </a:lnTo>
                  <a:lnTo>
                    <a:pt x="702" y="3682"/>
                  </a:lnTo>
                  <a:lnTo>
                    <a:pt x="866" y="3712"/>
                  </a:lnTo>
                  <a:lnTo>
                    <a:pt x="1015" y="3757"/>
                  </a:lnTo>
                  <a:lnTo>
                    <a:pt x="1179" y="3802"/>
                  </a:lnTo>
                  <a:lnTo>
                    <a:pt x="1328" y="3861"/>
                  </a:lnTo>
                  <a:lnTo>
                    <a:pt x="1477" y="3936"/>
                  </a:lnTo>
                  <a:lnTo>
                    <a:pt x="1611" y="4010"/>
                  </a:lnTo>
                  <a:lnTo>
                    <a:pt x="1745" y="4100"/>
                  </a:lnTo>
                  <a:lnTo>
                    <a:pt x="1879" y="4189"/>
                  </a:lnTo>
                  <a:lnTo>
                    <a:pt x="2014" y="4010"/>
                  </a:lnTo>
                  <a:lnTo>
                    <a:pt x="2148" y="3832"/>
                  </a:lnTo>
                  <a:lnTo>
                    <a:pt x="2252" y="3623"/>
                  </a:lnTo>
                  <a:lnTo>
                    <a:pt x="2356" y="3414"/>
                  </a:lnTo>
                  <a:lnTo>
                    <a:pt x="2431" y="3205"/>
                  </a:lnTo>
                  <a:lnTo>
                    <a:pt x="2491" y="2967"/>
                  </a:lnTo>
                  <a:lnTo>
                    <a:pt x="2520" y="2728"/>
                  </a:lnTo>
                  <a:lnTo>
                    <a:pt x="2535" y="2490"/>
                  </a:lnTo>
                  <a:lnTo>
                    <a:pt x="2520" y="2251"/>
                  </a:lnTo>
                  <a:lnTo>
                    <a:pt x="2491" y="2028"/>
                  </a:lnTo>
                  <a:lnTo>
                    <a:pt x="2431" y="1804"/>
                  </a:lnTo>
                  <a:lnTo>
                    <a:pt x="2371" y="1595"/>
                  </a:lnTo>
                  <a:lnTo>
                    <a:pt x="2282" y="1387"/>
                  </a:lnTo>
                  <a:lnTo>
                    <a:pt x="2178" y="1193"/>
                  </a:lnTo>
                  <a:lnTo>
                    <a:pt x="2043" y="1014"/>
                  </a:lnTo>
                  <a:lnTo>
                    <a:pt x="1909" y="835"/>
                  </a:lnTo>
                  <a:lnTo>
                    <a:pt x="1760" y="686"/>
                  </a:lnTo>
                  <a:lnTo>
                    <a:pt x="1596" y="537"/>
                  </a:lnTo>
                  <a:lnTo>
                    <a:pt x="1417" y="403"/>
                  </a:lnTo>
                  <a:lnTo>
                    <a:pt x="1238" y="283"/>
                  </a:lnTo>
                  <a:lnTo>
                    <a:pt x="1030" y="179"/>
                  </a:lnTo>
                  <a:lnTo>
                    <a:pt x="821" y="104"/>
                  </a:lnTo>
                  <a:lnTo>
                    <a:pt x="612" y="45"/>
                  </a:lnTo>
                  <a:lnTo>
                    <a:pt x="389"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6919325" y="2458125"/>
              <a:ext cx="17550" cy="8225"/>
            </a:xfrm>
            <a:custGeom>
              <a:avLst/>
              <a:gdLst/>
              <a:ahLst/>
              <a:cxnLst/>
              <a:rect l="l" t="t" r="r" b="b"/>
              <a:pathLst>
                <a:path w="702" h="329" extrusionOk="0">
                  <a:moveTo>
                    <a:pt x="1" y="1"/>
                  </a:moveTo>
                  <a:lnTo>
                    <a:pt x="165" y="180"/>
                  </a:lnTo>
                  <a:lnTo>
                    <a:pt x="344" y="329"/>
                  </a:lnTo>
                  <a:lnTo>
                    <a:pt x="522" y="165"/>
                  </a:lnTo>
                  <a:lnTo>
                    <a:pt x="701" y="16"/>
                  </a:lnTo>
                  <a:lnTo>
                    <a:pt x="537" y="30"/>
                  </a:lnTo>
                  <a:lnTo>
                    <a:pt x="194" y="30"/>
                  </a:lnTo>
                  <a:lnTo>
                    <a:pt x="1"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6984550" y="2446575"/>
              <a:ext cx="29475" cy="25375"/>
            </a:xfrm>
            <a:custGeom>
              <a:avLst/>
              <a:gdLst/>
              <a:ahLst/>
              <a:cxnLst/>
              <a:rect l="l" t="t" r="r" b="b"/>
              <a:pathLst>
                <a:path w="1179" h="1015" extrusionOk="0">
                  <a:moveTo>
                    <a:pt x="1" y="0"/>
                  </a:moveTo>
                  <a:lnTo>
                    <a:pt x="165" y="224"/>
                  </a:lnTo>
                  <a:lnTo>
                    <a:pt x="329" y="478"/>
                  </a:lnTo>
                  <a:lnTo>
                    <a:pt x="448" y="731"/>
                  </a:lnTo>
                  <a:lnTo>
                    <a:pt x="537" y="1014"/>
                  </a:lnTo>
                  <a:lnTo>
                    <a:pt x="716" y="910"/>
                  </a:lnTo>
                  <a:lnTo>
                    <a:pt x="880" y="791"/>
                  </a:lnTo>
                  <a:lnTo>
                    <a:pt x="1029" y="656"/>
                  </a:lnTo>
                  <a:lnTo>
                    <a:pt x="1178" y="507"/>
                  </a:lnTo>
                  <a:lnTo>
                    <a:pt x="1044" y="418"/>
                  </a:lnTo>
                  <a:lnTo>
                    <a:pt x="910" y="328"/>
                  </a:lnTo>
                  <a:lnTo>
                    <a:pt x="776" y="254"/>
                  </a:lnTo>
                  <a:lnTo>
                    <a:pt x="627" y="179"/>
                  </a:lnTo>
                  <a:lnTo>
                    <a:pt x="478" y="120"/>
                  </a:lnTo>
                  <a:lnTo>
                    <a:pt x="314" y="75"/>
                  </a:lnTo>
                  <a:lnTo>
                    <a:pt x="165" y="30"/>
                  </a:lnTo>
                  <a:lnTo>
                    <a:pt x="1" y="0"/>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6940575" y="2445825"/>
              <a:ext cx="57425" cy="34325"/>
            </a:xfrm>
            <a:custGeom>
              <a:avLst/>
              <a:gdLst/>
              <a:ahLst/>
              <a:cxnLst/>
              <a:rect l="l" t="t" r="r" b="b"/>
              <a:pathLst>
                <a:path w="2297" h="1373" extrusionOk="0">
                  <a:moveTo>
                    <a:pt x="1208" y="1"/>
                  </a:moveTo>
                  <a:lnTo>
                    <a:pt x="1059" y="16"/>
                  </a:lnTo>
                  <a:lnTo>
                    <a:pt x="820" y="180"/>
                  </a:lnTo>
                  <a:lnTo>
                    <a:pt x="567" y="314"/>
                  </a:lnTo>
                  <a:lnTo>
                    <a:pt x="299" y="418"/>
                  </a:lnTo>
                  <a:lnTo>
                    <a:pt x="0" y="478"/>
                  </a:lnTo>
                  <a:lnTo>
                    <a:pt x="135" y="850"/>
                  </a:lnTo>
                  <a:lnTo>
                    <a:pt x="179" y="1029"/>
                  </a:lnTo>
                  <a:lnTo>
                    <a:pt x="224" y="1223"/>
                  </a:lnTo>
                  <a:lnTo>
                    <a:pt x="418" y="1283"/>
                  </a:lnTo>
                  <a:lnTo>
                    <a:pt x="627" y="1328"/>
                  </a:lnTo>
                  <a:lnTo>
                    <a:pt x="835" y="1357"/>
                  </a:lnTo>
                  <a:lnTo>
                    <a:pt x="1059" y="1372"/>
                  </a:lnTo>
                  <a:lnTo>
                    <a:pt x="1223" y="1357"/>
                  </a:lnTo>
                  <a:lnTo>
                    <a:pt x="1387" y="1342"/>
                  </a:lnTo>
                  <a:lnTo>
                    <a:pt x="1551" y="1328"/>
                  </a:lnTo>
                  <a:lnTo>
                    <a:pt x="1700" y="1283"/>
                  </a:lnTo>
                  <a:lnTo>
                    <a:pt x="1864" y="1238"/>
                  </a:lnTo>
                  <a:lnTo>
                    <a:pt x="2013" y="1178"/>
                  </a:lnTo>
                  <a:lnTo>
                    <a:pt x="2147" y="1119"/>
                  </a:lnTo>
                  <a:lnTo>
                    <a:pt x="2296" y="1044"/>
                  </a:lnTo>
                  <a:lnTo>
                    <a:pt x="2207" y="761"/>
                  </a:lnTo>
                  <a:lnTo>
                    <a:pt x="2088" y="508"/>
                  </a:lnTo>
                  <a:lnTo>
                    <a:pt x="1924" y="254"/>
                  </a:lnTo>
                  <a:lnTo>
                    <a:pt x="1760" y="30"/>
                  </a:lnTo>
                  <a:lnTo>
                    <a:pt x="1566"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6927900" y="2457750"/>
              <a:ext cx="18300" cy="18675"/>
            </a:xfrm>
            <a:custGeom>
              <a:avLst/>
              <a:gdLst/>
              <a:ahLst/>
              <a:cxnLst/>
              <a:rect l="l" t="t" r="r" b="b"/>
              <a:pathLst>
                <a:path w="732" h="747" extrusionOk="0">
                  <a:moveTo>
                    <a:pt x="507" y="1"/>
                  </a:moveTo>
                  <a:lnTo>
                    <a:pt x="358" y="31"/>
                  </a:lnTo>
                  <a:lnTo>
                    <a:pt x="179" y="180"/>
                  </a:lnTo>
                  <a:lnTo>
                    <a:pt x="1" y="344"/>
                  </a:lnTo>
                  <a:lnTo>
                    <a:pt x="165" y="478"/>
                  </a:lnTo>
                  <a:lnTo>
                    <a:pt x="343" y="582"/>
                  </a:lnTo>
                  <a:lnTo>
                    <a:pt x="537" y="672"/>
                  </a:lnTo>
                  <a:lnTo>
                    <a:pt x="731" y="746"/>
                  </a:lnTo>
                  <a:lnTo>
                    <a:pt x="686" y="552"/>
                  </a:lnTo>
                  <a:lnTo>
                    <a:pt x="642" y="373"/>
                  </a:lnTo>
                  <a:lnTo>
                    <a:pt x="507" y="1"/>
                  </a:lnTo>
                  <a:close/>
                </a:path>
              </a:pathLst>
            </a:custGeom>
            <a:solidFill>
              <a:srgbClr val="FFF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6904050" y="2353775"/>
              <a:ext cx="88350" cy="102525"/>
            </a:xfrm>
            <a:custGeom>
              <a:avLst/>
              <a:gdLst/>
              <a:ahLst/>
              <a:cxnLst/>
              <a:rect l="l" t="t" r="r" b="b"/>
              <a:pathLst>
                <a:path w="3534" h="4101" extrusionOk="0">
                  <a:moveTo>
                    <a:pt x="2281" y="0"/>
                  </a:moveTo>
                  <a:lnTo>
                    <a:pt x="2043" y="45"/>
                  </a:lnTo>
                  <a:lnTo>
                    <a:pt x="1804" y="90"/>
                  </a:lnTo>
                  <a:lnTo>
                    <a:pt x="1596" y="179"/>
                  </a:lnTo>
                  <a:lnTo>
                    <a:pt x="1372" y="269"/>
                  </a:lnTo>
                  <a:lnTo>
                    <a:pt x="1178" y="373"/>
                  </a:lnTo>
                  <a:lnTo>
                    <a:pt x="984" y="507"/>
                  </a:lnTo>
                  <a:lnTo>
                    <a:pt x="820" y="656"/>
                  </a:lnTo>
                  <a:lnTo>
                    <a:pt x="656" y="820"/>
                  </a:lnTo>
                  <a:lnTo>
                    <a:pt x="507" y="999"/>
                  </a:lnTo>
                  <a:lnTo>
                    <a:pt x="373" y="1178"/>
                  </a:lnTo>
                  <a:lnTo>
                    <a:pt x="269" y="1387"/>
                  </a:lnTo>
                  <a:lnTo>
                    <a:pt x="164" y="1595"/>
                  </a:lnTo>
                  <a:lnTo>
                    <a:pt x="90" y="1819"/>
                  </a:lnTo>
                  <a:lnTo>
                    <a:pt x="45" y="2043"/>
                  </a:lnTo>
                  <a:lnTo>
                    <a:pt x="0" y="2281"/>
                  </a:lnTo>
                  <a:lnTo>
                    <a:pt x="239" y="2460"/>
                  </a:lnTo>
                  <a:lnTo>
                    <a:pt x="448" y="2654"/>
                  </a:lnTo>
                  <a:lnTo>
                    <a:pt x="656" y="2863"/>
                  </a:lnTo>
                  <a:lnTo>
                    <a:pt x="850" y="3086"/>
                  </a:lnTo>
                  <a:lnTo>
                    <a:pt x="1014" y="3325"/>
                  </a:lnTo>
                  <a:lnTo>
                    <a:pt x="1178" y="3563"/>
                  </a:lnTo>
                  <a:lnTo>
                    <a:pt x="1312" y="3832"/>
                  </a:lnTo>
                  <a:lnTo>
                    <a:pt x="1447" y="4100"/>
                  </a:lnTo>
                  <a:lnTo>
                    <a:pt x="1685" y="3951"/>
                  </a:lnTo>
                  <a:lnTo>
                    <a:pt x="1953" y="3847"/>
                  </a:lnTo>
                  <a:lnTo>
                    <a:pt x="2222" y="3757"/>
                  </a:lnTo>
                  <a:lnTo>
                    <a:pt x="2520" y="3698"/>
                  </a:lnTo>
                  <a:lnTo>
                    <a:pt x="2744" y="3519"/>
                  </a:lnTo>
                  <a:lnTo>
                    <a:pt x="2937" y="3310"/>
                  </a:lnTo>
                  <a:lnTo>
                    <a:pt x="3101" y="3071"/>
                  </a:lnTo>
                  <a:lnTo>
                    <a:pt x="3250" y="2833"/>
                  </a:lnTo>
                  <a:lnTo>
                    <a:pt x="3370" y="2565"/>
                  </a:lnTo>
                  <a:lnTo>
                    <a:pt x="3459" y="2281"/>
                  </a:lnTo>
                  <a:lnTo>
                    <a:pt x="3489" y="2132"/>
                  </a:lnTo>
                  <a:lnTo>
                    <a:pt x="3504" y="1983"/>
                  </a:lnTo>
                  <a:lnTo>
                    <a:pt x="3519" y="1834"/>
                  </a:lnTo>
                  <a:lnTo>
                    <a:pt x="3534" y="1685"/>
                  </a:lnTo>
                  <a:lnTo>
                    <a:pt x="3519" y="1446"/>
                  </a:lnTo>
                  <a:lnTo>
                    <a:pt x="3489" y="1223"/>
                  </a:lnTo>
                  <a:lnTo>
                    <a:pt x="3429" y="999"/>
                  </a:lnTo>
                  <a:lnTo>
                    <a:pt x="3355" y="776"/>
                  </a:lnTo>
                  <a:lnTo>
                    <a:pt x="3265" y="582"/>
                  </a:lnTo>
                  <a:lnTo>
                    <a:pt x="3161" y="388"/>
                  </a:lnTo>
                  <a:lnTo>
                    <a:pt x="3042" y="194"/>
                  </a:lnTo>
                  <a:lnTo>
                    <a:pt x="2908" y="30"/>
                  </a:lnTo>
                  <a:lnTo>
                    <a:pt x="27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7"/>
            <p:cNvSpPr/>
            <p:nvPr/>
          </p:nvSpPr>
          <p:spPr>
            <a:xfrm>
              <a:off x="6903675" y="2410800"/>
              <a:ext cx="36550" cy="48100"/>
            </a:xfrm>
            <a:custGeom>
              <a:avLst/>
              <a:gdLst/>
              <a:ahLst/>
              <a:cxnLst/>
              <a:rect l="l" t="t" r="r" b="b"/>
              <a:pathLst>
                <a:path w="1462" h="1924" extrusionOk="0">
                  <a:moveTo>
                    <a:pt x="15" y="0"/>
                  </a:moveTo>
                  <a:lnTo>
                    <a:pt x="0" y="239"/>
                  </a:lnTo>
                  <a:lnTo>
                    <a:pt x="15" y="477"/>
                  </a:lnTo>
                  <a:lnTo>
                    <a:pt x="45" y="701"/>
                  </a:lnTo>
                  <a:lnTo>
                    <a:pt x="105" y="925"/>
                  </a:lnTo>
                  <a:lnTo>
                    <a:pt x="179" y="1148"/>
                  </a:lnTo>
                  <a:lnTo>
                    <a:pt x="254" y="1342"/>
                  </a:lnTo>
                  <a:lnTo>
                    <a:pt x="373" y="1536"/>
                  </a:lnTo>
                  <a:lnTo>
                    <a:pt x="492" y="1730"/>
                  </a:lnTo>
                  <a:lnTo>
                    <a:pt x="627" y="1894"/>
                  </a:lnTo>
                  <a:lnTo>
                    <a:pt x="820" y="1923"/>
                  </a:lnTo>
                  <a:lnTo>
                    <a:pt x="1163" y="1923"/>
                  </a:lnTo>
                  <a:lnTo>
                    <a:pt x="1327" y="1909"/>
                  </a:lnTo>
                  <a:lnTo>
                    <a:pt x="1462" y="1819"/>
                  </a:lnTo>
                  <a:lnTo>
                    <a:pt x="1327" y="1551"/>
                  </a:lnTo>
                  <a:lnTo>
                    <a:pt x="1193" y="1282"/>
                  </a:lnTo>
                  <a:lnTo>
                    <a:pt x="1029" y="1044"/>
                  </a:lnTo>
                  <a:lnTo>
                    <a:pt x="865" y="805"/>
                  </a:lnTo>
                  <a:lnTo>
                    <a:pt x="671" y="582"/>
                  </a:lnTo>
                  <a:lnTo>
                    <a:pt x="463" y="373"/>
                  </a:lnTo>
                  <a:lnTo>
                    <a:pt x="254" y="179"/>
                  </a:lnTo>
                  <a:lnTo>
                    <a:pt x="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a:off x="6940200" y="2446200"/>
              <a:ext cx="26850" cy="11575"/>
            </a:xfrm>
            <a:custGeom>
              <a:avLst/>
              <a:gdLst/>
              <a:ahLst/>
              <a:cxnLst/>
              <a:rect l="l" t="t" r="r" b="b"/>
              <a:pathLst>
                <a:path w="1074" h="463" extrusionOk="0">
                  <a:moveTo>
                    <a:pt x="1074" y="1"/>
                  </a:moveTo>
                  <a:lnTo>
                    <a:pt x="776" y="60"/>
                  </a:lnTo>
                  <a:lnTo>
                    <a:pt x="507" y="150"/>
                  </a:lnTo>
                  <a:lnTo>
                    <a:pt x="239" y="254"/>
                  </a:lnTo>
                  <a:lnTo>
                    <a:pt x="1" y="403"/>
                  </a:lnTo>
                  <a:lnTo>
                    <a:pt x="15" y="463"/>
                  </a:lnTo>
                  <a:lnTo>
                    <a:pt x="314" y="403"/>
                  </a:lnTo>
                  <a:lnTo>
                    <a:pt x="582" y="299"/>
                  </a:lnTo>
                  <a:lnTo>
                    <a:pt x="835" y="165"/>
                  </a:lnTo>
                  <a:lnTo>
                    <a:pt x="10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a:off x="6936850" y="2456275"/>
              <a:ext cx="3750" cy="2250"/>
            </a:xfrm>
            <a:custGeom>
              <a:avLst/>
              <a:gdLst/>
              <a:ahLst/>
              <a:cxnLst/>
              <a:rect l="l" t="t" r="r" b="b"/>
              <a:pathLst>
                <a:path w="150" h="90" extrusionOk="0">
                  <a:moveTo>
                    <a:pt x="135" y="0"/>
                  </a:moveTo>
                  <a:lnTo>
                    <a:pt x="0" y="90"/>
                  </a:lnTo>
                  <a:lnTo>
                    <a:pt x="0" y="90"/>
                  </a:lnTo>
                  <a:lnTo>
                    <a:pt x="149" y="60"/>
                  </a:lnTo>
                  <a:lnTo>
                    <a:pt x="1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6567850" y="2198725"/>
              <a:ext cx="399200" cy="342925"/>
            </a:xfrm>
            <a:custGeom>
              <a:avLst/>
              <a:gdLst/>
              <a:ahLst/>
              <a:cxnLst/>
              <a:rect l="l" t="t" r="r" b="b"/>
              <a:pathLst>
                <a:path w="15968" h="13717" extrusionOk="0">
                  <a:moveTo>
                    <a:pt x="6844" y="0"/>
                  </a:moveTo>
                  <a:lnTo>
                    <a:pt x="6471" y="30"/>
                  </a:lnTo>
                  <a:lnTo>
                    <a:pt x="6084" y="60"/>
                  </a:lnTo>
                  <a:lnTo>
                    <a:pt x="5711" y="105"/>
                  </a:lnTo>
                  <a:lnTo>
                    <a:pt x="5353" y="179"/>
                  </a:lnTo>
                  <a:lnTo>
                    <a:pt x="4995" y="254"/>
                  </a:lnTo>
                  <a:lnTo>
                    <a:pt x="4638" y="358"/>
                  </a:lnTo>
                  <a:lnTo>
                    <a:pt x="4295" y="477"/>
                  </a:lnTo>
                  <a:lnTo>
                    <a:pt x="3967" y="597"/>
                  </a:lnTo>
                  <a:lnTo>
                    <a:pt x="3639" y="746"/>
                  </a:lnTo>
                  <a:lnTo>
                    <a:pt x="3311" y="895"/>
                  </a:lnTo>
                  <a:lnTo>
                    <a:pt x="3012" y="1059"/>
                  </a:lnTo>
                  <a:lnTo>
                    <a:pt x="2714" y="1253"/>
                  </a:lnTo>
                  <a:lnTo>
                    <a:pt x="2431" y="1447"/>
                  </a:lnTo>
                  <a:lnTo>
                    <a:pt x="2163" y="1655"/>
                  </a:lnTo>
                  <a:lnTo>
                    <a:pt x="1909" y="1879"/>
                  </a:lnTo>
                  <a:lnTo>
                    <a:pt x="1656" y="2102"/>
                  </a:lnTo>
                  <a:lnTo>
                    <a:pt x="1432" y="2356"/>
                  </a:lnTo>
                  <a:lnTo>
                    <a:pt x="1209" y="2609"/>
                  </a:lnTo>
                  <a:lnTo>
                    <a:pt x="1015" y="2893"/>
                  </a:lnTo>
                  <a:lnTo>
                    <a:pt x="821" y="3176"/>
                  </a:lnTo>
                  <a:lnTo>
                    <a:pt x="657" y="3459"/>
                  </a:lnTo>
                  <a:lnTo>
                    <a:pt x="508" y="3772"/>
                  </a:lnTo>
                  <a:lnTo>
                    <a:pt x="374" y="4085"/>
                  </a:lnTo>
                  <a:lnTo>
                    <a:pt x="254" y="4413"/>
                  </a:lnTo>
                  <a:lnTo>
                    <a:pt x="150" y="4786"/>
                  </a:lnTo>
                  <a:lnTo>
                    <a:pt x="76" y="5174"/>
                  </a:lnTo>
                  <a:lnTo>
                    <a:pt x="31" y="5561"/>
                  </a:lnTo>
                  <a:lnTo>
                    <a:pt x="1" y="5934"/>
                  </a:lnTo>
                  <a:lnTo>
                    <a:pt x="1" y="6322"/>
                  </a:lnTo>
                  <a:lnTo>
                    <a:pt x="31" y="6709"/>
                  </a:lnTo>
                  <a:lnTo>
                    <a:pt x="76" y="7097"/>
                  </a:lnTo>
                  <a:lnTo>
                    <a:pt x="150" y="7470"/>
                  </a:lnTo>
                  <a:lnTo>
                    <a:pt x="254" y="7842"/>
                  </a:lnTo>
                  <a:lnTo>
                    <a:pt x="374" y="8215"/>
                  </a:lnTo>
                  <a:lnTo>
                    <a:pt x="523" y="8588"/>
                  </a:lnTo>
                  <a:lnTo>
                    <a:pt x="687" y="8945"/>
                  </a:lnTo>
                  <a:lnTo>
                    <a:pt x="881" y="9303"/>
                  </a:lnTo>
                  <a:lnTo>
                    <a:pt x="1089" y="9646"/>
                  </a:lnTo>
                  <a:lnTo>
                    <a:pt x="1313" y="9989"/>
                  </a:lnTo>
                  <a:lnTo>
                    <a:pt x="1566" y="10317"/>
                  </a:lnTo>
                  <a:lnTo>
                    <a:pt x="1760" y="10556"/>
                  </a:lnTo>
                  <a:lnTo>
                    <a:pt x="1984" y="10794"/>
                  </a:lnTo>
                  <a:lnTo>
                    <a:pt x="2193" y="11018"/>
                  </a:lnTo>
                  <a:lnTo>
                    <a:pt x="2431" y="11241"/>
                  </a:lnTo>
                  <a:lnTo>
                    <a:pt x="2670" y="11465"/>
                  </a:lnTo>
                  <a:lnTo>
                    <a:pt x="2923" y="11674"/>
                  </a:lnTo>
                  <a:lnTo>
                    <a:pt x="3191" y="11867"/>
                  </a:lnTo>
                  <a:lnTo>
                    <a:pt x="3460" y="12061"/>
                  </a:lnTo>
                  <a:lnTo>
                    <a:pt x="3743" y="12240"/>
                  </a:lnTo>
                  <a:lnTo>
                    <a:pt x="4026" y="12419"/>
                  </a:lnTo>
                  <a:lnTo>
                    <a:pt x="4324" y="12583"/>
                  </a:lnTo>
                  <a:lnTo>
                    <a:pt x="4638" y="12747"/>
                  </a:lnTo>
                  <a:lnTo>
                    <a:pt x="4951" y="12896"/>
                  </a:lnTo>
                  <a:lnTo>
                    <a:pt x="5279" y="13030"/>
                  </a:lnTo>
                  <a:lnTo>
                    <a:pt x="5607" y="13150"/>
                  </a:lnTo>
                  <a:lnTo>
                    <a:pt x="5949" y="13269"/>
                  </a:lnTo>
                  <a:lnTo>
                    <a:pt x="6352" y="13388"/>
                  </a:lnTo>
                  <a:lnTo>
                    <a:pt x="6740" y="13478"/>
                  </a:lnTo>
                  <a:lnTo>
                    <a:pt x="7142" y="13567"/>
                  </a:lnTo>
                  <a:lnTo>
                    <a:pt x="7545" y="13627"/>
                  </a:lnTo>
                  <a:lnTo>
                    <a:pt x="7947" y="13671"/>
                  </a:lnTo>
                  <a:lnTo>
                    <a:pt x="8335" y="13701"/>
                  </a:lnTo>
                  <a:lnTo>
                    <a:pt x="8722" y="13716"/>
                  </a:lnTo>
                  <a:lnTo>
                    <a:pt x="9110" y="13716"/>
                  </a:lnTo>
                  <a:lnTo>
                    <a:pt x="9498" y="13701"/>
                  </a:lnTo>
                  <a:lnTo>
                    <a:pt x="9870" y="13656"/>
                  </a:lnTo>
                  <a:lnTo>
                    <a:pt x="10243" y="13612"/>
                  </a:lnTo>
                  <a:lnTo>
                    <a:pt x="10616" y="13537"/>
                  </a:lnTo>
                  <a:lnTo>
                    <a:pt x="10974" y="13463"/>
                  </a:lnTo>
                  <a:lnTo>
                    <a:pt x="11316" y="13358"/>
                  </a:lnTo>
                  <a:lnTo>
                    <a:pt x="11674" y="13254"/>
                  </a:lnTo>
                  <a:lnTo>
                    <a:pt x="12002" y="13120"/>
                  </a:lnTo>
                  <a:lnTo>
                    <a:pt x="12330" y="12986"/>
                  </a:lnTo>
                  <a:lnTo>
                    <a:pt x="12643" y="12822"/>
                  </a:lnTo>
                  <a:lnTo>
                    <a:pt x="12956" y="12658"/>
                  </a:lnTo>
                  <a:lnTo>
                    <a:pt x="13240" y="12479"/>
                  </a:lnTo>
                  <a:lnTo>
                    <a:pt x="13523" y="12285"/>
                  </a:lnTo>
                  <a:lnTo>
                    <a:pt x="13806" y="12061"/>
                  </a:lnTo>
                  <a:lnTo>
                    <a:pt x="14060" y="11853"/>
                  </a:lnTo>
                  <a:lnTo>
                    <a:pt x="14298" y="11614"/>
                  </a:lnTo>
                  <a:lnTo>
                    <a:pt x="14537" y="11361"/>
                  </a:lnTo>
                  <a:lnTo>
                    <a:pt x="14745" y="11107"/>
                  </a:lnTo>
                  <a:lnTo>
                    <a:pt x="14954" y="10839"/>
                  </a:lnTo>
                  <a:lnTo>
                    <a:pt x="15133" y="10556"/>
                  </a:lnTo>
                  <a:lnTo>
                    <a:pt x="15297" y="10257"/>
                  </a:lnTo>
                  <a:lnTo>
                    <a:pt x="15461" y="9959"/>
                  </a:lnTo>
                  <a:lnTo>
                    <a:pt x="15595" y="9631"/>
                  </a:lnTo>
                  <a:lnTo>
                    <a:pt x="15700" y="9303"/>
                  </a:lnTo>
                  <a:lnTo>
                    <a:pt x="15789" y="9020"/>
                  </a:lnTo>
                  <a:lnTo>
                    <a:pt x="15849" y="8737"/>
                  </a:lnTo>
                  <a:lnTo>
                    <a:pt x="15908" y="8439"/>
                  </a:lnTo>
                  <a:lnTo>
                    <a:pt x="15938" y="8155"/>
                  </a:lnTo>
                  <a:lnTo>
                    <a:pt x="15968" y="7872"/>
                  </a:lnTo>
                  <a:lnTo>
                    <a:pt x="15968" y="7574"/>
                  </a:lnTo>
                  <a:lnTo>
                    <a:pt x="15953" y="7291"/>
                  </a:lnTo>
                  <a:lnTo>
                    <a:pt x="15938" y="6992"/>
                  </a:lnTo>
                  <a:lnTo>
                    <a:pt x="15893" y="6709"/>
                  </a:lnTo>
                  <a:lnTo>
                    <a:pt x="15849" y="6426"/>
                  </a:lnTo>
                  <a:lnTo>
                    <a:pt x="15789" y="6128"/>
                  </a:lnTo>
                  <a:lnTo>
                    <a:pt x="15700" y="5844"/>
                  </a:lnTo>
                  <a:lnTo>
                    <a:pt x="15610" y="5576"/>
                  </a:lnTo>
                  <a:lnTo>
                    <a:pt x="15506" y="5293"/>
                  </a:lnTo>
                  <a:lnTo>
                    <a:pt x="15401" y="5010"/>
                  </a:lnTo>
                  <a:lnTo>
                    <a:pt x="15267" y="4741"/>
                  </a:lnTo>
                  <a:lnTo>
                    <a:pt x="15118" y="4473"/>
                  </a:lnTo>
                  <a:lnTo>
                    <a:pt x="14969" y="4205"/>
                  </a:lnTo>
                  <a:lnTo>
                    <a:pt x="14805" y="3951"/>
                  </a:lnTo>
                  <a:lnTo>
                    <a:pt x="14626" y="3698"/>
                  </a:lnTo>
                  <a:lnTo>
                    <a:pt x="14432" y="3444"/>
                  </a:lnTo>
                  <a:lnTo>
                    <a:pt x="14239" y="3206"/>
                  </a:lnTo>
                  <a:lnTo>
                    <a:pt x="14030" y="2967"/>
                  </a:lnTo>
                  <a:lnTo>
                    <a:pt x="13806" y="2744"/>
                  </a:lnTo>
                  <a:lnTo>
                    <a:pt x="13568" y="2505"/>
                  </a:lnTo>
                  <a:lnTo>
                    <a:pt x="13329" y="2296"/>
                  </a:lnTo>
                  <a:lnTo>
                    <a:pt x="13076" y="2088"/>
                  </a:lnTo>
                  <a:lnTo>
                    <a:pt x="12822" y="1879"/>
                  </a:lnTo>
                  <a:lnTo>
                    <a:pt x="12554" y="1685"/>
                  </a:lnTo>
                  <a:lnTo>
                    <a:pt x="12271" y="1506"/>
                  </a:lnTo>
                  <a:lnTo>
                    <a:pt x="11972" y="1327"/>
                  </a:lnTo>
                  <a:lnTo>
                    <a:pt x="11674" y="1163"/>
                  </a:lnTo>
                  <a:lnTo>
                    <a:pt x="11287" y="955"/>
                  </a:lnTo>
                  <a:lnTo>
                    <a:pt x="10869" y="776"/>
                  </a:lnTo>
                  <a:lnTo>
                    <a:pt x="10452" y="597"/>
                  </a:lnTo>
                  <a:lnTo>
                    <a:pt x="10019" y="448"/>
                  </a:lnTo>
                  <a:lnTo>
                    <a:pt x="9617" y="343"/>
                  </a:lnTo>
                  <a:lnTo>
                    <a:pt x="9214" y="239"/>
                  </a:lnTo>
                  <a:lnTo>
                    <a:pt x="8812" y="149"/>
                  </a:lnTo>
                  <a:lnTo>
                    <a:pt x="8424" y="90"/>
                  </a:lnTo>
                  <a:lnTo>
                    <a:pt x="8022" y="45"/>
                  </a:lnTo>
                  <a:lnTo>
                    <a:pt x="7634" y="15"/>
                  </a:lnTo>
                  <a:lnTo>
                    <a:pt x="7232" y="0"/>
                  </a:lnTo>
                  <a:close/>
                </a:path>
              </a:pathLst>
            </a:custGeom>
            <a:solidFill>
              <a:srgbClr val="91A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6567850" y="2198725"/>
              <a:ext cx="331000" cy="287000"/>
            </a:xfrm>
            <a:custGeom>
              <a:avLst/>
              <a:gdLst/>
              <a:ahLst/>
              <a:cxnLst/>
              <a:rect l="l" t="t" r="r" b="b"/>
              <a:pathLst>
                <a:path w="13240" h="11480" extrusionOk="0">
                  <a:moveTo>
                    <a:pt x="6844" y="0"/>
                  </a:moveTo>
                  <a:lnTo>
                    <a:pt x="6471" y="30"/>
                  </a:lnTo>
                  <a:lnTo>
                    <a:pt x="6084" y="60"/>
                  </a:lnTo>
                  <a:lnTo>
                    <a:pt x="5711" y="105"/>
                  </a:lnTo>
                  <a:lnTo>
                    <a:pt x="5353" y="179"/>
                  </a:lnTo>
                  <a:lnTo>
                    <a:pt x="4995" y="254"/>
                  </a:lnTo>
                  <a:lnTo>
                    <a:pt x="4638" y="358"/>
                  </a:lnTo>
                  <a:lnTo>
                    <a:pt x="4295" y="477"/>
                  </a:lnTo>
                  <a:lnTo>
                    <a:pt x="3967" y="597"/>
                  </a:lnTo>
                  <a:lnTo>
                    <a:pt x="3639" y="746"/>
                  </a:lnTo>
                  <a:lnTo>
                    <a:pt x="3311" y="895"/>
                  </a:lnTo>
                  <a:lnTo>
                    <a:pt x="3012" y="1059"/>
                  </a:lnTo>
                  <a:lnTo>
                    <a:pt x="2714" y="1253"/>
                  </a:lnTo>
                  <a:lnTo>
                    <a:pt x="2431" y="1447"/>
                  </a:lnTo>
                  <a:lnTo>
                    <a:pt x="2163" y="1655"/>
                  </a:lnTo>
                  <a:lnTo>
                    <a:pt x="1909" y="1879"/>
                  </a:lnTo>
                  <a:lnTo>
                    <a:pt x="1656" y="2102"/>
                  </a:lnTo>
                  <a:lnTo>
                    <a:pt x="1432" y="2356"/>
                  </a:lnTo>
                  <a:lnTo>
                    <a:pt x="1209" y="2609"/>
                  </a:lnTo>
                  <a:lnTo>
                    <a:pt x="1015" y="2893"/>
                  </a:lnTo>
                  <a:lnTo>
                    <a:pt x="821" y="3176"/>
                  </a:lnTo>
                  <a:lnTo>
                    <a:pt x="657" y="3459"/>
                  </a:lnTo>
                  <a:lnTo>
                    <a:pt x="508" y="3772"/>
                  </a:lnTo>
                  <a:lnTo>
                    <a:pt x="374" y="4085"/>
                  </a:lnTo>
                  <a:lnTo>
                    <a:pt x="254" y="4413"/>
                  </a:lnTo>
                  <a:lnTo>
                    <a:pt x="150" y="4786"/>
                  </a:lnTo>
                  <a:lnTo>
                    <a:pt x="76" y="5174"/>
                  </a:lnTo>
                  <a:lnTo>
                    <a:pt x="31" y="5561"/>
                  </a:lnTo>
                  <a:lnTo>
                    <a:pt x="1" y="5934"/>
                  </a:lnTo>
                  <a:lnTo>
                    <a:pt x="1" y="6322"/>
                  </a:lnTo>
                  <a:lnTo>
                    <a:pt x="31" y="6709"/>
                  </a:lnTo>
                  <a:lnTo>
                    <a:pt x="76" y="7097"/>
                  </a:lnTo>
                  <a:lnTo>
                    <a:pt x="150" y="7470"/>
                  </a:lnTo>
                  <a:lnTo>
                    <a:pt x="254" y="7842"/>
                  </a:lnTo>
                  <a:lnTo>
                    <a:pt x="374" y="8215"/>
                  </a:lnTo>
                  <a:lnTo>
                    <a:pt x="523" y="8588"/>
                  </a:lnTo>
                  <a:lnTo>
                    <a:pt x="687" y="8945"/>
                  </a:lnTo>
                  <a:lnTo>
                    <a:pt x="881" y="9303"/>
                  </a:lnTo>
                  <a:lnTo>
                    <a:pt x="1089" y="9646"/>
                  </a:lnTo>
                  <a:lnTo>
                    <a:pt x="1313" y="9989"/>
                  </a:lnTo>
                  <a:lnTo>
                    <a:pt x="1566" y="10317"/>
                  </a:lnTo>
                  <a:lnTo>
                    <a:pt x="1954" y="10526"/>
                  </a:lnTo>
                  <a:lnTo>
                    <a:pt x="2371" y="10705"/>
                  </a:lnTo>
                  <a:lnTo>
                    <a:pt x="2789" y="10869"/>
                  </a:lnTo>
                  <a:lnTo>
                    <a:pt x="3221" y="11018"/>
                  </a:lnTo>
                  <a:lnTo>
                    <a:pt x="3624" y="11137"/>
                  </a:lnTo>
                  <a:lnTo>
                    <a:pt x="4026" y="11241"/>
                  </a:lnTo>
                  <a:lnTo>
                    <a:pt x="4429" y="11316"/>
                  </a:lnTo>
                  <a:lnTo>
                    <a:pt x="4816" y="11390"/>
                  </a:lnTo>
                  <a:lnTo>
                    <a:pt x="5219" y="11435"/>
                  </a:lnTo>
                  <a:lnTo>
                    <a:pt x="5607" y="11465"/>
                  </a:lnTo>
                  <a:lnTo>
                    <a:pt x="6009" y="11480"/>
                  </a:lnTo>
                  <a:lnTo>
                    <a:pt x="6397" y="11465"/>
                  </a:lnTo>
                  <a:lnTo>
                    <a:pt x="6769" y="11450"/>
                  </a:lnTo>
                  <a:lnTo>
                    <a:pt x="7157" y="11420"/>
                  </a:lnTo>
                  <a:lnTo>
                    <a:pt x="7530" y="11361"/>
                  </a:lnTo>
                  <a:lnTo>
                    <a:pt x="7888" y="11301"/>
                  </a:lnTo>
                  <a:lnTo>
                    <a:pt x="8245" y="11212"/>
                  </a:lnTo>
                  <a:lnTo>
                    <a:pt x="8603" y="11122"/>
                  </a:lnTo>
                  <a:lnTo>
                    <a:pt x="8946" y="11003"/>
                  </a:lnTo>
                  <a:lnTo>
                    <a:pt x="9274" y="10884"/>
                  </a:lnTo>
                  <a:lnTo>
                    <a:pt x="9602" y="10734"/>
                  </a:lnTo>
                  <a:lnTo>
                    <a:pt x="9915" y="10585"/>
                  </a:lnTo>
                  <a:lnTo>
                    <a:pt x="10228" y="10406"/>
                  </a:lnTo>
                  <a:lnTo>
                    <a:pt x="10526" y="10228"/>
                  </a:lnTo>
                  <a:lnTo>
                    <a:pt x="10810" y="10034"/>
                  </a:lnTo>
                  <a:lnTo>
                    <a:pt x="11078" y="9825"/>
                  </a:lnTo>
                  <a:lnTo>
                    <a:pt x="11331" y="9601"/>
                  </a:lnTo>
                  <a:lnTo>
                    <a:pt x="11585" y="9363"/>
                  </a:lnTo>
                  <a:lnTo>
                    <a:pt x="11808" y="9124"/>
                  </a:lnTo>
                  <a:lnTo>
                    <a:pt x="12032" y="8856"/>
                  </a:lnTo>
                  <a:lnTo>
                    <a:pt x="12226" y="8588"/>
                  </a:lnTo>
                  <a:lnTo>
                    <a:pt x="12405" y="8304"/>
                  </a:lnTo>
                  <a:lnTo>
                    <a:pt x="12584" y="8021"/>
                  </a:lnTo>
                  <a:lnTo>
                    <a:pt x="12733" y="7708"/>
                  </a:lnTo>
                  <a:lnTo>
                    <a:pt x="12867" y="7395"/>
                  </a:lnTo>
                  <a:lnTo>
                    <a:pt x="12971" y="7067"/>
                  </a:lnTo>
                  <a:lnTo>
                    <a:pt x="13091" y="6694"/>
                  </a:lnTo>
                  <a:lnTo>
                    <a:pt x="13165" y="6307"/>
                  </a:lnTo>
                  <a:lnTo>
                    <a:pt x="13210" y="5919"/>
                  </a:lnTo>
                  <a:lnTo>
                    <a:pt x="13240" y="5531"/>
                  </a:lnTo>
                  <a:lnTo>
                    <a:pt x="13240" y="5159"/>
                  </a:lnTo>
                  <a:lnTo>
                    <a:pt x="13210" y="4771"/>
                  </a:lnTo>
                  <a:lnTo>
                    <a:pt x="13165" y="4383"/>
                  </a:lnTo>
                  <a:lnTo>
                    <a:pt x="13091" y="4011"/>
                  </a:lnTo>
                  <a:lnTo>
                    <a:pt x="12986" y="3623"/>
                  </a:lnTo>
                  <a:lnTo>
                    <a:pt x="12867" y="3250"/>
                  </a:lnTo>
                  <a:lnTo>
                    <a:pt x="12718" y="2893"/>
                  </a:lnTo>
                  <a:lnTo>
                    <a:pt x="12554" y="2535"/>
                  </a:lnTo>
                  <a:lnTo>
                    <a:pt x="12360" y="2177"/>
                  </a:lnTo>
                  <a:lnTo>
                    <a:pt x="12151" y="1819"/>
                  </a:lnTo>
                  <a:lnTo>
                    <a:pt x="11928" y="1491"/>
                  </a:lnTo>
                  <a:lnTo>
                    <a:pt x="11674" y="1163"/>
                  </a:lnTo>
                  <a:lnTo>
                    <a:pt x="11287" y="955"/>
                  </a:lnTo>
                  <a:lnTo>
                    <a:pt x="10869" y="776"/>
                  </a:lnTo>
                  <a:lnTo>
                    <a:pt x="10452" y="597"/>
                  </a:lnTo>
                  <a:lnTo>
                    <a:pt x="10019" y="448"/>
                  </a:lnTo>
                  <a:lnTo>
                    <a:pt x="9617" y="343"/>
                  </a:lnTo>
                  <a:lnTo>
                    <a:pt x="9214" y="239"/>
                  </a:lnTo>
                  <a:lnTo>
                    <a:pt x="8812" y="149"/>
                  </a:lnTo>
                  <a:lnTo>
                    <a:pt x="8424" y="90"/>
                  </a:lnTo>
                  <a:lnTo>
                    <a:pt x="8022" y="45"/>
                  </a:lnTo>
                  <a:lnTo>
                    <a:pt x="7634" y="15"/>
                  </a:lnTo>
                  <a:lnTo>
                    <a:pt x="7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p:nvPr/>
          </p:nvSpPr>
          <p:spPr>
            <a:xfrm>
              <a:off x="6885775" y="2368675"/>
              <a:ext cx="65250" cy="89475"/>
            </a:xfrm>
            <a:custGeom>
              <a:avLst/>
              <a:gdLst/>
              <a:ahLst/>
              <a:cxnLst/>
              <a:rect l="l" t="t" r="r" b="b"/>
              <a:pathLst>
                <a:path w="2610" h="3579" extrusionOk="0">
                  <a:moveTo>
                    <a:pt x="1760" y="1"/>
                  </a:moveTo>
                  <a:lnTo>
                    <a:pt x="1656" y="16"/>
                  </a:lnTo>
                  <a:lnTo>
                    <a:pt x="1551" y="30"/>
                  </a:lnTo>
                  <a:lnTo>
                    <a:pt x="1447" y="75"/>
                  </a:lnTo>
                  <a:lnTo>
                    <a:pt x="1343" y="120"/>
                  </a:lnTo>
                  <a:lnTo>
                    <a:pt x="1238" y="180"/>
                  </a:lnTo>
                  <a:lnTo>
                    <a:pt x="1030" y="329"/>
                  </a:lnTo>
                  <a:lnTo>
                    <a:pt x="821" y="522"/>
                  </a:lnTo>
                  <a:lnTo>
                    <a:pt x="627" y="746"/>
                  </a:lnTo>
                  <a:lnTo>
                    <a:pt x="448" y="1014"/>
                  </a:lnTo>
                  <a:lnTo>
                    <a:pt x="299" y="1298"/>
                  </a:lnTo>
                  <a:lnTo>
                    <a:pt x="165" y="1596"/>
                  </a:lnTo>
                  <a:lnTo>
                    <a:pt x="75" y="1894"/>
                  </a:lnTo>
                  <a:lnTo>
                    <a:pt x="16" y="2192"/>
                  </a:lnTo>
                  <a:lnTo>
                    <a:pt x="1" y="2461"/>
                  </a:lnTo>
                  <a:lnTo>
                    <a:pt x="1" y="2729"/>
                  </a:lnTo>
                  <a:lnTo>
                    <a:pt x="31" y="2848"/>
                  </a:lnTo>
                  <a:lnTo>
                    <a:pt x="46" y="2967"/>
                  </a:lnTo>
                  <a:lnTo>
                    <a:pt x="90" y="3072"/>
                  </a:lnTo>
                  <a:lnTo>
                    <a:pt x="135" y="3161"/>
                  </a:lnTo>
                  <a:lnTo>
                    <a:pt x="180" y="3251"/>
                  </a:lnTo>
                  <a:lnTo>
                    <a:pt x="239" y="3340"/>
                  </a:lnTo>
                  <a:lnTo>
                    <a:pt x="344" y="3444"/>
                  </a:lnTo>
                  <a:lnTo>
                    <a:pt x="463" y="3519"/>
                  </a:lnTo>
                  <a:lnTo>
                    <a:pt x="582" y="3564"/>
                  </a:lnTo>
                  <a:lnTo>
                    <a:pt x="687" y="3579"/>
                  </a:lnTo>
                  <a:lnTo>
                    <a:pt x="806" y="3579"/>
                  </a:lnTo>
                  <a:lnTo>
                    <a:pt x="925" y="3564"/>
                  </a:lnTo>
                  <a:lnTo>
                    <a:pt x="1044" y="3534"/>
                  </a:lnTo>
                  <a:lnTo>
                    <a:pt x="1179" y="3489"/>
                  </a:lnTo>
                  <a:lnTo>
                    <a:pt x="1298" y="3430"/>
                  </a:lnTo>
                  <a:lnTo>
                    <a:pt x="1432" y="3355"/>
                  </a:lnTo>
                  <a:lnTo>
                    <a:pt x="1551" y="3266"/>
                  </a:lnTo>
                  <a:lnTo>
                    <a:pt x="1671" y="3161"/>
                  </a:lnTo>
                  <a:lnTo>
                    <a:pt x="1790" y="3042"/>
                  </a:lnTo>
                  <a:lnTo>
                    <a:pt x="1909" y="2908"/>
                  </a:lnTo>
                  <a:lnTo>
                    <a:pt x="2028" y="2759"/>
                  </a:lnTo>
                  <a:lnTo>
                    <a:pt x="2133" y="2610"/>
                  </a:lnTo>
                  <a:lnTo>
                    <a:pt x="2222" y="2446"/>
                  </a:lnTo>
                  <a:lnTo>
                    <a:pt x="2312" y="2282"/>
                  </a:lnTo>
                  <a:lnTo>
                    <a:pt x="2401" y="2088"/>
                  </a:lnTo>
                  <a:lnTo>
                    <a:pt x="2461" y="1909"/>
                  </a:lnTo>
                  <a:lnTo>
                    <a:pt x="2520" y="1745"/>
                  </a:lnTo>
                  <a:lnTo>
                    <a:pt x="2565" y="1566"/>
                  </a:lnTo>
                  <a:lnTo>
                    <a:pt x="2595" y="1387"/>
                  </a:lnTo>
                  <a:lnTo>
                    <a:pt x="2610" y="1223"/>
                  </a:lnTo>
                  <a:lnTo>
                    <a:pt x="2610" y="1059"/>
                  </a:lnTo>
                  <a:lnTo>
                    <a:pt x="2610" y="910"/>
                  </a:lnTo>
                  <a:lnTo>
                    <a:pt x="2595" y="761"/>
                  </a:lnTo>
                  <a:lnTo>
                    <a:pt x="2565" y="627"/>
                  </a:lnTo>
                  <a:lnTo>
                    <a:pt x="2520" y="493"/>
                  </a:lnTo>
                  <a:lnTo>
                    <a:pt x="2476" y="388"/>
                  </a:lnTo>
                  <a:lnTo>
                    <a:pt x="2401" y="284"/>
                  </a:lnTo>
                  <a:lnTo>
                    <a:pt x="2327" y="194"/>
                  </a:lnTo>
                  <a:lnTo>
                    <a:pt x="2237" y="120"/>
                  </a:lnTo>
                  <a:lnTo>
                    <a:pt x="2148" y="60"/>
                  </a:lnTo>
                  <a:lnTo>
                    <a:pt x="2014" y="16"/>
                  </a:lnTo>
                  <a:lnTo>
                    <a:pt x="1864" y="1"/>
                  </a:lnTo>
                  <a:close/>
                </a:path>
              </a:pathLst>
            </a:custGeom>
            <a:solidFill>
              <a:srgbClr val="B548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7"/>
            <p:cNvSpPr/>
            <p:nvPr/>
          </p:nvSpPr>
          <p:spPr>
            <a:xfrm>
              <a:off x="6885775" y="2368675"/>
              <a:ext cx="52950" cy="83525"/>
            </a:xfrm>
            <a:custGeom>
              <a:avLst/>
              <a:gdLst/>
              <a:ahLst/>
              <a:cxnLst/>
              <a:rect l="l" t="t" r="r" b="b"/>
              <a:pathLst>
                <a:path w="2118" h="3341" extrusionOk="0">
                  <a:moveTo>
                    <a:pt x="1760" y="1"/>
                  </a:moveTo>
                  <a:lnTo>
                    <a:pt x="1656" y="16"/>
                  </a:lnTo>
                  <a:lnTo>
                    <a:pt x="1551" y="30"/>
                  </a:lnTo>
                  <a:lnTo>
                    <a:pt x="1447" y="75"/>
                  </a:lnTo>
                  <a:lnTo>
                    <a:pt x="1343" y="120"/>
                  </a:lnTo>
                  <a:lnTo>
                    <a:pt x="1238" y="180"/>
                  </a:lnTo>
                  <a:lnTo>
                    <a:pt x="1030" y="329"/>
                  </a:lnTo>
                  <a:lnTo>
                    <a:pt x="821" y="522"/>
                  </a:lnTo>
                  <a:lnTo>
                    <a:pt x="627" y="746"/>
                  </a:lnTo>
                  <a:lnTo>
                    <a:pt x="448" y="1014"/>
                  </a:lnTo>
                  <a:lnTo>
                    <a:pt x="299" y="1298"/>
                  </a:lnTo>
                  <a:lnTo>
                    <a:pt x="165" y="1596"/>
                  </a:lnTo>
                  <a:lnTo>
                    <a:pt x="75" y="1894"/>
                  </a:lnTo>
                  <a:lnTo>
                    <a:pt x="16" y="2192"/>
                  </a:lnTo>
                  <a:lnTo>
                    <a:pt x="1" y="2461"/>
                  </a:lnTo>
                  <a:lnTo>
                    <a:pt x="1" y="2729"/>
                  </a:lnTo>
                  <a:lnTo>
                    <a:pt x="31" y="2848"/>
                  </a:lnTo>
                  <a:lnTo>
                    <a:pt x="46" y="2967"/>
                  </a:lnTo>
                  <a:lnTo>
                    <a:pt x="90" y="3072"/>
                  </a:lnTo>
                  <a:lnTo>
                    <a:pt x="135" y="3161"/>
                  </a:lnTo>
                  <a:lnTo>
                    <a:pt x="180" y="3251"/>
                  </a:lnTo>
                  <a:lnTo>
                    <a:pt x="239" y="3340"/>
                  </a:lnTo>
                  <a:lnTo>
                    <a:pt x="344" y="3340"/>
                  </a:lnTo>
                  <a:lnTo>
                    <a:pt x="448" y="3325"/>
                  </a:lnTo>
                  <a:lnTo>
                    <a:pt x="552" y="3295"/>
                  </a:lnTo>
                  <a:lnTo>
                    <a:pt x="657" y="3266"/>
                  </a:lnTo>
                  <a:lnTo>
                    <a:pt x="761" y="3206"/>
                  </a:lnTo>
                  <a:lnTo>
                    <a:pt x="866" y="3146"/>
                  </a:lnTo>
                  <a:lnTo>
                    <a:pt x="1089" y="2997"/>
                  </a:lnTo>
                  <a:lnTo>
                    <a:pt x="1283" y="2803"/>
                  </a:lnTo>
                  <a:lnTo>
                    <a:pt x="1477" y="2580"/>
                  </a:lnTo>
                  <a:lnTo>
                    <a:pt x="1656" y="2326"/>
                  </a:lnTo>
                  <a:lnTo>
                    <a:pt x="1820" y="2028"/>
                  </a:lnTo>
                  <a:lnTo>
                    <a:pt x="1939" y="1730"/>
                  </a:lnTo>
                  <a:lnTo>
                    <a:pt x="2028" y="1432"/>
                  </a:lnTo>
                  <a:lnTo>
                    <a:pt x="2088" y="1134"/>
                  </a:lnTo>
                  <a:lnTo>
                    <a:pt x="2118" y="865"/>
                  </a:lnTo>
                  <a:lnTo>
                    <a:pt x="2103" y="612"/>
                  </a:lnTo>
                  <a:lnTo>
                    <a:pt x="2088" y="478"/>
                  </a:lnTo>
                  <a:lnTo>
                    <a:pt x="2058" y="373"/>
                  </a:lnTo>
                  <a:lnTo>
                    <a:pt x="2028" y="269"/>
                  </a:lnTo>
                  <a:lnTo>
                    <a:pt x="1984" y="165"/>
                  </a:lnTo>
                  <a:lnTo>
                    <a:pt x="1924" y="75"/>
                  </a:lnTo>
                  <a:lnTo>
                    <a:pt x="1864" y="1"/>
                  </a:lnTo>
                  <a:close/>
                </a:path>
              </a:pathLst>
            </a:custGeom>
            <a:solidFill>
              <a:srgbClr val="DD69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a:off x="6750500" y="2250900"/>
              <a:ext cx="49950" cy="21650"/>
            </a:xfrm>
            <a:custGeom>
              <a:avLst/>
              <a:gdLst/>
              <a:ahLst/>
              <a:cxnLst/>
              <a:rect l="l" t="t" r="r" b="b"/>
              <a:pathLst>
                <a:path w="1998" h="866" extrusionOk="0">
                  <a:moveTo>
                    <a:pt x="805" y="1"/>
                  </a:moveTo>
                  <a:lnTo>
                    <a:pt x="611" y="30"/>
                  </a:lnTo>
                  <a:lnTo>
                    <a:pt x="447" y="75"/>
                  </a:lnTo>
                  <a:lnTo>
                    <a:pt x="298" y="120"/>
                  </a:lnTo>
                  <a:lnTo>
                    <a:pt x="179" y="194"/>
                  </a:lnTo>
                  <a:lnTo>
                    <a:pt x="90" y="269"/>
                  </a:lnTo>
                  <a:lnTo>
                    <a:pt x="30" y="343"/>
                  </a:lnTo>
                  <a:lnTo>
                    <a:pt x="15" y="388"/>
                  </a:lnTo>
                  <a:lnTo>
                    <a:pt x="0" y="433"/>
                  </a:lnTo>
                  <a:lnTo>
                    <a:pt x="15" y="478"/>
                  </a:lnTo>
                  <a:lnTo>
                    <a:pt x="30" y="522"/>
                  </a:lnTo>
                  <a:lnTo>
                    <a:pt x="90" y="597"/>
                  </a:lnTo>
                  <a:lnTo>
                    <a:pt x="179" y="671"/>
                  </a:lnTo>
                  <a:lnTo>
                    <a:pt x="298" y="746"/>
                  </a:lnTo>
                  <a:lnTo>
                    <a:pt x="447" y="791"/>
                  </a:lnTo>
                  <a:lnTo>
                    <a:pt x="611" y="835"/>
                  </a:lnTo>
                  <a:lnTo>
                    <a:pt x="805" y="850"/>
                  </a:lnTo>
                  <a:lnTo>
                    <a:pt x="999" y="865"/>
                  </a:lnTo>
                  <a:lnTo>
                    <a:pt x="1208" y="850"/>
                  </a:lnTo>
                  <a:lnTo>
                    <a:pt x="1387" y="835"/>
                  </a:lnTo>
                  <a:lnTo>
                    <a:pt x="1566" y="791"/>
                  </a:lnTo>
                  <a:lnTo>
                    <a:pt x="1715" y="746"/>
                  </a:lnTo>
                  <a:lnTo>
                    <a:pt x="1834" y="671"/>
                  </a:lnTo>
                  <a:lnTo>
                    <a:pt x="1923" y="597"/>
                  </a:lnTo>
                  <a:lnTo>
                    <a:pt x="1983" y="522"/>
                  </a:lnTo>
                  <a:lnTo>
                    <a:pt x="1998" y="478"/>
                  </a:lnTo>
                  <a:lnTo>
                    <a:pt x="1998" y="433"/>
                  </a:lnTo>
                  <a:lnTo>
                    <a:pt x="1998" y="388"/>
                  </a:lnTo>
                  <a:lnTo>
                    <a:pt x="1983" y="343"/>
                  </a:lnTo>
                  <a:lnTo>
                    <a:pt x="1923" y="269"/>
                  </a:lnTo>
                  <a:lnTo>
                    <a:pt x="1834" y="194"/>
                  </a:lnTo>
                  <a:lnTo>
                    <a:pt x="1715" y="120"/>
                  </a:lnTo>
                  <a:lnTo>
                    <a:pt x="1566" y="75"/>
                  </a:lnTo>
                  <a:lnTo>
                    <a:pt x="1387" y="30"/>
                  </a:lnTo>
                  <a:lnTo>
                    <a:pt x="1208" y="1"/>
                  </a:lnTo>
                  <a:close/>
                </a:path>
              </a:pathLst>
            </a:custGeom>
            <a:solidFill>
              <a:srgbClr val="2B65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a:off x="6755700" y="1776075"/>
              <a:ext cx="36550" cy="490875"/>
            </a:xfrm>
            <a:custGeom>
              <a:avLst/>
              <a:gdLst/>
              <a:ahLst/>
              <a:cxnLst/>
              <a:rect l="l" t="t" r="r" b="b"/>
              <a:pathLst>
                <a:path w="1462" h="19635" extrusionOk="0">
                  <a:moveTo>
                    <a:pt x="1" y="0"/>
                  </a:moveTo>
                  <a:lnTo>
                    <a:pt x="1" y="19486"/>
                  </a:lnTo>
                  <a:lnTo>
                    <a:pt x="150" y="19545"/>
                  </a:lnTo>
                  <a:lnTo>
                    <a:pt x="329" y="19590"/>
                  </a:lnTo>
                  <a:lnTo>
                    <a:pt x="523" y="19620"/>
                  </a:lnTo>
                  <a:lnTo>
                    <a:pt x="731" y="19635"/>
                  </a:lnTo>
                  <a:lnTo>
                    <a:pt x="940" y="19620"/>
                  </a:lnTo>
                  <a:lnTo>
                    <a:pt x="1134" y="19590"/>
                  </a:lnTo>
                  <a:lnTo>
                    <a:pt x="1313" y="19545"/>
                  </a:lnTo>
                  <a:lnTo>
                    <a:pt x="1462" y="19486"/>
                  </a:lnTo>
                  <a:lnTo>
                    <a:pt x="1462" y="0"/>
                  </a:lnTo>
                  <a:close/>
                </a:path>
              </a:pathLst>
            </a:custGeom>
            <a:solidFill>
              <a:srgbClr val="B548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a:off x="6755700" y="1776075"/>
              <a:ext cx="18300" cy="490875"/>
            </a:xfrm>
            <a:custGeom>
              <a:avLst/>
              <a:gdLst/>
              <a:ahLst/>
              <a:cxnLst/>
              <a:rect l="l" t="t" r="r" b="b"/>
              <a:pathLst>
                <a:path w="732" h="19635" extrusionOk="0">
                  <a:moveTo>
                    <a:pt x="1" y="0"/>
                  </a:moveTo>
                  <a:lnTo>
                    <a:pt x="1" y="19486"/>
                  </a:lnTo>
                  <a:lnTo>
                    <a:pt x="150" y="19545"/>
                  </a:lnTo>
                  <a:lnTo>
                    <a:pt x="329" y="19590"/>
                  </a:lnTo>
                  <a:lnTo>
                    <a:pt x="523" y="19620"/>
                  </a:lnTo>
                  <a:lnTo>
                    <a:pt x="731" y="19635"/>
                  </a:lnTo>
                  <a:lnTo>
                    <a:pt x="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17"/>
          <p:cNvGrpSpPr/>
          <p:nvPr/>
        </p:nvGrpSpPr>
        <p:grpSpPr>
          <a:xfrm>
            <a:off x="2996600" y="2571037"/>
            <a:ext cx="331388" cy="580375"/>
            <a:chOff x="3410650" y="1300050"/>
            <a:chExt cx="404675" cy="708725"/>
          </a:xfrm>
        </p:grpSpPr>
        <p:sp>
          <p:nvSpPr>
            <p:cNvPr id="635" name="Google Shape;635;p17"/>
            <p:cNvSpPr/>
            <p:nvPr/>
          </p:nvSpPr>
          <p:spPr>
            <a:xfrm>
              <a:off x="3410650" y="1300050"/>
              <a:ext cx="211350" cy="378375"/>
            </a:xfrm>
            <a:custGeom>
              <a:avLst/>
              <a:gdLst/>
              <a:ahLst/>
              <a:cxnLst/>
              <a:rect l="l" t="t" r="r" b="b"/>
              <a:pathLst>
                <a:path w="8454" h="15135" extrusionOk="0">
                  <a:moveTo>
                    <a:pt x="1" y="1"/>
                  </a:moveTo>
                  <a:lnTo>
                    <a:pt x="1" y="8583"/>
                  </a:lnTo>
                  <a:lnTo>
                    <a:pt x="19" y="8952"/>
                  </a:lnTo>
                  <a:lnTo>
                    <a:pt x="74" y="9302"/>
                  </a:lnTo>
                  <a:lnTo>
                    <a:pt x="148" y="9634"/>
                  </a:lnTo>
                  <a:lnTo>
                    <a:pt x="259" y="9967"/>
                  </a:lnTo>
                  <a:lnTo>
                    <a:pt x="388" y="10280"/>
                  </a:lnTo>
                  <a:lnTo>
                    <a:pt x="554" y="10576"/>
                  </a:lnTo>
                  <a:lnTo>
                    <a:pt x="739" y="10853"/>
                  </a:lnTo>
                  <a:lnTo>
                    <a:pt x="960" y="11129"/>
                  </a:lnTo>
                  <a:lnTo>
                    <a:pt x="1182" y="11369"/>
                  </a:lnTo>
                  <a:lnTo>
                    <a:pt x="1440" y="11591"/>
                  </a:lnTo>
                  <a:lnTo>
                    <a:pt x="1717" y="11794"/>
                  </a:lnTo>
                  <a:lnTo>
                    <a:pt x="1994" y="11978"/>
                  </a:lnTo>
                  <a:lnTo>
                    <a:pt x="2308" y="12126"/>
                  </a:lnTo>
                  <a:lnTo>
                    <a:pt x="2621" y="12255"/>
                  </a:lnTo>
                  <a:lnTo>
                    <a:pt x="2953" y="12347"/>
                  </a:lnTo>
                  <a:lnTo>
                    <a:pt x="3304" y="12421"/>
                  </a:lnTo>
                  <a:lnTo>
                    <a:pt x="3304" y="15134"/>
                  </a:lnTo>
                  <a:lnTo>
                    <a:pt x="5150" y="15134"/>
                  </a:lnTo>
                  <a:lnTo>
                    <a:pt x="5150" y="12421"/>
                  </a:lnTo>
                  <a:lnTo>
                    <a:pt x="5500" y="12347"/>
                  </a:lnTo>
                  <a:lnTo>
                    <a:pt x="5833" y="12255"/>
                  </a:lnTo>
                  <a:lnTo>
                    <a:pt x="6146" y="12126"/>
                  </a:lnTo>
                  <a:lnTo>
                    <a:pt x="6460" y="11978"/>
                  </a:lnTo>
                  <a:lnTo>
                    <a:pt x="6755" y="11794"/>
                  </a:lnTo>
                  <a:lnTo>
                    <a:pt x="7014" y="11591"/>
                  </a:lnTo>
                  <a:lnTo>
                    <a:pt x="7272" y="11369"/>
                  </a:lnTo>
                  <a:lnTo>
                    <a:pt x="7512" y="11129"/>
                  </a:lnTo>
                  <a:lnTo>
                    <a:pt x="7715" y="10871"/>
                  </a:lnTo>
                  <a:lnTo>
                    <a:pt x="7900" y="10576"/>
                  </a:lnTo>
                  <a:lnTo>
                    <a:pt x="8066" y="10280"/>
                  </a:lnTo>
                  <a:lnTo>
                    <a:pt x="8195" y="9967"/>
                  </a:lnTo>
                  <a:lnTo>
                    <a:pt x="8306" y="9634"/>
                  </a:lnTo>
                  <a:lnTo>
                    <a:pt x="8379" y="9302"/>
                  </a:lnTo>
                  <a:lnTo>
                    <a:pt x="8435" y="8952"/>
                  </a:lnTo>
                  <a:lnTo>
                    <a:pt x="8453" y="8583"/>
                  </a:lnTo>
                  <a:lnTo>
                    <a:pt x="8453" y="1"/>
                  </a:lnTo>
                  <a:lnTo>
                    <a:pt x="6792" y="1"/>
                  </a:lnTo>
                  <a:lnTo>
                    <a:pt x="6792" y="5261"/>
                  </a:lnTo>
                  <a:lnTo>
                    <a:pt x="5057" y="5261"/>
                  </a:lnTo>
                  <a:lnTo>
                    <a:pt x="5057" y="1"/>
                  </a:lnTo>
                  <a:lnTo>
                    <a:pt x="3396" y="1"/>
                  </a:lnTo>
                  <a:lnTo>
                    <a:pt x="3396" y="5261"/>
                  </a:lnTo>
                  <a:lnTo>
                    <a:pt x="1662" y="5261"/>
                  </a:lnTo>
                  <a:lnTo>
                    <a:pt x="1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a:off x="3410650" y="1300050"/>
              <a:ext cx="211350" cy="378375"/>
            </a:xfrm>
            <a:custGeom>
              <a:avLst/>
              <a:gdLst/>
              <a:ahLst/>
              <a:cxnLst/>
              <a:rect l="l" t="t" r="r" b="b"/>
              <a:pathLst>
                <a:path w="8454" h="15135" fill="none" extrusionOk="0">
                  <a:moveTo>
                    <a:pt x="8453" y="1"/>
                  </a:moveTo>
                  <a:lnTo>
                    <a:pt x="8453" y="8583"/>
                  </a:lnTo>
                  <a:lnTo>
                    <a:pt x="8453" y="8583"/>
                  </a:lnTo>
                  <a:lnTo>
                    <a:pt x="8435" y="8952"/>
                  </a:lnTo>
                  <a:lnTo>
                    <a:pt x="8379" y="9302"/>
                  </a:lnTo>
                  <a:lnTo>
                    <a:pt x="8306" y="9634"/>
                  </a:lnTo>
                  <a:lnTo>
                    <a:pt x="8195" y="9967"/>
                  </a:lnTo>
                  <a:lnTo>
                    <a:pt x="8066" y="10280"/>
                  </a:lnTo>
                  <a:lnTo>
                    <a:pt x="7900" y="10576"/>
                  </a:lnTo>
                  <a:lnTo>
                    <a:pt x="7715" y="10871"/>
                  </a:lnTo>
                  <a:lnTo>
                    <a:pt x="7512" y="11129"/>
                  </a:lnTo>
                  <a:lnTo>
                    <a:pt x="7272" y="11369"/>
                  </a:lnTo>
                  <a:lnTo>
                    <a:pt x="7014" y="11591"/>
                  </a:lnTo>
                  <a:lnTo>
                    <a:pt x="6755" y="11794"/>
                  </a:lnTo>
                  <a:lnTo>
                    <a:pt x="6460" y="11978"/>
                  </a:lnTo>
                  <a:lnTo>
                    <a:pt x="6146" y="12126"/>
                  </a:lnTo>
                  <a:lnTo>
                    <a:pt x="5833" y="12255"/>
                  </a:lnTo>
                  <a:lnTo>
                    <a:pt x="5500" y="12347"/>
                  </a:lnTo>
                  <a:lnTo>
                    <a:pt x="5150" y="12421"/>
                  </a:lnTo>
                  <a:lnTo>
                    <a:pt x="5150" y="15134"/>
                  </a:lnTo>
                  <a:lnTo>
                    <a:pt x="3304" y="15134"/>
                  </a:lnTo>
                  <a:lnTo>
                    <a:pt x="3304" y="12421"/>
                  </a:lnTo>
                  <a:lnTo>
                    <a:pt x="3304" y="12421"/>
                  </a:lnTo>
                  <a:lnTo>
                    <a:pt x="2953" y="12347"/>
                  </a:lnTo>
                  <a:lnTo>
                    <a:pt x="2621" y="12255"/>
                  </a:lnTo>
                  <a:lnTo>
                    <a:pt x="2308" y="12126"/>
                  </a:lnTo>
                  <a:lnTo>
                    <a:pt x="1994" y="11978"/>
                  </a:lnTo>
                  <a:lnTo>
                    <a:pt x="1717" y="11794"/>
                  </a:lnTo>
                  <a:lnTo>
                    <a:pt x="1440" y="11591"/>
                  </a:lnTo>
                  <a:lnTo>
                    <a:pt x="1182" y="11369"/>
                  </a:lnTo>
                  <a:lnTo>
                    <a:pt x="960" y="11129"/>
                  </a:lnTo>
                  <a:lnTo>
                    <a:pt x="739" y="10853"/>
                  </a:lnTo>
                  <a:lnTo>
                    <a:pt x="554" y="10576"/>
                  </a:lnTo>
                  <a:lnTo>
                    <a:pt x="388" y="10280"/>
                  </a:lnTo>
                  <a:lnTo>
                    <a:pt x="259" y="9967"/>
                  </a:lnTo>
                  <a:lnTo>
                    <a:pt x="148" y="9634"/>
                  </a:lnTo>
                  <a:lnTo>
                    <a:pt x="74" y="9302"/>
                  </a:lnTo>
                  <a:lnTo>
                    <a:pt x="19" y="8952"/>
                  </a:lnTo>
                  <a:lnTo>
                    <a:pt x="1" y="8583"/>
                  </a:lnTo>
                  <a:lnTo>
                    <a:pt x="1" y="1"/>
                  </a:lnTo>
                  <a:lnTo>
                    <a:pt x="1662" y="1"/>
                  </a:lnTo>
                  <a:lnTo>
                    <a:pt x="1662" y="5261"/>
                  </a:lnTo>
                  <a:lnTo>
                    <a:pt x="3396" y="5261"/>
                  </a:lnTo>
                  <a:lnTo>
                    <a:pt x="3396" y="1"/>
                  </a:lnTo>
                  <a:lnTo>
                    <a:pt x="5057" y="1"/>
                  </a:lnTo>
                  <a:lnTo>
                    <a:pt x="5057" y="5261"/>
                  </a:lnTo>
                  <a:lnTo>
                    <a:pt x="6792" y="5261"/>
                  </a:lnTo>
                  <a:lnTo>
                    <a:pt x="6792" y="1"/>
                  </a:lnTo>
                  <a:lnTo>
                    <a:pt x="8453"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7"/>
            <p:cNvSpPr/>
            <p:nvPr/>
          </p:nvSpPr>
          <p:spPr>
            <a:xfrm>
              <a:off x="3621975" y="1300050"/>
              <a:ext cx="25" cy="25"/>
            </a:xfrm>
            <a:custGeom>
              <a:avLst/>
              <a:gdLst/>
              <a:ahLst/>
              <a:cxnLst/>
              <a:rect l="l" t="t" r="r" b="b"/>
              <a:pathLst>
                <a:path w="1" h="1" fill="none" extrusionOk="0">
                  <a:moveTo>
                    <a:pt x="0" y="1"/>
                  </a:moveTo>
                  <a:lnTo>
                    <a:pt x="0"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7"/>
            <p:cNvSpPr/>
            <p:nvPr/>
          </p:nvSpPr>
          <p:spPr>
            <a:xfrm>
              <a:off x="3681950" y="1300050"/>
              <a:ext cx="133375" cy="376525"/>
            </a:xfrm>
            <a:custGeom>
              <a:avLst/>
              <a:gdLst/>
              <a:ahLst/>
              <a:cxnLst/>
              <a:rect l="l" t="t" r="r" b="b"/>
              <a:pathLst>
                <a:path w="5335" h="15061" extrusionOk="0">
                  <a:moveTo>
                    <a:pt x="5334" y="1"/>
                  </a:moveTo>
                  <a:lnTo>
                    <a:pt x="4817" y="19"/>
                  </a:lnTo>
                  <a:lnTo>
                    <a:pt x="4319" y="74"/>
                  </a:lnTo>
                  <a:lnTo>
                    <a:pt x="3821" y="167"/>
                  </a:lnTo>
                  <a:lnTo>
                    <a:pt x="3581" y="222"/>
                  </a:lnTo>
                  <a:lnTo>
                    <a:pt x="3341" y="296"/>
                  </a:lnTo>
                  <a:lnTo>
                    <a:pt x="3101" y="388"/>
                  </a:lnTo>
                  <a:lnTo>
                    <a:pt x="2880" y="481"/>
                  </a:lnTo>
                  <a:lnTo>
                    <a:pt x="2658" y="591"/>
                  </a:lnTo>
                  <a:lnTo>
                    <a:pt x="2437" y="720"/>
                  </a:lnTo>
                  <a:lnTo>
                    <a:pt x="2215" y="850"/>
                  </a:lnTo>
                  <a:lnTo>
                    <a:pt x="2012" y="997"/>
                  </a:lnTo>
                  <a:lnTo>
                    <a:pt x="1809" y="1145"/>
                  </a:lnTo>
                  <a:lnTo>
                    <a:pt x="1606" y="1329"/>
                  </a:lnTo>
                  <a:lnTo>
                    <a:pt x="1422" y="1514"/>
                  </a:lnTo>
                  <a:lnTo>
                    <a:pt x="1237" y="1699"/>
                  </a:lnTo>
                  <a:lnTo>
                    <a:pt x="1089" y="1902"/>
                  </a:lnTo>
                  <a:lnTo>
                    <a:pt x="923" y="2105"/>
                  </a:lnTo>
                  <a:lnTo>
                    <a:pt x="776" y="2308"/>
                  </a:lnTo>
                  <a:lnTo>
                    <a:pt x="646" y="2529"/>
                  </a:lnTo>
                  <a:lnTo>
                    <a:pt x="536" y="2769"/>
                  </a:lnTo>
                  <a:lnTo>
                    <a:pt x="425" y="2990"/>
                  </a:lnTo>
                  <a:lnTo>
                    <a:pt x="333" y="3230"/>
                  </a:lnTo>
                  <a:lnTo>
                    <a:pt x="240" y="3470"/>
                  </a:lnTo>
                  <a:lnTo>
                    <a:pt x="167" y="3729"/>
                  </a:lnTo>
                  <a:lnTo>
                    <a:pt x="111" y="3969"/>
                  </a:lnTo>
                  <a:lnTo>
                    <a:pt x="56" y="4227"/>
                  </a:lnTo>
                  <a:lnTo>
                    <a:pt x="19" y="4485"/>
                  </a:lnTo>
                  <a:lnTo>
                    <a:pt x="1" y="4744"/>
                  </a:lnTo>
                  <a:lnTo>
                    <a:pt x="1" y="5002"/>
                  </a:lnTo>
                  <a:lnTo>
                    <a:pt x="1" y="12403"/>
                  </a:lnTo>
                  <a:lnTo>
                    <a:pt x="3323" y="12403"/>
                  </a:lnTo>
                  <a:lnTo>
                    <a:pt x="3323" y="15060"/>
                  </a:lnTo>
                  <a:lnTo>
                    <a:pt x="5334" y="15060"/>
                  </a:lnTo>
                  <a:lnTo>
                    <a:pt x="5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7"/>
            <p:cNvSpPr/>
            <p:nvPr/>
          </p:nvSpPr>
          <p:spPr>
            <a:xfrm>
              <a:off x="3681950" y="1300050"/>
              <a:ext cx="133375" cy="376525"/>
            </a:xfrm>
            <a:custGeom>
              <a:avLst/>
              <a:gdLst/>
              <a:ahLst/>
              <a:cxnLst/>
              <a:rect l="l" t="t" r="r" b="b"/>
              <a:pathLst>
                <a:path w="5335" h="15061" fill="none" extrusionOk="0">
                  <a:moveTo>
                    <a:pt x="5334" y="1"/>
                  </a:moveTo>
                  <a:lnTo>
                    <a:pt x="5334" y="15060"/>
                  </a:lnTo>
                  <a:lnTo>
                    <a:pt x="3323" y="15060"/>
                  </a:lnTo>
                  <a:lnTo>
                    <a:pt x="3323" y="12403"/>
                  </a:lnTo>
                  <a:lnTo>
                    <a:pt x="1" y="12403"/>
                  </a:lnTo>
                  <a:lnTo>
                    <a:pt x="1" y="5002"/>
                  </a:lnTo>
                  <a:lnTo>
                    <a:pt x="1" y="5002"/>
                  </a:lnTo>
                  <a:lnTo>
                    <a:pt x="1" y="4744"/>
                  </a:lnTo>
                  <a:lnTo>
                    <a:pt x="19" y="4485"/>
                  </a:lnTo>
                  <a:lnTo>
                    <a:pt x="56" y="4227"/>
                  </a:lnTo>
                  <a:lnTo>
                    <a:pt x="111" y="3969"/>
                  </a:lnTo>
                  <a:lnTo>
                    <a:pt x="167" y="3729"/>
                  </a:lnTo>
                  <a:lnTo>
                    <a:pt x="240" y="3470"/>
                  </a:lnTo>
                  <a:lnTo>
                    <a:pt x="333" y="3230"/>
                  </a:lnTo>
                  <a:lnTo>
                    <a:pt x="425" y="2990"/>
                  </a:lnTo>
                  <a:lnTo>
                    <a:pt x="536" y="2769"/>
                  </a:lnTo>
                  <a:lnTo>
                    <a:pt x="646" y="2529"/>
                  </a:lnTo>
                  <a:lnTo>
                    <a:pt x="776" y="2308"/>
                  </a:lnTo>
                  <a:lnTo>
                    <a:pt x="923" y="2105"/>
                  </a:lnTo>
                  <a:lnTo>
                    <a:pt x="1089" y="1902"/>
                  </a:lnTo>
                  <a:lnTo>
                    <a:pt x="1237" y="1699"/>
                  </a:lnTo>
                  <a:lnTo>
                    <a:pt x="1422" y="1514"/>
                  </a:lnTo>
                  <a:lnTo>
                    <a:pt x="1606" y="1329"/>
                  </a:lnTo>
                  <a:lnTo>
                    <a:pt x="1606" y="1329"/>
                  </a:lnTo>
                  <a:lnTo>
                    <a:pt x="1809" y="1145"/>
                  </a:lnTo>
                  <a:lnTo>
                    <a:pt x="2012" y="997"/>
                  </a:lnTo>
                  <a:lnTo>
                    <a:pt x="2215" y="850"/>
                  </a:lnTo>
                  <a:lnTo>
                    <a:pt x="2437" y="720"/>
                  </a:lnTo>
                  <a:lnTo>
                    <a:pt x="2658" y="591"/>
                  </a:lnTo>
                  <a:lnTo>
                    <a:pt x="2880" y="481"/>
                  </a:lnTo>
                  <a:lnTo>
                    <a:pt x="3101" y="388"/>
                  </a:lnTo>
                  <a:lnTo>
                    <a:pt x="3341" y="296"/>
                  </a:lnTo>
                  <a:lnTo>
                    <a:pt x="3581" y="222"/>
                  </a:lnTo>
                  <a:lnTo>
                    <a:pt x="3821" y="167"/>
                  </a:lnTo>
                  <a:lnTo>
                    <a:pt x="4319" y="74"/>
                  </a:lnTo>
                  <a:lnTo>
                    <a:pt x="4817" y="19"/>
                  </a:lnTo>
                  <a:lnTo>
                    <a:pt x="5334" y="1"/>
                  </a:lnTo>
                  <a:lnTo>
                    <a:pt x="5334"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7"/>
            <p:cNvSpPr/>
            <p:nvPr/>
          </p:nvSpPr>
          <p:spPr>
            <a:xfrm>
              <a:off x="3815300" y="1300050"/>
              <a:ext cx="25" cy="25"/>
            </a:xfrm>
            <a:custGeom>
              <a:avLst/>
              <a:gdLst/>
              <a:ahLst/>
              <a:cxnLst/>
              <a:rect l="l" t="t" r="r" b="b"/>
              <a:pathLst>
                <a:path w="1" h="1" fill="none" extrusionOk="0">
                  <a:moveTo>
                    <a:pt x="0" y="1"/>
                  </a:moveTo>
                  <a:lnTo>
                    <a:pt x="0"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a:off x="3466025" y="1719925"/>
              <a:ext cx="100600" cy="288850"/>
            </a:xfrm>
            <a:custGeom>
              <a:avLst/>
              <a:gdLst/>
              <a:ahLst/>
              <a:cxnLst/>
              <a:rect l="l" t="t" r="r" b="b"/>
              <a:pathLst>
                <a:path w="4024" h="11554" extrusionOk="0">
                  <a:moveTo>
                    <a:pt x="0" y="0"/>
                  </a:moveTo>
                  <a:lnTo>
                    <a:pt x="0" y="11553"/>
                  </a:lnTo>
                  <a:lnTo>
                    <a:pt x="4024" y="11553"/>
                  </a:lnTo>
                  <a:lnTo>
                    <a:pt x="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a:off x="3714700" y="1719925"/>
              <a:ext cx="100625" cy="288850"/>
            </a:xfrm>
            <a:custGeom>
              <a:avLst/>
              <a:gdLst/>
              <a:ahLst/>
              <a:cxnLst/>
              <a:rect l="l" t="t" r="r" b="b"/>
              <a:pathLst>
                <a:path w="4025" h="11554" extrusionOk="0">
                  <a:moveTo>
                    <a:pt x="1" y="0"/>
                  </a:moveTo>
                  <a:lnTo>
                    <a:pt x="1" y="11553"/>
                  </a:lnTo>
                  <a:lnTo>
                    <a:pt x="4024" y="11553"/>
                  </a:lnTo>
                  <a:lnTo>
                    <a:pt x="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17"/>
          <p:cNvGrpSpPr/>
          <p:nvPr/>
        </p:nvGrpSpPr>
        <p:grpSpPr>
          <a:xfrm>
            <a:off x="252442" y="1068764"/>
            <a:ext cx="2391367" cy="1249400"/>
            <a:chOff x="457199" y="1073600"/>
            <a:chExt cx="2391367" cy="1249400"/>
          </a:xfrm>
        </p:grpSpPr>
        <p:sp>
          <p:nvSpPr>
            <p:cNvPr id="644" name="Google Shape;644;p17"/>
            <p:cNvSpPr txBox="1"/>
            <p:nvPr/>
          </p:nvSpPr>
          <p:spPr>
            <a:xfrm>
              <a:off x="457200" y="1073600"/>
              <a:ext cx="16512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800" b="1" dirty="0">
                  <a:solidFill>
                    <a:srgbClr val="000000"/>
                  </a:solidFill>
                  <a:latin typeface="Fira Sans Extra Condensed"/>
                  <a:ea typeface="Fira Sans Extra Condensed"/>
                  <a:cs typeface="Fira Sans Extra Condensed"/>
                  <a:sym typeface="Fira Sans Extra Condensed"/>
                </a:rPr>
                <a:t>Main Goal</a:t>
              </a:r>
            </a:p>
          </p:txBody>
        </p:sp>
        <p:sp>
          <p:nvSpPr>
            <p:cNvPr id="645" name="Google Shape;645;p17"/>
            <p:cNvSpPr txBox="1"/>
            <p:nvPr/>
          </p:nvSpPr>
          <p:spPr>
            <a:xfrm>
              <a:off x="457199" y="1415200"/>
              <a:ext cx="2391367"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Helvetica Neue"/>
                </a:rPr>
                <a:t>The aim is to </a:t>
              </a:r>
              <a:r>
                <a:rPr lang="en-US" b="0" i="0" dirty="0">
                  <a:solidFill>
                    <a:schemeClr val="accent6">
                      <a:lumMod val="75000"/>
                    </a:schemeClr>
                  </a:solidFill>
                  <a:effectLst/>
                  <a:latin typeface="Helvetica Neue"/>
                </a:rPr>
                <a:t>help</a:t>
              </a:r>
            </a:p>
            <a:p>
              <a:pPr marL="0" lvl="0" indent="0" algn="l" rtl="0">
                <a:spcBef>
                  <a:spcPts val="0"/>
                </a:spcBef>
                <a:spcAft>
                  <a:spcPts val="0"/>
                </a:spcAft>
                <a:buNone/>
              </a:pPr>
              <a:r>
                <a:rPr lang="en-US" b="0" i="0" dirty="0">
                  <a:solidFill>
                    <a:schemeClr val="accent6">
                      <a:lumMod val="75000"/>
                    </a:schemeClr>
                  </a:solidFill>
                  <a:effectLst/>
                  <a:latin typeface="Helvetica Neue"/>
                </a:rPr>
                <a:t>stakeholders make decisions in different kinds of industrial, hotel, cuisines</a:t>
              </a:r>
              <a:r>
                <a:rPr lang="en-US" b="0" i="0" dirty="0">
                  <a:solidFill>
                    <a:srgbClr val="000000"/>
                  </a:solidFill>
                  <a:effectLst/>
                  <a:latin typeface="Helvetica Neue"/>
                </a:rPr>
                <a:t>, and what the city has to offer so tourists around the world can choose their preferences depending on the experiences that either New York or Toronto offer and what would they want.</a:t>
              </a:r>
              <a:endParaRPr lang="en-US" dirty="0">
                <a:latin typeface="Roboto"/>
                <a:ea typeface="Roboto"/>
                <a:cs typeface="Roboto"/>
                <a:sym typeface="Roboto"/>
              </a:endParaRPr>
            </a:p>
          </p:txBody>
        </p:sp>
      </p:grpSp>
      <p:sp>
        <p:nvSpPr>
          <p:cNvPr id="386" name="Google Shape;386;p17"/>
          <p:cNvSpPr/>
          <p:nvPr/>
        </p:nvSpPr>
        <p:spPr>
          <a:xfrm>
            <a:off x="4004100" y="2610569"/>
            <a:ext cx="1135800" cy="501300"/>
          </a:xfrm>
          <a:prstGeom prst="roundRect">
            <a:avLst>
              <a:gd name="adj" fmla="val 16667"/>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Option B</a:t>
            </a:r>
            <a:endParaRPr dirty="0">
              <a:solidFill>
                <a:schemeClr val="dk1"/>
              </a:solidFill>
            </a:endParaRPr>
          </a:p>
        </p:txBody>
      </p:sp>
      <p:sp>
        <p:nvSpPr>
          <p:cNvPr id="384" name="Google Shape;384;p17"/>
          <p:cNvSpPr/>
          <p:nvPr/>
        </p:nvSpPr>
        <p:spPr>
          <a:xfrm>
            <a:off x="4004100" y="3895113"/>
            <a:ext cx="1135800" cy="501300"/>
          </a:xfrm>
          <a:prstGeom prst="roundRect">
            <a:avLst>
              <a:gd name="adj" fmla="val 16667"/>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Option C</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solidFill>
                  <a:schemeClr val="accent3">
                    <a:lumMod val="60000"/>
                    <a:lumOff val="40000"/>
                  </a:schemeClr>
                </a:solidFill>
              </a:rPr>
              <a:t>Data Acquisition and Cleaning</a:t>
            </a:r>
            <a:endParaRPr dirty="0">
              <a:solidFill>
                <a:schemeClr val="accent3">
                  <a:lumMod val="60000"/>
                  <a:lumOff val="40000"/>
                </a:schemeClr>
              </a:solidFill>
            </a:endParaRPr>
          </a:p>
        </p:txBody>
      </p:sp>
      <p:grpSp>
        <p:nvGrpSpPr>
          <p:cNvPr id="961" name="Google Shape;961;p18"/>
          <p:cNvGrpSpPr/>
          <p:nvPr/>
        </p:nvGrpSpPr>
        <p:grpSpPr>
          <a:xfrm>
            <a:off x="893287" y="970969"/>
            <a:ext cx="3314277" cy="788000"/>
            <a:chOff x="893262" y="3198113"/>
            <a:chExt cx="3314277" cy="788000"/>
          </a:xfrm>
        </p:grpSpPr>
        <p:sp>
          <p:nvSpPr>
            <p:cNvPr id="962" name="Google Shape;962;p18"/>
            <p:cNvSpPr txBox="1"/>
            <p:nvPr/>
          </p:nvSpPr>
          <p:spPr>
            <a:xfrm>
              <a:off x="1287913" y="3198113"/>
              <a:ext cx="1086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Toronto</a:t>
              </a:r>
              <a:endParaRPr sz="1800" b="1" dirty="0">
                <a:solidFill>
                  <a:schemeClr val="dk1"/>
                </a:solidFill>
                <a:latin typeface="Fira Sans Extra Condensed"/>
                <a:ea typeface="Fira Sans Extra Condensed"/>
                <a:cs typeface="Fira Sans Extra Condensed"/>
                <a:sym typeface="Fira Sans Extra Condensed"/>
              </a:endParaRPr>
            </a:p>
          </p:txBody>
        </p:sp>
        <p:sp>
          <p:nvSpPr>
            <p:cNvPr id="963" name="Google Shape;963;p18"/>
            <p:cNvSpPr txBox="1"/>
            <p:nvPr/>
          </p:nvSpPr>
          <p:spPr>
            <a:xfrm>
              <a:off x="893262" y="3539713"/>
              <a:ext cx="3314277" cy="4464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b="0" i="0" dirty="0">
                  <a:solidFill>
                    <a:srgbClr val="000000"/>
                  </a:solidFill>
                  <a:effectLst/>
                  <a:latin typeface="Helvetica Neue"/>
                </a:rPr>
                <a:t>I scrapped the data from </a:t>
              </a:r>
              <a:r>
                <a:rPr lang="en-US" b="0" i="0" u="sng" dirty="0">
                  <a:solidFill>
                    <a:schemeClr val="accent3">
                      <a:lumMod val="60000"/>
                      <a:lumOff val="40000"/>
                    </a:schemeClr>
                  </a:solidFill>
                  <a:effectLst/>
                  <a:latin typeface="Helvetica Neue"/>
                  <a:hlinkClick r:id="rId3">
                    <a:extLst>
                      <a:ext uri="{A12FA001-AC4F-418D-AE19-62706E023703}">
                        <ahyp:hlinkClr xmlns:ahyp="http://schemas.microsoft.com/office/drawing/2018/hyperlinkcolor" val="tx"/>
                      </a:ext>
                    </a:extLst>
                  </a:hlinkClick>
                </a:rPr>
                <a:t>https://en.wikipedia.org/wiki/List_of_postal_codes_of_Canada:_M</a:t>
              </a:r>
              <a:endParaRPr lang="en-US" b="0" i="0" u="sng" dirty="0">
                <a:solidFill>
                  <a:schemeClr val="accent3">
                    <a:lumMod val="60000"/>
                    <a:lumOff val="40000"/>
                  </a:schemeClr>
                </a:solidFill>
                <a:effectLst/>
                <a:latin typeface="Helvetica Neue"/>
              </a:endParaRPr>
            </a:p>
            <a:p>
              <a:pPr lvl="0" rtl="0">
                <a:spcBef>
                  <a:spcPts val="0"/>
                </a:spcBef>
                <a:spcAft>
                  <a:spcPts val="0"/>
                </a:spcAft>
              </a:pPr>
              <a:endParaRPr lang="en-US" b="0" i="0" u="sng" dirty="0">
                <a:solidFill>
                  <a:srgbClr val="296EAA"/>
                </a:solidFill>
                <a:effectLst/>
                <a:latin typeface="Helvetica Neue"/>
              </a:endParaRPr>
            </a:p>
            <a:p>
              <a:pPr marL="285750" lvl="0" indent="-285750" rtl="0">
                <a:spcBef>
                  <a:spcPts val="0"/>
                </a:spcBef>
                <a:spcAft>
                  <a:spcPts val="0"/>
                </a:spcAft>
                <a:buFont typeface="Arial" panose="020B0604020202020204" pitchFamily="34" charset="0"/>
                <a:buChar char="•"/>
              </a:pPr>
              <a:r>
                <a:rPr lang="en-US" b="0" i="0" dirty="0">
                  <a:solidFill>
                    <a:srgbClr val="000000"/>
                  </a:solidFill>
                  <a:effectLst/>
                  <a:latin typeface="Helvetica Neue"/>
                </a:rPr>
                <a:t>I also use the dataset from </a:t>
              </a:r>
              <a:r>
                <a:rPr lang="en-US" b="0" i="0" u="sng" dirty="0">
                  <a:solidFill>
                    <a:schemeClr val="accent3">
                      <a:lumMod val="60000"/>
                      <a:lumOff val="40000"/>
                    </a:schemeClr>
                  </a:solidFill>
                  <a:effectLst/>
                  <a:latin typeface="Helvetica Neue"/>
                  <a:hlinkClick r:id="rId4">
                    <a:extLst>
                      <a:ext uri="{A12FA001-AC4F-418D-AE19-62706E023703}">
                        <ahyp:hlinkClr xmlns:ahyp="http://schemas.microsoft.com/office/drawing/2018/hyperlinkcolor" val="tx"/>
                      </a:ext>
                    </a:extLst>
                  </a:hlinkClick>
                </a:rPr>
                <a:t>Geospatial_Coordinates.csv</a:t>
              </a:r>
              <a:endParaRPr lang="en-US" b="0" i="0" u="sng" dirty="0">
                <a:solidFill>
                  <a:schemeClr val="accent3">
                    <a:lumMod val="60000"/>
                    <a:lumOff val="40000"/>
                  </a:schemeClr>
                </a:solidFill>
                <a:effectLst/>
                <a:latin typeface="Helvetica Neue"/>
              </a:endParaRPr>
            </a:p>
            <a:p>
              <a:pPr marL="285750" lvl="0" indent="-285750" rtl="0">
                <a:spcBef>
                  <a:spcPts val="0"/>
                </a:spcBef>
                <a:spcAft>
                  <a:spcPts val="0"/>
                </a:spcAft>
                <a:buFont typeface="Arial" panose="020B0604020202020204" pitchFamily="34" charset="0"/>
                <a:buChar char="•"/>
              </a:pPr>
              <a:endParaRPr lang="en-US" u="sng" dirty="0">
                <a:solidFill>
                  <a:srgbClr val="296EAA"/>
                </a:solidFill>
                <a:latin typeface="Helvetica Neue"/>
                <a:ea typeface="Roboto"/>
                <a:cs typeface="Roboto"/>
                <a:sym typeface="Roboto"/>
              </a:endParaRPr>
            </a:p>
            <a:p>
              <a:pPr marL="285750" indent="-285750">
                <a:buFont typeface="Arial" panose="020B0604020202020204" pitchFamily="34" charset="0"/>
                <a:buChar char="•"/>
              </a:pPr>
              <a:r>
                <a:rPr lang="en-US" i="0" dirty="0">
                  <a:solidFill>
                    <a:srgbClr val="000000"/>
                  </a:solidFill>
                  <a:effectLst/>
                  <a:latin typeface="Helvetica Neue"/>
                </a:rPr>
                <a:t>I used Foursquare API Data for Toronto to get Latitude and Longitude</a:t>
              </a:r>
            </a:p>
            <a:p>
              <a:pPr marL="285750" indent="-285750">
                <a:buFont typeface="Arial" panose="020B0604020202020204" pitchFamily="34" charset="0"/>
                <a:buChar char="•"/>
              </a:pPr>
              <a:endParaRPr lang="en-US" dirty="0">
                <a:latin typeface="Helvetica Neue"/>
                <a:ea typeface="Roboto"/>
                <a:cs typeface="Roboto"/>
                <a:sym typeface="Roboto"/>
              </a:endParaRPr>
            </a:p>
            <a:p>
              <a:pPr marL="285750" indent="-285750">
                <a:buFont typeface="Arial" panose="020B0604020202020204" pitchFamily="34" charset="0"/>
                <a:buChar char="•"/>
              </a:pPr>
              <a:r>
                <a:rPr lang="en-US" dirty="0">
                  <a:latin typeface="Helvetica Neue"/>
                </a:rPr>
                <a:t>T</a:t>
              </a:r>
              <a:r>
                <a:rPr lang="en-US" b="0" i="0" dirty="0">
                  <a:solidFill>
                    <a:srgbClr val="000000"/>
                  </a:solidFill>
                  <a:effectLst/>
                  <a:latin typeface="Helvetica Neue"/>
                </a:rPr>
                <a:t>he </a:t>
              </a:r>
              <a:r>
                <a:rPr lang="en-US" b="0" i="0" dirty="0" err="1">
                  <a:solidFill>
                    <a:srgbClr val="000000"/>
                  </a:solidFill>
                  <a:effectLst/>
                  <a:latin typeface="Helvetica Neue"/>
                </a:rPr>
                <a:t>tor_data</a:t>
              </a:r>
              <a:r>
                <a:rPr lang="en-US" b="0" i="0" dirty="0">
                  <a:solidFill>
                    <a:srgbClr val="000000"/>
                  </a:solidFill>
                  <a:effectLst/>
                  <a:latin typeface="Helvetica Neue"/>
                </a:rPr>
                <a:t> </a:t>
              </a:r>
              <a:r>
                <a:rPr lang="en-US" b="0" i="0" dirty="0" err="1">
                  <a:solidFill>
                    <a:srgbClr val="000000"/>
                  </a:solidFill>
                  <a:effectLst/>
                  <a:latin typeface="Helvetica Neue"/>
                </a:rPr>
                <a:t>i</a:t>
              </a:r>
              <a:r>
                <a:rPr lang="en-US" b="0" i="0" dirty="0">
                  <a:solidFill>
                    <a:srgbClr val="000000"/>
                  </a:solidFill>
                  <a:effectLst/>
                  <a:latin typeface="Helvetica Neue"/>
                </a:rPr>
                <a:t> had is containing Postal Code, but </a:t>
              </a:r>
              <a:r>
                <a:rPr lang="en-US" b="0" i="0" dirty="0" err="1">
                  <a:solidFill>
                    <a:srgbClr val="000000"/>
                  </a:solidFill>
                  <a:effectLst/>
                  <a:latin typeface="Helvetica Neue"/>
                </a:rPr>
                <a:t>i</a:t>
              </a:r>
              <a:r>
                <a:rPr lang="en-US" b="0" i="0" dirty="0">
                  <a:solidFill>
                    <a:srgbClr val="000000"/>
                  </a:solidFill>
                  <a:effectLst/>
                  <a:latin typeface="Helvetica Neue"/>
                </a:rPr>
                <a:t> don't need it so </a:t>
              </a:r>
              <a:r>
                <a:rPr lang="en-US" b="0" i="0" dirty="0" err="1">
                  <a:solidFill>
                    <a:srgbClr val="000000"/>
                  </a:solidFill>
                  <a:effectLst/>
                  <a:latin typeface="Helvetica Neue"/>
                </a:rPr>
                <a:t>i</a:t>
              </a:r>
              <a:r>
                <a:rPr lang="en-US" b="0" i="0" dirty="0">
                  <a:solidFill>
                    <a:srgbClr val="000000"/>
                  </a:solidFill>
                  <a:effectLst/>
                  <a:latin typeface="Helvetica Neue"/>
                </a:rPr>
                <a:t> can drop Postal Code column</a:t>
              </a:r>
              <a:endParaRPr lang="en-US" dirty="0">
                <a:solidFill>
                  <a:schemeClr val="dk1"/>
                </a:solidFill>
                <a:latin typeface="Roboto"/>
                <a:ea typeface="Roboto"/>
                <a:cs typeface="Roboto"/>
                <a:sym typeface="Roboto"/>
              </a:endParaRPr>
            </a:p>
          </p:txBody>
        </p:sp>
      </p:grpSp>
      <p:grpSp>
        <p:nvGrpSpPr>
          <p:cNvPr id="964" name="Google Shape;964;p18"/>
          <p:cNvGrpSpPr/>
          <p:nvPr/>
        </p:nvGrpSpPr>
        <p:grpSpPr>
          <a:xfrm>
            <a:off x="5208104" y="970969"/>
            <a:ext cx="2557670" cy="788000"/>
            <a:chOff x="6400799" y="3368925"/>
            <a:chExt cx="1849913" cy="788000"/>
          </a:xfrm>
        </p:grpSpPr>
        <p:sp>
          <p:nvSpPr>
            <p:cNvPr id="965" name="Google Shape;965;p18"/>
            <p:cNvSpPr txBox="1"/>
            <p:nvPr/>
          </p:nvSpPr>
          <p:spPr>
            <a:xfrm>
              <a:off x="6770063" y="3368925"/>
              <a:ext cx="10860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NYC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966" name="Google Shape;966;p18"/>
            <p:cNvSpPr txBox="1"/>
            <p:nvPr/>
          </p:nvSpPr>
          <p:spPr>
            <a:xfrm>
              <a:off x="6400799" y="3710525"/>
              <a:ext cx="1849913" cy="4464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b="0" i="0" dirty="0">
                  <a:solidFill>
                    <a:srgbClr val="000000"/>
                  </a:solidFill>
                  <a:effectLst/>
                  <a:latin typeface="Helvetica Neue"/>
                </a:rPr>
                <a:t>I downloaded json file from </a:t>
              </a:r>
              <a:r>
                <a:rPr lang="en-US" b="0" i="0" u="sng" dirty="0" err="1">
                  <a:solidFill>
                    <a:schemeClr val="accent3">
                      <a:lumMod val="60000"/>
                      <a:lumOff val="40000"/>
                    </a:schemeClr>
                  </a:solidFill>
                  <a:effectLst/>
                  <a:latin typeface="Helvetica Neue"/>
                  <a:hlinkClick r:id="rId5">
                    <a:extLst>
                      <a:ext uri="{A12FA001-AC4F-418D-AE19-62706E023703}">
                        <ahyp:hlinkClr xmlns:ahyp="http://schemas.microsoft.com/office/drawing/2018/hyperlinkcolor" val="tx"/>
                      </a:ext>
                    </a:extLst>
                  </a:hlinkClick>
                </a:rPr>
                <a:t>NewYork.json</a:t>
              </a:r>
              <a:endParaRPr lang="en-US" b="0" i="0" u="sng" dirty="0">
                <a:solidFill>
                  <a:schemeClr val="accent3">
                    <a:lumMod val="60000"/>
                    <a:lumOff val="40000"/>
                  </a:schemeClr>
                </a:solidFill>
                <a:effectLst/>
                <a:latin typeface="Helvetica Neue"/>
              </a:endParaRPr>
            </a:p>
            <a:p>
              <a:pPr marL="285750" lvl="0" indent="-285750" rtl="0">
                <a:spcBef>
                  <a:spcPts val="0"/>
                </a:spcBef>
                <a:spcAft>
                  <a:spcPts val="0"/>
                </a:spcAft>
                <a:buFont typeface="Arial" panose="020B0604020202020204" pitchFamily="34" charset="0"/>
                <a:buChar char="•"/>
              </a:pPr>
              <a:endParaRPr lang="en-US" u="sng" dirty="0">
                <a:solidFill>
                  <a:srgbClr val="296EAA"/>
                </a:solidFill>
                <a:latin typeface="Helvetica Neue"/>
              </a:endParaRPr>
            </a:p>
            <a:p>
              <a:pPr marL="285750" indent="-285750">
                <a:buFont typeface="Arial" panose="020B0604020202020204" pitchFamily="34" charset="0"/>
                <a:buChar char="•"/>
              </a:pPr>
              <a:r>
                <a:rPr lang="en-US" i="0" dirty="0">
                  <a:solidFill>
                    <a:srgbClr val="000000"/>
                  </a:solidFill>
                  <a:effectLst/>
                  <a:latin typeface="Helvetica Neue"/>
                </a:rPr>
                <a:t>I used Foursquare API Data for NYC to get Latitude and Longitude</a:t>
              </a:r>
              <a:endParaRPr lang="en-US" dirty="0">
                <a:solidFill>
                  <a:schemeClr val="dk1"/>
                </a:solidFill>
                <a:latin typeface="Roboto"/>
                <a:ea typeface="Roboto"/>
                <a:cs typeface="Roboto"/>
                <a:sym typeface="Roboto"/>
              </a:endParaRPr>
            </a:p>
            <a:p>
              <a:pPr marL="285750" lvl="0" indent="-285750" rtl="0">
                <a:spcBef>
                  <a:spcPts val="0"/>
                </a:spcBef>
                <a:spcAft>
                  <a:spcPts val="0"/>
                </a:spcAft>
                <a:buFont typeface="Arial" panose="020B0604020202020204" pitchFamily="34" charset="0"/>
                <a:buChar char="•"/>
              </a:pPr>
              <a:endParaRPr lang="en-US" b="0" i="0" u="sng" dirty="0">
                <a:solidFill>
                  <a:srgbClr val="296EAA"/>
                </a:solidFill>
                <a:effectLst/>
                <a:latin typeface="Helvetica Neue"/>
              </a:endParaRPr>
            </a:p>
            <a:p>
              <a:pPr marL="285750" lvl="0" indent="-285750" rtl="0">
                <a:spcBef>
                  <a:spcPts val="0"/>
                </a:spcBef>
                <a:spcAft>
                  <a:spcPts val="0"/>
                </a:spcAft>
                <a:buFont typeface="Arial" panose="020B0604020202020204" pitchFamily="34" charset="0"/>
                <a:buChar char="•"/>
              </a:pPr>
              <a:endParaRPr lang="en-US" u="sng" dirty="0">
                <a:solidFill>
                  <a:srgbClr val="296EAA"/>
                </a:solidFill>
                <a:latin typeface="Helvetica Neue"/>
              </a:endParaRPr>
            </a:p>
            <a:p>
              <a:pPr marL="285750" lvl="0" indent="-285750" rtl="0">
                <a:spcBef>
                  <a:spcPts val="0"/>
                </a:spcBef>
                <a:spcAft>
                  <a:spcPts val="0"/>
                </a:spcAft>
                <a:buFont typeface="Arial" panose="020B0604020202020204" pitchFamily="34" charset="0"/>
                <a:buChar char="•"/>
              </a:pPr>
              <a:endParaRPr lang="en-US" b="0" i="0" u="sng" dirty="0">
                <a:solidFill>
                  <a:srgbClr val="296EAA"/>
                </a:solidFill>
                <a:effectLst/>
                <a:latin typeface="Helvetica Neue"/>
              </a:endParaRPr>
            </a:p>
            <a:p>
              <a:pPr lvl="0" rtl="0">
                <a:spcBef>
                  <a:spcPts val="0"/>
                </a:spcBef>
                <a:spcAft>
                  <a:spcPts val="0"/>
                </a:spcAft>
              </a:pPr>
              <a:endParaRPr lang="en-US" u="sng" dirty="0">
                <a:solidFill>
                  <a:srgbClr val="296EAA"/>
                </a:solidFill>
                <a:latin typeface="Helvetica Neue"/>
              </a:endParaRPr>
            </a:p>
            <a:p>
              <a:pPr lvl="0" rtl="0">
                <a:spcBef>
                  <a:spcPts val="0"/>
                </a:spcBef>
                <a:spcAft>
                  <a:spcPts val="0"/>
                </a:spcAft>
              </a:pPr>
              <a:endParaRPr lang="en-US" u="sng" dirty="0">
                <a:latin typeface="Helvetica Neue"/>
              </a:endParaRPr>
            </a:p>
            <a:p>
              <a:pPr lvl="0" rtl="0">
                <a:spcBef>
                  <a:spcPts val="0"/>
                </a:spcBef>
                <a:spcAft>
                  <a:spcPts val="0"/>
                </a:spcAft>
              </a:pPr>
              <a:endParaRPr lang="en-US" u="sng" dirty="0">
                <a:solidFill>
                  <a:schemeClr val="dk1"/>
                </a:solidFill>
                <a:latin typeface="Helvetica Neue"/>
                <a:ea typeface="Roboto"/>
                <a:cs typeface="Roboto"/>
                <a:sym typeface="Roboto"/>
              </a:endParaRPr>
            </a:p>
            <a:p>
              <a:pPr lvl="0" rtl="0">
                <a:spcBef>
                  <a:spcPts val="0"/>
                </a:spcBef>
                <a:spcAft>
                  <a:spcPts val="0"/>
                </a:spcAft>
              </a:pPr>
              <a:endParaRPr dirty="0">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3703664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graphicFrame>
        <p:nvGraphicFramePr>
          <p:cNvPr id="2301" name="Google Shape;2301;p30"/>
          <p:cNvGraphicFramePr/>
          <p:nvPr>
            <p:extLst>
              <p:ext uri="{D42A27DB-BD31-4B8C-83A1-F6EECF244321}">
                <p14:modId xmlns:p14="http://schemas.microsoft.com/office/powerpoint/2010/main" val="2579392777"/>
              </p:ext>
            </p:extLst>
          </p:nvPr>
        </p:nvGraphicFramePr>
        <p:xfrm>
          <a:off x="508548" y="1164659"/>
          <a:ext cx="6773523" cy="1645800"/>
        </p:xfrm>
        <a:graphic>
          <a:graphicData uri="http://schemas.openxmlformats.org/drawingml/2006/table">
            <a:tbl>
              <a:tblPr>
                <a:noFill/>
                <a:tableStyleId>{651046F4-62B0-4CD3-B8D2-450EDC5C4604}</a:tableStyleId>
              </a:tblPr>
              <a:tblGrid>
                <a:gridCol w="1354704">
                  <a:extLst>
                    <a:ext uri="{9D8B030D-6E8A-4147-A177-3AD203B41FA5}">
                      <a16:colId xmlns:a16="http://schemas.microsoft.com/office/drawing/2014/main" val="20000"/>
                    </a:ext>
                  </a:extLst>
                </a:gridCol>
                <a:gridCol w="1300510">
                  <a:extLst>
                    <a:ext uri="{9D8B030D-6E8A-4147-A177-3AD203B41FA5}">
                      <a16:colId xmlns:a16="http://schemas.microsoft.com/office/drawing/2014/main" val="20001"/>
                    </a:ext>
                  </a:extLst>
                </a:gridCol>
                <a:gridCol w="1408901">
                  <a:extLst>
                    <a:ext uri="{9D8B030D-6E8A-4147-A177-3AD203B41FA5}">
                      <a16:colId xmlns:a16="http://schemas.microsoft.com/office/drawing/2014/main" val="20002"/>
                    </a:ext>
                  </a:extLst>
                </a:gridCol>
                <a:gridCol w="1354704">
                  <a:extLst>
                    <a:ext uri="{9D8B030D-6E8A-4147-A177-3AD203B41FA5}">
                      <a16:colId xmlns:a16="http://schemas.microsoft.com/office/drawing/2014/main" val="20003"/>
                    </a:ext>
                  </a:extLst>
                </a:gridCol>
                <a:gridCol w="1354704">
                  <a:extLst>
                    <a:ext uri="{9D8B030D-6E8A-4147-A177-3AD203B41FA5}">
                      <a16:colId xmlns:a16="http://schemas.microsoft.com/office/drawing/2014/main" val="20004"/>
                    </a:ext>
                  </a:extLst>
                </a:gridCol>
              </a:tblGrid>
              <a:tr h="338264">
                <a:tc>
                  <a:txBody>
                    <a:bodyPr/>
                    <a:lstStyle/>
                    <a:p>
                      <a:pPr marL="0" lvl="0" indent="0" algn="ctr" rtl="0">
                        <a:spcBef>
                          <a:spcPts val="0"/>
                        </a:spcBef>
                        <a:spcAft>
                          <a:spcPts val="0"/>
                        </a:spcAft>
                        <a:buNone/>
                      </a:pPr>
                      <a:endParaRPr lang="en-ID"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lang="en-ID"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lang="en-ID"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lang="en-ID"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lang="en-ID"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93160">
                <a:tc>
                  <a:txBody>
                    <a:bodyPr/>
                    <a:lstStyle/>
                    <a:p>
                      <a:pPr marL="0" lvl="0" indent="0" algn="ctr"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293160">
                <a:tc>
                  <a:txBody>
                    <a:bodyPr/>
                    <a:lstStyle/>
                    <a:p>
                      <a:pPr marL="0" lvl="0" indent="0" algn="ctr"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293160">
                <a:tc>
                  <a:txBody>
                    <a:bodyPr/>
                    <a:lstStyle/>
                    <a:p>
                      <a:pPr marL="0" lvl="0" indent="0" algn="ctr"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bl>
          </a:graphicData>
        </a:graphic>
      </p:graphicFrame>
      <p:sp>
        <p:nvSpPr>
          <p:cNvPr id="2302" name="Google Shape;2302;p3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Toronto and NYC Data</a:t>
            </a:r>
            <a:endParaRPr dirty="0"/>
          </a:p>
        </p:txBody>
      </p:sp>
      <p:sp>
        <p:nvSpPr>
          <p:cNvPr id="65" name="Google Shape;2154;p28">
            <a:extLst>
              <a:ext uri="{FF2B5EF4-FFF2-40B4-BE49-F238E27FC236}">
                <a16:creationId xmlns:a16="http://schemas.microsoft.com/office/drawing/2014/main" id="{2880E8AB-2A7B-4BAB-80D2-3D77B411FA08}"/>
              </a:ext>
            </a:extLst>
          </p:cNvPr>
          <p:cNvSpPr/>
          <p:nvPr/>
        </p:nvSpPr>
        <p:spPr>
          <a:xfrm>
            <a:off x="3498169" y="763824"/>
            <a:ext cx="146700" cy="15120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54;p28">
            <a:extLst>
              <a:ext uri="{FF2B5EF4-FFF2-40B4-BE49-F238E27FC236}">
                <a16:creationId xmlns:a16="http://schemas.microsoft.com/office/drawing/2014/main" id="{1C5108CE-33D2-4DBE-B5D9-764973E9839F}"/>
              </a:ext>
            </a:extLst>
          </p:cNvPr>
          <p:cNvSpPr/>
          <p:nvPr/>
        </p:nvSpPr>
        <p:spPr>
          <a:xfrm>
            <a:off x="5409686" y="763824"/>
            <a:ext cx="146700" cy="15120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4" name="Google Shape;2301;p30">
            <a:extLst>
              <a:ext uri="{FF2B5EF4-FFF2-40B4-BE49-F238E27FC236}">
                <a16:creationId xmlns:a16="http://schemas.microsoft.com/office/drawing/2014/main" id="{A98A88A7-C5FC-408D-A651-880E3E0BAC0A}"/>
              </a:ext>
            </a:extLst>
          </p:cNvPr>
          <p:cNvGraphicFramePr/>
          <p:nvPr>
            <p:extLst>
              <p:ext uri="{D42A27DB-BD31-4B8C-83A1-F6EECF244321}">
                <p14:modId xmlns:p14="http://schemas.microsoft.com/office/powerpoint/2010/main" val="3387951372"/>
              </p:ext>
            </p:extLst>
          </p:nvPr>
        </p:nvGraphicFramePr>
        <p:xfrm>
          <a:off x="4567363" y="3073481"/>
          <a:ext cx="3942150" cy="1920949"/>
        </p:xfrm>
        <a:graphic>
          <a:graphicData uri="http://schemas.openxmlformats.org/drawingml/2006/table">
            <a:tbl>
              <a:tblPr>
                <a:noFill/>
                <a:tableStyleId>{651046F4-62B0-4CD3-B8D2-450EDC5C4604}</a:tableStyleId>
              </a:tblPr>
              <a:tblGrid>
                <a:gridCol w="788430">
                  <a:extLst>
                    <a:ext uri="{9D8B030D-6E8A-4147-A177-3AD203B41FA5}">
                      <a16:colId xmlns:a16="http://schemas.microsoft.com/office/drawing/2014/main" val="20000"/>
                    </a:ext>
                  </a:extLst>
                </a:gridCol>
                <a:gridCol w="788430">
                  <a:extLst>
                    <a:ext uri="{9D8B030D-6E8A-4147-A177-3AD203B41FA5}">
                      <a16:colId xmlns:a16="http://schemas.microsoft.com/office/drawing/2014/main" val="20001"/>
                    </a:ext>
                  </a:extLst>
                </a:gridCol>
                <a:gridCol w="788430">
                  <a:extLst>
                    <a:ext uri="{9D8B030D-6E8A-4147-A177-3AD203B41FA5}">
                      <a16:colId xmlns:a16="http://schemas.microsoft.com/office/drawing/2014/main" val="20002"/>
                    </a:ext>
                  </a:extLst>
                </a:gridCol>
                <a:gridCol w="788430">
                  <a:extLst>
                    <a:ext uri="{9D8B030D-6E8A-4147-A177-3AD203B41FA5}">
                      <a16:colId xmlns:a16="http://schemas.microsoft.com/office/drawing/2014/main" val="20003"/>
                    </a:ext>
                  </a:extLst>
                </a:gridCol>
                <a:gridCol w="788430">
                  <a:extLst>
                    <a:ext uri="{9D8B030D-6E8A-4147-A177-3AD203B41FA5}">
                      <a16:colId xmlns:a16="http://schemas.microsoft.com/office/drawing/2014/main" val="20004"/>
                    </a:ext>
                  </a:extLst>
                </a:gridCol>
              </a:tblGrid>
              <a:tr h="492724">
                <a:tc>
                  <a:txBody>
                    <a:bodyPr/>
                    <a:lstStyle/>
                    <a:p>
                      <a:pPr marL="0" lvl="0" indent="0" algn="ctr" rtl="0">
                        <a:spcBef>
                          <a:spcPts val="0"/>
                        </a:spcBef>
                        <a:spcAft>
                          <a:spcPts val="0"/>
                        </a:spcAft>
                        <a:buNone/>
                      </a:pPr>
                      <a:endParaRPr lang="en-ID"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lang="en-ID"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lang="en-ID"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lang="en-ID"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lang="en-ID"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76075">
                <a:tc>
                  <a:txBody>
                    <a:bodyPr/>
                    <a:lstStyle/>
                    <a:p>
                      <a:pPr marL="0" lvl="0" indent="0" algn="ctr"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476075">
                <a:tc>
                  <a:txBody>
                    <a:bodyPr/>
                    <a:lstStyle/>
                    <a:p>
                      <a:pPr marL="0" lvl="0" indent="0" algn="ctr"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476075">
                <a:tc>
                  <a:txBody>
                    <a:bodyPr/>
                    <a:lstStyle/>
                    <a:p>
                      <a:pPr marL="0" lvl="0" indent="0" algn="ctr"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lang="en-ID"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bl>
          </a:graphicData>
        </a:graphic>
      </p:graphicFrame>
      <p:pic>
        <p:nvPicPr>
          <p:cNvPr id="6" name="Picture 5">
            <a:extLst>
              <a:ext uri="{FF2B5EF4-FFF2-40B4-BE49-F238E27FC236}">
                <a16:creationId xmlns:a16="http://schemas.microsoft.com/office/drawing/2014/main" id="{9947F947-47AB-4E5A-AFE8-E940A5B8DF2A}"/>
              </a:ext>
            </a:extLst>
          </p:cNvPr>
          <p:cNvPicPr>
            <a:picLocks noChangeAspect="1"/>
          </p:cNvPicPr>
          <p:nvPr/>
        </p:nvPicPr>
        <p:blipFill>
          <a:blip r:embed="rId3"/>
          <a:stretch>
            <a:fillRect/>
          </a:stretch>
        </p:blipFill>
        <p:spPr>
          <a:xfrm>
            <a:off x="4640684" y="3130965"/>
            <a:ext cx="3789037" cy="1804753"/>
          </a:xfrm>
          <a:prstGeom prst="rect">
            <a:avLst/>
          </a:prstGeom>
        </p:spPr>
      </p:pic>
      <p:pic>
        <p:nvPicPr>
          <p:cNvPr id="8" name="Picture 7">
            <a:extLst>
              <a:ext uri="{FF2B5EF4-FFF2-40B4-BE49-F238E27FC236}">
                <a16:creationId xmlns:a16="http://schemas.microsoft.com/office/drawing/2014/main" id="{4907B2CA-3985-437A-8274-45C75408B5B5}"/>
              </a:ext>
            </a:extLst>
          </p:cNvPr>
          <p:cNvPicPr>
            <a:picLocks noChangeAspect="1"/>
          </p:cNvPicPr>
          <p:nvPr/>
        </p:nvPicPr>
        <p:blipFill>
          <a:blip r:embed="rId4"/>
          <a:stretch>
            <a:fillRect/>
          </a:stretch>
        </p:blipFill>
        <p:spPr>
          <a:xfrm>
            <a:off x="611265" y="1245026"/>
            <a:ext cx="6567688" cy="1478295"/>
          </a:xfrm>
          <a:prstGeom prst="rect">
            <a:avLst/>
          </a:prstGeom>
        </p:spPr>
      </p:pic>
      <p:sp>
        <p:nvSpPr>
          <p:cNvPr id="69" name="Google Shape;2158;p28">
            <a:extLst>
              <a:ext uri="{FF2B5EF4-FFF2-40B4-BE49-F238E27FC236}">
                <a16:creationId xmlns:a16="http://schemas.microsoft.com/office/drawing/2014/main" id="{A6524E11-28D5-4110-A9AC-9F0235F6A4DF}"/>
              </a:ext>
            </a:extLst>
          </p:cNvPr>
          <p:cNvSpPr/>
          <p:nvPr/>
        </p:nvSpPr>
        <p:spPr>
          <a:xfrm>
            <a:off x="3265952" y="839427"/>
            <a:ext cx="494100" cy="2720494"/>
          </a:xfrm>
          <a:prstGeom prst="arc">
            <a:avLst>
              <a:gd name="adj1" fmla="val 16461645"/>
              <a:gd name="adj2" fmla="val 17941058"/>
            </a:avLst>
          </a:prstGeom>
          <a:noFill/>
          <a:ln w="9525" cap="flat" cmpd="sng">
            <a:solidFill>
              <a:schemeClr val="accent1"/>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58;p28">
            <a:extLst>
              <a:ext uri="{FF2B5EF4-FFF2-40B4-BE49-F238E27FC236}">
                <a16:creationId xmlns:a16="http://schemas.microsoft.com/office/drawing/2014/main" id="{ACDFF610-75D9-46DD-9197-FECF175C97D6}"/>
              </a:ext>
            </a:extLst>
          </p:cNvPr>
          <p:cNvSpPr/>
          <p:nvPr/>
        </p:nvSpPr>
        <p:spPr>
          <a:xfrm>
            <a:off x="5162636" y="839427"/>
            <a:ext cx="494100" cy="2720494"/>
          </a:xfrm>
          <a:prstGeom prst="arc">
            <a:avLst>
              <a:gd name="adj1" fmla="val 16461645"/>
              <a:gd name="adj2" fmla="val 4846526"/>
            </a:avLst>
          </a:prstGeom>
          <a:noFill/>
          <a:ln w="9525" cap="flat" cmpd="sng">
            <a:solidFill>
              <a:schemeClr val="accent1"/>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graphicFrame>
        <p:nvGraphicFramePr>
          <p:cNvPr id="82" name="Google Shape;2906;p35">
            <a:extLst>
              <a:ext uri="{FF2B5EF4-FFF2-40B4-BE49-F238E27FC236}">
                <a16:creationId xmlns:a16="http://schemas.microsoft.com/office/drawing/2014/main" id="{ED630361-307C-49DD-A057-5219CA8414F9}"/>
              </a:ext>
            </a:extLst>
          </p:cNvPr>
          <p:cNvGraphicFramePr/>
          <p:nvPr>
            <p:extLst>
              <p:ext uri="{D42A27DB-BD31-4B8C-83A1-F6EECF244321}">
                <p14:modId xmlns:p14="http://schemas.microsoft.com/office/powerpoint/2010/main" val="3505826896"/>
              </p:ext>
            </p:extLst>
          </p:nvPr>
        </p:nvGraphicFramePr>
        <p:xfrm>
          <a:off x="5106328" y="891779"/>
          <a:ext cx="4030472" cy="2441145"/>
        </p:xfrm>
        <a:graphic>
          <a:graphicData uri="http://schemas.openxmlformats.org/drawingml/2006/table">
            <a:tbl>
              <a:tblPr>
                <a:noFill/>
                <a:tableStyleId>{651046F4-62B0-4CD3-B8D2-450EDC5C4604}</a:tableStyleId>
              </a:tblPr>
              <a:tblGrid>
                <a:gridCol w="2121624">
                  <a:extLst>
                    <a:ext uri="{9D8B030D-6E8A-4147-A177-3AD203B41FA5}">
                      <a16:colId xmlns:a16="http://schemas.microsoft.com/office/drawing/2014/main" val="20000"/>
                    </a:ext>
                  </a:extLst>
                </a:gridCol>
                <a:gridCol w="1908848">
                  <a:extLst>
                    <a:ext uri="{9D8B030D-6E8A-4147-A177-3AD203B41FA5}">
                      <a16:colId xmlns:a16="http://schemas.microsoft.com/office/drawing/2014/main" val="20001"/>
                    </a:ext>
                  </a:extLst>
                </a:gridCol>
              </a:tblGrid>
              <a:tr h="488229">
                <a:tc gridSpan="2">
                  <a:txBody>
                    <a:bodyPr/>
                    <a:lstStyle/>
                    <a:p>
                      <a:pPr marL="0" lvl="0" indent="0" algn="ctr" rtl="0">
                        <a:spcBef>
                          <a:spcPts val="0"/>
                        </a:spcBef>
                        <a:spcAft>
                          <a:spcPts val="0"/>
                        </a:spcAft>
                        <a:buNone/>
                      </a:pP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0"/>
                  </a:ext>
                </a:extLst>
              </a:tr>
              <a:tr h="488229">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88229">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488229">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488229">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80" name="Google Shape;2906;p35">
            <a:extLst>
              <a:ext uri="{FF2B5EF4-FFF2-40B4-BE49-F238E27FC236}">
                <a16:creationId xmlns:a16="http://schemas.microsoft.com/office/drawing/2014/main" id="{AA86EBE2-E173-4A1B-A2F3-28B7904F6D0F}"/>
              </a:ext>
            </a:extLst>
          </p:cNvPr>
          <p:cNvGraphicFramePr/>
          <p:nvPr>
            <p:extLst>
              <p:ext uri="{D42A27DB-BD31-4B8C-83A1-F6EECF244321}">
                <p14:modId xmlns:p14="http://schemas.microsoft.com/office/powerpoint/2010/main" val="4072532190"/>
              </p:ext>
            </p:extLst>
          </p:nvPr>
        </p:nvGraphicFramePr>
        <p:xfrm>
          <a:off x="1148940" y="2623930"/>
          <a:ext cx="4030472" cy="2489985"/>
        </p:xfrm>
        <a:graphic>
          <a:graphicData uri="http://schemas.openxmlformats.org/drawingml/2006/table">
            <a:tbl>
              <a:tblPr>
                <a:noFill/>
                <a:tableStyleId>{651046F4-62B0-4CD3-B8D2-450EDC5C4604}</a:tableStyleId>
              </a:tblPr>
              <a:tblGrid>
                <a:gridCol w="2121624">
                  <a:extLst>
                    <a:ext uri="{9D8B030D-6E8A-4147-A177-3AD203B41FA5}">
                      <a16:colId xmlns:a16="http://schemas.microsoft.com/office/drawing/2014/main" val="20000"/>
                    </a:ext>
                  </a:extLst>
                </a:gridCol>
                <a:gridCol w="1908848">
                  <a:extLst>
                    <a:ext uri="{9D8B030D-6E8A-4147-A177-3AD203B41FA5}">
                      <a16:colId xmlns:a16="http://schemas.microsoft.com/office/drawing/2014/main" val="20001"/>
                    </a:ext>
                  </a:extLst>
                </a:gridCol>
              </a:tblGrid>
              <a:tr h="497997">
                <a:tc gridSpan="2">
                  <a:txBody>
                    <a:bodyPr/>
                    <a:lstStyle/>
                    <a:p>
                      <a:pPr marL="0" lvl="0" indent="0" algn="ctr" rtl="0">
                        <a:spcBef>
                          <a:spcPts val="0"/>
                        </a:spcBef>
                        <a:spcAft>
                          <a:spcPts val="0"/>
                        </a:spcAft>
                        <a:buNone/>
                      </a:pP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0"/>
                  </a:ext>
                </a:extLst>
              </a:tr>
              <a:tr h="497997">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97997">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497997">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497997">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sp>
        <p:nvSpPr>
          <p:cNvPr id="2110" name="Google Shape;2110;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Toronto and NYC Neighborhood</a:t>
            </a:r>
            <a:endParaRPr dirty="0"/>
          </a:p>
        </p:txBody>
      </p:sp>
      <p:grpSp>
        <p:nvGrpSpPr>
          <p:cNvPr id="2135" name="Google Shape;2135;p28"/>
          <p:cNvGrpSpPr/>
          <p:nvPr/>
        </p:nvGrpSpPr>
        <p:grpSpPr>
          <a:xfrm>
            <a:off x="1148940" y="1207279"/>
            <a:ext cx="2070769" cy="861900"/>
            <a:chOff x="457213" y="1116675"/>
            <a:chExt cx="2070769" cy="861900"/>
          </a:xfrm>
        </p:grpSpPr>
        <p:sp>
          <p:nvSpPr>
            <p:cNvPr id="2136" name="Google Shape;2136;p28"/>
            <p:cNvSpPr txBox="1"/>
            <p:nvPr/>
          </p:nvSpPr>
          <p:spPr>
            <a:xfrm>
              <a:off x="457213" y="1116675"/>
              <a:ext cx="20610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Visualize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137" name="Google Shape;2137;p28"/>
            <p:cNvSpPr txBox="1"/>
            <p:nvPr/>
          </p:nvSpPr>
          <p:spPr>
            <a:xfrm>
              <a:off x="457223" y="1448475"/>
              <a:ext cx="2070759"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a:ea typeface="Roboto"/>
                  <a:cs typeface="Roboto"/>
                  <a:sym typeface="Roboto"/>
                </a:rPr>
                <a:t>Visualizing Toronto and NYC neighborhood using Folium </a:t>
              </a:r>
              <a:endParaRPr dirty="0">
                <a:latin typeface="Roboto"/>
                <a:ea typeface="Roboto"/>
                <a:cs typeface="Roboto"/>
                <a:sym typeface="Roboto"/>
              </a:endParaRPr>
            </a:p>
          </p:txBody>
        </p:sp>
      </p:grpSp>
      <p:pic>
        <p:nvPicPr>
          <p:cNvPr id="3" name="Picture 2">
            <a:extLst>
              <a:ext uri="{FF2B5EF4-FFF2-40B4-BE49-F238E27FC236}">
                <a16:creationId xmlns:a16="http://schemas.microsoft.com/office/drawing/2014/main" id="{4EAE7C2B-CAC8-40B9-AA1B-72D9203F3ED3}"/>
              </a:ext>
            </a:extLst>
          </p:cNvPr>
          <p:cNvPicPr>
            <a:picLocks noChangeAspect="1"/>
          </p:cNvPicPr>
          <p:nvPr/>
        </p:nvPicPr>
        <p:blipFill rotWithShape="1">
          <a:blip r:embed="rId3"/>
          <a:srcRect l="7017" t="8001" r="1118" b="2221"/>
          <a:stretch/>
        </p:blipFill>
        <p:spPr>
          <a:xfrm>
            <a:off x="5179412" y="953334"/>
            <a:ext cx="3886996" cy="2323944"/>
          </a:xfrm>
          <a:prstGeom prst="rect">
            <a:avLst/>
          </a:prstGeom>
        </p:spPr>
      </p:pic>
      <p:grpSp>
        <p:nvGrpSpPr>
          <p:cNvPr id="54" name="Google Shape;2145;p28">
            <a:extLst>
              <a:ext uri="{FF2B5EF4-FFF2-40B4-BE49-F238E27FC236}">
                <a16:creationId xmlns:a16="http://schemas.microsoft.com/office/drawing/2014/main" id="{08C03DE3-60FF-46ED-8BAD-BF94B5D8A341}"/>
              </a:ext>
            </a:extLst>
          </p:cNvPr>
          <p:cNvGrpSpPr/>
          <p:nvPr/>
        </p:nvGrpSpPr>
        <p:grpSpPr>
          <a:xfrm>
            <a:off x="828714" y="1296656"/>
            <a:ext cx="320232" cy="364356"/>
            <a:chOff x="1529350" y="258825"/>
            <a:chExt cx="423475" cy="481825"/>
          </a:xfrm>
        </p:grpSpPr>
        <p:sp>
          <p:nvSpPr>
            <p:cNvPr id="55" name="Google Shape;2146;p28">
              <a:extLst>
                <a:ext uri="{FF2B5EF4-FFF2-40B4-BE49-F238E27FC236}">
                  <a16:creationId xmlns:a16="http://schemas.microsoft.com/office/drawing/2014/main" id="{A44D0B86-479B-4025-AE79-1C12919A3214}"/>
                </a:ext>
              </a:extLst>
            </p:cNvPr>
            <p:cNvSpPr/>
            <p:nvPr/>
          </p:nvSpPr>
          <p:spPr>
            <a:xfrm>
              <a:off x="1585801"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6" name="Google Shape;2147;p28">
              <a:extLst>
                <a:ext uri="{FF2B5EF4-FFF2-40B4-BE49-F238E27FC236}">
                  <a16:creationId xmlns:a16="http://schemas.microsoft.com/office/drawing/2014/main" id="{007CC08C-C1C0-4A64-AF03-88F80D37D205}"/>
                </a:ext>
              </a:extLst>
            </p:cNvPr>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5" name="Picture 4">
            <a:extLst>
              <a:ext uri="{FF2B5EF4-FFF2-40B4-BE49-F238E27FC236}">
                <a16:creationId xmlns:a16="http://schemas.microsoft.com/office/drawing/2014/main" id="{F95FE3B9-3018-4BE5-8CBA-B3389012585F}"/>
              </a:ext>
            </a:extLst>
          </p:cNvPr>
          <p:cNvPicPr>
            <a:picLocks noChangeAspect="1"/>
          </p:cNvPicPr>
          <p:nvPr/>
        </p:nvPicPr>
        <p:blipFill rotWithShape="1">
          <a:blip r:embed="rId4"/>
          <a:srcRect l="9589" t="8000" r="1517" b="2093"/>
          <a:stretch/>
        </p:blipFill>
        <p:spPr>
          <a:xfrm>
            <a:off x="1217184" y="2706950"/>
            <a:ext cx="3889144" cy="2323944"/>
          </a:xfrm>
          <a:prstGeom prst="rect">
            <a:avLst/>
          </a:prstGeom>
        </p:spPr>
      </p:pic>
      <p:grpSp>
        <p:nvGrpSpPr>
          <p:cNvPr id="66" name="Google Shape;1683;p21">
            <a:extLst>
              <a:ext uri="{FF2B5EF4-FFF2-40B4-BE49-F238E27FC236}">
                <a16:creationId xmlns:a16="http://schemas.microsoft.com/office/drawing/2014/main" id="{03FDF117-1D70-4138-8A10-93DB598B07C7}"/>
              </a:ext>
            </a:extLst>
          </p:cNvPr>
          <p:cNvGrpSpPr/>
          <p:nvPr/>
        </p:nvGrpSpPr>
        <p:grpSpPr>
          <a:xfrm>
            <a:off x="2883444" y="742394"/>
            <a:ext cx="2328923" cy="1335978"/>
            <a:chOff x="2783175" y="1864763"/>
            <a:chExt cx="846075" cy="427775"/>
          </a:xfrm>
        </p:grpSpPr>
        <p:sp>
          <p:nvSpPr>
            <p:cNvPr id="67" name="Google Shape;1684;p21">
              <a:extLst>
                <a:ext uri="{FF2B5EF4-FFF2-40B4-BE49-F238E27FC236}">
                  <a16:creationId xmlns:a16="http://schemas.microsoft.com/office/drawing/2014/main" id="{C84CED65-1B02-4BA1-B533-E443543043B4}"/>
                </a:ext>
              </a:extLst>
            </p:cNvPr>
            <p:cNvSpPr/>
            <p:nvPr/>
          </p:nvSpPr>
          <p:spPr>
            <a:xfrm>
              <a:off x="2783175" y="1864763"/>
              <a:ext cx="52500" cy="52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85;p21">
              <a:extLst>
                <a:ext uri="{FF2B5EF4-FFF2-40B4-BE49-F238E27FC236}">
                  <a16:creationId xmlns:a16="http://schemas.microsoft.com/office/drawing/2014/main" id="{44CB6BEC-33B7-4831-A7BE-A50497108BC2}"/>
                </a:ext>
              </a:extLst>
            </p:cNvPr>
            <p:cNvSpPr/>
            <p:nvPr/>
          </p:nvSpPr>
          <p:spPr>
            <a:xfrm>
              <a:off x="3576750" y="2240038"/>
              <a:ext cx="52500" cy="52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1686;p21">
              <a:extLst>
                <a:ext uri="{FF2B5EF4-FFF2-40B4-BE49-F238E27FC236}">
                  <a16:creationId xmlns:a16="http://schemas.microsoft.com/office/drawing/2014/main" id="{BDEFCF4C-E6CF-48D9-9BCF-F8BD39462A30}"/>
                </a:ext>
              </a:extLst>
            </p:cNvPr>
            <p:cNvCxnSpPr>
              <a:stCxn id="67" idx="6"/>
              <a:endCxn id="68" idx="2"/>
            </p:cNvCxnSpPr>
            <p:nvPr/>
          </p:nvCxnSpPr>
          <p:spPr>
            <a:xfrm>
              <a:off x="2835675" y="1891013"/>
              <a:ext cx="741000" cy="375300"/>
            </a:xfrm>
            <a:prstGeom prst="bentConnector3">
              <a:avLst>
                <a:gd name="adj1" fmla="val 50005"/>
              </a:avLst>
            </a:prstGeom>
            <a:noFill/>
            <a:ln w="9525" cap="flat" cmpd="sng">
              <a:solidFill>
                <a:schemeClr val="dk2"/>
              </a:solidFill>
              <a:prstDash val="solid"/>
              <a:round/>
              <a:headEnd type="none" w="med" len="med"/>
              <a:tailEnd type="oval" w="med" len="med"/>
            </a:ln>
          </p:spPr>
        </p:cxnSp>
      </p:grpSp>
      <p:grpSp>
        <p:nvGrpSpPr>
          <p:cNvPr id="70" name="Google Shape;1683;p21">
            <a:extLst>
              <a:ext uri="{FF2B5EF4-FFF2-40B4-BE49-F238E27FC236}">
                <a16:creationId xmlns:a16="http://schemas.microsoft.com/office/drawing/2014/main" id="{6744AB29-7967-413E-BA7C-6EB71BADFB20}"/>
              </a:ext>
            </a:extLst>
          </p:cNvPr>
          <p:cNvGrpSpPr/>
          <p:nvPr/>
        </p:nvGrpSpPr>
        <p:grpSpPr>
          <a:xfrm rot="5400000">
            <a:off x="2894061" y="1042534"/>
            <a:ext cx="2071115" cy="1284761"/>
            <a:chOff x="2783175" y="1864763"/>
            <a:chExt cx="846075" cy="427775"/>
          </a:xfrm>
        </p:grpSpPr>
        <p:sp>
          <p:nvSpPr>
            <p:cNvPr id="71" name="Google Shape;1684;p21">
              <a:extLst>
                <a:ext uri="{FF2B5EF4-FFF2-40B4-BE49-F238E27FC236}">
                  <a16:creationId xmlns:a16="http://schemas.microsoft.com/office/drawing/2014/main" id="{BAD37A7D-4EB3-435A-90FA-598818F095BC}"/>
                </a:ext>
              </a:extLst>
            </p:cNvPr>
            <p:cNvSpPr/>
            <p:nvPr/>
          </p:nvSpPr>
          <p:spPr>
            <a:xfrm>
              <a:off x="2783175" y="1864763"/>
              <a:ext cx="52500" cy="52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85;p21">
              <a:extLst>
                <a:ext uri="{FF2B5EF4-FFF2-40B4-BE49-F238E27FC236}">
                  <a16:creationId xmlns:a16="http://schemas.microsoft.com/office/drawing/2014/main" id="{4E3D53E3-F00F-4299-AC07-D9365ADEDF54}"/>
                </a:ext>
              </a:extLst>
            </p:cNvPr>
            <p:cNvSpPr/>
            <p:nvPr/>
          </p:nvSpPr>
          <p:spPr>
            <a:xfrm>
              <a:off x="3576750" y="2240038"/>
              <a:ext cx="52500" cy="52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1686;p21">
              <a:extLst>
                <a:ext uri="{FF2B5EF4-FFF2-40B4-BE49-F238E27FC236}">
                  <a16:creationId xmlns:a16="http://schemas.microsoft.com/office/drawing/2014/main" id="{AF54EF6C-9DEE-4C0A-81DD-D89268DAAB77}"/>
                </a:ext>
              </a:extLst>
            </p:cNvPr>
            <p:cNvCxnSpPr>
              <a:stCxn id="71" idx="6"/>
              <a:endCxn id="72" idx="2"/>
            </p:cNvCxnSpPr>
            <p:nvPr/>
          </p:nvCxnSpPr>
          <p:spPr>
            <a:xfrm>
              <a:off x="2835675" y="1891013"/>
              <a:ext cx="741000" cy="375300"/>
            </a:xfrm>
            <a:prstGeom prst="bentConnector3">
              <a:avLst>
                <a:gd name="adj1" fmla="val 50005"/>
              </a:avLst>
            </a:prstGeom>
            <a:noFill/>
            <a:ln w="9525" cap="flat" cmpd="sng">
              <a:solidFill>
                <a:schemeClr val="dk2"/>
              </a:solidFill>
              <a:prstDash val="solid"/>
              <a:round/>
              <a:headEnd type="none" w="med" len="med"/>
              <a:tailEnd type="oval" w="med" len="med"/>
            </a:ln>
          </p:spPr>
        </p:cxnSp>
      </p:grpSp>
    </p:spTree>
    <p:extLst>
      <p:ext uri="{BB962C8B-B14F-4D97-AF65-F5344CB8AC3E}">
        <p14:creationId xmlns:p14="http://schemas.microsoft.com/office/powerpoint/2010/main" val="359698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Clusterize the Data using KMeans</a:t>
            </a:r>
            <a:endParaRPr dirty="0"/>
          </a:p>
        </p:txBody>
      </p:sp>
      <p:grpSp>
        <p:nvGrpSpPr>
          <p:cNvPr id="2111" name="Google Shape;2111;p28"/>
          <p:cNvGrpSpPr/>
          <p:nvPr/>
        </p:nvGrpSpPr>
        <p:grpSpPr>
          <a:xfrm>
            <a:off x="3422955" y="1260034"/>
            <a:ext cx="5263845" cy="3465495"/>
            <a:chOff x="235800" y="830650"/>
            <a:chExt cx="6978450" cy="4588844"/>
          </a:xfrm>
          <a:solidFill>
            <a:schemeClr val="accent1">
              <a:lumMod val="40000"/>
              <a:lumOff val="60000"/>
            </a:schemeClr>
          </a:solidFill>
        </p:grpSpPr>
        <p:sp>
          <p:nvSpPr>
            <p:cNvPr id="2112" name="Google Shape;2112;p2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28"/>
          <p:cNvGrpSpPr/>
          <p:nvPr/>
        </p:nvGrpSpPr>
        <p:grpSpPr>
          <a:xfrm>
            <a:off x="8028206" y="4361173"/>
            <a:ext cx="320232" cy="364356"/>
            <a:chOff x="1529350" y="258825"/>
            <a:chExt cx="423475" cy="481825"/>
          </a:xfrm>
          <a:solidFill>
            <a:srgbClr val="C00000"/>
          </a:solidFill>
        </p:grpSpPr>
        <p:sp>
          <p:nvSpPr>
            <p:cNvPr id="2146" name="Google Shape;2146;p2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7" name="Google Shape;2147;p2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48" name="Google Shape;2148;p28"/>
          <p:cNvSpPr txBox="1"/>
          <p:nvPr/>
        </p:nvSpPr>
        <p:spPr>
          <a:xfrm>
            <a:off x="5967188" y="4298500"/>
            <a:ext cx="20610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Our Restaurant</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2149" name="Google Shape;2149;p28"/>
          <p:cNvGrpSpPr/>
          <p:nvPr/>
        </p:nvGrpSpPr>
        <p:grpSpPr>
          <a:xfrm>
            <a:off x="5711981" y="2389848"/>
            <a:ext cx="320232" cy="364356"/>
            <a:chOff x="1529350" y="258825"/>
            <a:chExt cx="423475" cy="481825"/>
          </a:xfrm>
          <a:solidFill>
            <a:srgbClr val="C00000"/>
          </a:solidFill>
        </p:grpSpPr>
        <p:sp>
          <p:nvSpPr>
            <p:cNvPr id="2150" name="Google Shape;2150;p2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50000"/>
                  </a:schemeClr>
                </a:solidFill>
              </a:endParaRPr>
            </a:p>
          </p:txBody>
        </p:sp>
        <p:sp>
          <p:nvSpPr>
            <p:cNvPr id="2151" name="Google Shape;2151;p2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50000"/>
                  </a:schemeClr>
                </a:solidFill>
              </a:endParaRPr>
            </a:p>
          </p:txBody>
        </p:sp>
      </p:grpSp>
      <p:sp>
        <p:nvSpPr>
          <p:cNvPr id="2153" name="Google Shape;2153;p28"/>
          <p:cNvSpPr/>
          <p:nvPr/>
        </p:nvSpPr>
        <p:spPr>
          <a:xfrm>
            <a:off x="7703925" y="2822175"/>
            <a:ext cx="146700" cy="146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8"/>
          <p:cNvSpPr/>
          <p:nvPr/>
        </p:nvSpPr>
        <p:spPr>
          <a:xfrm>
            <a:off x="5601925" y="1346950"/>
            <a:ext cx="146700" cy="14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8"/>
          <p:cNvSpPr/>
          <p:nvPr/>
        </p:nvSpPr>
        <p:spPr>
          <a:xfrm>
            <a:off x="4872750" y="4062925"/>
            <a:ext cx="146700" cy="146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8"/>
          <p:cNvSpPr/>
          <p:nvPr/>
        </p:nvSpPr>
        <p:spPr>
          <a:xfrm>
            <a:off x="4947188" y="2701450"/>
            <a:ext cx="1849800" cy="2639400"/>
          </a:xfrm>
          <a:prstGeom prst="arc">
            <a:avLst>
              <a:gd name="adj1" fmla="val 10802344"/>
              <a:gd name="adj2" fmla="val 15629519"/>
            </a:avLst>
          </a:prstGeom>
          <a:noFill/>
          <a:ln w="9525" cap="flat" cmpd="sng">
            <a:solidFill>
              <a:schemeClr val="accent4"/>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8"/>
          <p:cNvSpPr/>
          <p:nvPr/>
        </p:nvSpPr>
        <p:spPr>
          <a:xfrm>
            <a:off x="5073452" y="2389850"/>
            <a:ext cx="3019800" cy="2639400"/>
          </a:xfrm>
          <a:prstGeom prst="arc">
            <a:avLst>
              <a:gd name="adj1" fmla="val 14793260"/>
              <a:gd name="adj2" fmla="val 19276312"/>
            </a:avLst>
          </a:prstGeom>
          <a:noFill/>
          <a:ln w="9525" cap="flat" cmpd="sng">
            <a:solidFill>
              <a:schemeClr val="accent5"/>
            </a:solidFill>
            <a:prstDash val="solid"/>
            <a:round/>
            <a:headEnd type="triangl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8"/>
          <p:cNvSpPr/>
          <p:nvPr/>
        </p:nvSpPr>
        <p:spPr>
          <a:xfrm>
            <a:off x="5391650" y="1423525"/>
            <a:ext cx="494100" cy="2639400"/>
          </a:xfrm>
          <a:prstGeom prst="arc">
            <a:avLst>
              <a:gd name="adj1" fmla="val 16461645"/>
              <a:gd name="adj2" fmla="val 18042575"/>
            </a:avLst>
          </a:prstGeom>
          <a:noFill/>
          <a:ln w="9525" cap="flat" cmpd="sng">
            <a:solidFill>
              <a:schemeClr val="accent1"/>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FDA7A16-0157-43BD-A109-9BC16D84AC44}"/>
              </a:ext>
            </a:extLst>
          </p:cNvPr>
          <p:cNvPicPr>
            <a:picLocks noChangeAspect="1"/>
          </p:cNvPicPr>
          <p:nvPr/>
        </p:nvPicPr>
        <p:blipFill rotWithShape="1">
          <a:blip r:embed="rId3"/>
          <a:srcRect r="24165"/>
          <a:stretch/>
        </p:blipFill>
        <p:spPr>
          <a:xfrm>
            <a:off x="185601" y="933875"/>
            <a:ext cx="4258207" cy="1888300"/>
          </a:xfrm>
          <a:prstGeom prst="rect">
            <a:avLst/>
          </a:prstGeom>
        </p:spPr>
      </p:pic>
      <p:pic>
        <p:nvPicPr>
          <p:cNvPr id="7" name="Picture 6">
            <a:extLst>
              <a:ext uri="{FF2B5EF4-FFF2-40B4-BE49-F238E27FC236}">
                <a16:creationId xmlns:a16="http://schemas.microsoft.com/office/drawing/2014/main" id="{E8B92BED-7AC6-4464-B0C9-2C3C3C45C491}"/>
              </a:ext>
            </a:extLst>
          </p:cNvPr>
          <p:cNvPicPr>
            <a:picLocks noChangeAspect="1"/>
          </p:cNvPicPr>
          <p:nvPr/>
        </p:nvPicPr>
        <p:blipFill rotWithShape="1">
          <a:blip r:embed="rId4"/>
          <a:srcRect r="28526"/>
          <a:stretch/>
        </p:blipFill>
        <p:spPr>
          <a:xfrm>
            <a:off x="185602" y="2895525"/>
            <a:ext cx="4258206" cy="18232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9"/>
        <p:cNvGrpSpPr/>
        <p:nvPr/>
      </p:nvGrpSpPr>
      <p:grpSpPr>
        <a:xfrm>
          <a:off x="0" y="0"/>
          <a:ext cx="0" cy="0"/>
          <a:chOff x="0" y="0"/>
          <a:chExt cx="0" cy="0"/>
        </a:xfrm>
      </p:grpSpPr>
      <p:grpSp>
        <p:nvGrpSpPr>
          <p:cNvPr id="2871" name="Google Shape;2871;p35"/>
          <p:cNvGrpSpPr/>
          <p:nvPr/>
        </p:nvGrpSpPr>
        <p:grpSpPr>
          <a:xfrm>
            <a:off x="1040297" y="518734"/>
            <a:ext cx="6738730" cy="4331562"/>
            <a:chOff x="235800" y="830650"/>
            <a:chExt cx="6978450" cy="4588844"/>
          </a:xfrm>
          <a:solidFill>
            <a:schemeClr val="accent4">
              <a:lumMod val="75000"/>
            </a:schemeClr>
          </a:solidFill>
        </p:grpSpPr>
        <p:sp>
          <p:nvSpPr>
            <p:cNvPr id="2872" name="Google Shape;2872;p3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C2D1FCD-0EDC-4FAA-8A62-863B0242E9A9}"/>
              </a:ext>
            </a:extLst>
          </p:cNvPr>
          <p:cNvPicPr>
            <a:picLocks noChangeAspect="1"/>
          </p:cNvPicPr>
          <p:nvPr/>
        </p:nvPicPr>
        <p:blipFill rotWithShape="1">
          <a:blip r:embed="rId3"/>
          <a:srcRect l="7312" t="8001" r="1537" b="1835"/>
          <a:stretch/>
        </p:blipFill>
        <p:spPr>
          <a:xfrm>
            <a:off x="157962" y="954884"/>
            <a:ext cx="4134181" cy="2477329"/>
          </a:xfrm>
          <a:prstGeom prst="rect">
            <a:avLst/>
          </a:prstGeom>
        </p:spPr>
      </p:pic>
      <p:sp>
        <p:nvSpPr>
          <p:cNvPr id="2870" name="Google Shape;2870;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Clustered Map of Toronto and NYC Neighbourhood Venues</a:t>
            </a:r>
            <a:endParaRPr sz="2400" dirty="0"/>
          </a:p>
        </p:txBody>
      </p:sp>
      <p:pic>
        <p:nvPicPr>
          <p:cNvPr id="5" name="Picture 4">
            <a:extLst>
              <a:ext uri="{FF2B5EF4-FFF2-40B4-BE49-F238E27FC236}">
                <a16:creationId xmlns:a16="http://schemas.microsoft.com/office/drawing/2014/main" id="{4E1FADE0-4F1E-41F1-87BC-B2A07D2E776F}"/>
              </a:ext>
            </a:extLst>
          </p:cNvPr>
          <p:cNvPicPr>
            <a:picLocks noChangeAspect="1"/>
          </p:cNvPicPr>
          <p:nvPr/>
        </p:nvPicPr>
        <p:blipFill rotWithShape="1">
          <a:blip r:embed="rId4"/>
          <a:srcRect l="7344" t="8001" r="1217" b="1835"/>
          <a:stretch/>
        </p:blipFill>
        <p:spPr>
          <a:xfrm>
            <a:off x="4563170" y="2359714"/>
            <a:ext cx="4402576" cy="2647222"/>
          </a:xfrm>
          <a:prstGeom prst="rect">
            <a:avLst/>
          </a:prstGeom>
        </p:spPr>
      </p:pic>
    </p:spTree>
    <p:extLst>
      <p:ext uri="{BB962C8B-B14F-4D97-AF65-F5344CB8AC3E}">
        <p14:creationId xmlns:p14="http://schemas.microsoft.com/office/powerpoint/2010/main" val="1553347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pic>
        <p:nvPicPr>
          <p:cNvPr id="1762" name="Google Shape;1762;p23" title="Gráfico">
            <a:hlinkClick r:id="rId3"/>
          </p:cNvPr>
          <p:cNvPicPr preferRelativeResize="0"/>
          <p:nvPr/>
        </p:nvPicPr>
        <p:blipFill rotWithShape="1">
          <a:blip r:embed="rId4">
            <a:alphaModFix/>
          </a:blip>
          <a:srcRect l="16901" r="16895"/>
          <a:stretch/>
        </p:blipFill>
        <p:spPr>
          <a:xfrm>
            <a:off x="2759350" y="878950"/>
            <a:ext cx="3625300" cy="3385600"/>
          </a:xfrm>
          <a:prstGeom prst="rect">
            <a:avLst/>
          </a:prstGeom>
          <a:noFill/>
          <a:ln>
            <a:noFill/>
          </a:ln>
        </p:spPr>
      </p:pic>
      <p:sp>
        <p:nvSpPr>
          <p:cNvPr id="1763" name="Google Shape;1763;p2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lumMod val="60000"/>
                    <a:lumOff val="40000"/>
                  </a:schemeClr>
                </a:solidFill>
              </a:rPr>
              <a:t>Conclusion and Discussion</a:t>
            </a:r>
            <a:endParaRPr dirty="0">
              <a:solidFill>
                <a:schemeClr val="accent3">
                  <a:lumMod val="60000"/>
                  <a:lumOff val="40000"/>
                </a:schemeClr>
              </a:solidFill>
            </a:endParaRPr>
          </a:p>
        </p:txBody>
      </p:sp>
      <p:grpSp>
        <p:nvGrpSpPr>
          <p:cNvPr id="1765" name="Google Shape;1765;p23"/>
          <p:cNvGrpSpPr/>
          <p:nvPr/>
        </p:nvGrpSpPr>
        <p:grpSpPr>
          <a:xfrm>
            <a:off x="243329" y="1289675"/>
            <a:ext cx="2734766" cy="824600"/>
            <a:chOff x="457187" y="1370175"/>
            <a:chExt cx="2734766" cy="824600"/>
          </a:xfrm>
        </p:grpSpPr>
        <p:sp>
          <p:nvSpPr>
            <p:cNvPr id="1766" name="Google Shape;1766;p23"/>
            <p:cNvSpPr txBox="1"/>
            <p:nvPr/>
          </p:nvSpPr>
          <p:spPr>
            <a:xfrm>
              <a:off x="457188" y="1370175"/>
              <a:ext cx="16512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Discussion</a:t>
              </a:r>
              <a:endParaRPr sz="2000" b="1" dirty="0">
                <a:solidFill>
                  <a:schemeClr val="dk1"/>
                </a:solidFill>
                <a:latin typeface="Fira Sans Extra Condensed"/>
                <a:ea typeface="Fira Sans Extra Condensed"/>
                <a:cs typeface="Fira Sans Extra Condensed"/>
                <a:sym typeface="Fira Sans Extra Condensed"/>
              </a:endParaRPr>
            </a:p>
          </p:txBody>
        </p:sp>
        <p:sp>
          <p:nvSpPr>
            <p:cNvPr id="1767" name="Google Shape;1767;p23"/>
            <p:cNvSpPr txBox="1"/>
            <p:nvPr/>
          </p:nvSpPr>
          <p:spPr>
            <a:xfrm>
              <a:off x="457187" y="1711775"/>
              <a:ext cx="2734766"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We can see from the table or the map that the neighborhood between New York and Toronto are much the same. </a:t>
              </a:r>
              <a:r>
                <a:rPr lang="en-US" dirty="0">
                  <a:solidFill>
                    <a:schemeClr val="accent6">
                      <a:lumMod val="75000"/>
                    </a:schemeClr>
                  </a:solidFill>
                  <a:latin typeface="Roboto"/>
                  <a:ea typeface="Roboto"/>
                  <a:cs typeface="Roboto"/>
                  <a:sym typeface="Roboto"/>
                </a:rPr>
                <a:t>From table we can see that most venues in neighborhood of New York and Toronto are restaurant, cafe, and shopping center</a:t>
              </a:r>
              <a:r>
                <a:rPr lang="en-US" dirty="0">
                  <a:solidFill>
                    <a:schemeClr val="dk1"/>
                  </a:solidFill>
                  <a:latin typeface="Roboto"/>
                  <a:ea typeface="Roboto"/>
                  <a:cs typeface="Roboto"/>
                  <a:sym typeface="Roboto"/>
                </a:rPr>
                <a:t>. So the stakeholder can predict which business should they open.</a:t>
              </a:r>
              <a:endParaRPr dirty="0">
                <a:solidFill>
                  <a:schemeClr val="dk1"/>
                </a:solidFill>
                <a:latin typeface="Roboto"/>
                <a:ea typeface="Roboto"/>
                <a:cs typeface="Roboto"/>
                <a:sym typeface="Roboto"/>
              </a:endParaRPr>
            </a:p>
          </p:txBody>
        </p:sp>
      </p:grpSp>
      <p:grpSp>
        <p:nvGrpSpPr>
          <p:cNvPr id="1781" name="Google Shape;1781;p23"/>
          <p:cNvGrpSpPr/>
          <p:nvPr/>
        </p:nvGrpSpPr>
        <p:grpSpPr>
          <a:xfrm>
            <a:off x="3466736" y="2571743"/>
            <a:ext cx="2210527" cy="1762512"/>
            <a:chOff x="9293223" y="2699393"/>
            <a:chExt cx="2210527" cy="1762512"/>
          </a:xfrm>
        </p:grpSpPr>
        <p:sp>
          <p:nvSpPr>
            <p:cNvPr id="1782" name="Google Shape;1782;p23"/>
            <p:cNvSpPr/>
            <p:nvPr/>
          </p:nvSpPr>
          <p:spPr>
            <a:xfrm>
              <a:off x="9333504" y="4302492"/>
              <a:ext cx="2129966" cy="159413"/>
            </a:xfrm>
            <a:custGeom>
              <a:avLst/>
              <a:gdLst/>
              <a:ahLst/>
              <a:cxnLst/>
              <a:rect l="l" t="t" r="r" b="b"/>
              <a:pathLst>
                <a:path w="129605" h="9700" extrusionOk="0">
                  <a:moveTo>
                    <a:pt x="61472" y="0"/>
                  </a:move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3"/>
            <p:cNvSpPr/>
            <p:nvPr/>
          </p:nvSpPr>
          <p:spPr>
            <a:xfrm>
              <a:off x="9393933" y="3116561"/>
              <a:ext cx="364250" cy="813777"/>
            </a:xfrm>
            <a:custGeom>
              <a:avLst/>
              <a:gdLst/>
              <a:ahLst/>
              <a:cxnLst/>
              <a:rect l="l" t="t" r="r" b="b"/>
              <a:pathLst>
                <a:path w="22164" h="49517" extrusionOk="0">
                  <a:moveTo>
                    <a:pt x="15671" y="0"/>
                  </a:moveTo>
                  <a:lnTo>
                    <a:pt x="15476" y="13"/>
                  </a:lnTo>
                  <a:lnTo>
                    <a:pt x="0" y="13"/>
                  </a:lnTo>
                  <a:lnTo>
                    <a:pt x="4954" y="45801"/>
                  </a:lnTo>
                  <a:lnTo>
                    <a:pt x="5698" y="45996"/>
                  </a:lnTo>
                  <a:lnTo>
                    <a:pt x="7666" y="46505"/>
                  </a:lnTo>
                  <a:lnTo>
                    <a:pt x="10430" y="47209"/>
                  </a:lnTo>
                  <a:lnTo>
                    <a:pt x="11982" y="47587"/>
                  </a:lnTo>
                  <a:lnTo>
                    <a:pt x="13598" y="47978"/>
                  </a:lnTo>
                  <a:lnTo>
                    <a:pt x="15202" y="48343"/>
                  </a:lnTo>
                  <a:lnTo>
                    <a:pt x="16766" y="48695"/>
                  </a:lnTo>
                  <a:lnTo>
                    <a:pt x="18213" y="48995"/>
                  </a:lnTo>
                  <a:lnTo>
                    <a:pt x="18891" y="49125"/>
                  </a:lnTo>
                  <a:lnTo>
                    <a:pt x="19517" y="49242"/>
                  </a:lnTo>
                  <a:lnTo>
                    <a:pt x="20091" y="49347"/>
                  </a:lnTo>
                  <a:lnTo>
                    <a:pt x="20612" y="49425"/>
                  </a:lnTo>
                  <a:lnTo>
                    <a:pt x="21069" y="49477"/>
                  </a:lnTo>
                  <a:lnTo>
                    <a:pt x="21447" y="49503"/>
                  </a:lnTo>
                  <a:lnTo>
                    <a:pt x="21760" y="49516"/>
                  </a:lnTo>
                  <a:lnTo>
                    <a:pt x="21877" y="49503"/>
                  </a:lnTo>
                  <a:lnTo>
                    <a:pt x="21981" y="49490"/>
                  </a:lnTo>
                  <a:lnTo>
                    <a:pt x="22059" y="49464"/>
                  </a:lnTo>
                  <a:lnTo>
                    <a:pt x="22125" y="49438"/>
                  </a:lnTo>
                  <a:lnTo>
                    <a:pt x="22151" y="49399"/>
                  </a:lnTo>
                  <a:lnTo>
                    <a:pt x="22164" y="49360"/>
                  </a:lnTo>
                  <a:lnTo>
                    <a:pt x="17575" y="1747"/>
                  </a:lnTo>
                  <a:lnTo>
                    <a:pt x="17549" y="1552"/>
                  </a:lnTo>
                  <a:lnTo>
                    <a:pt x="17496" y="1356"/>
                  </a:lnTo>
                  <a:lnTo>
                    <a:pt x="17431" y="1187"/>
                  </a:lnTo>
                  <a:lnTo>
                    <a:pt x="17353" y="1017"/>
                  </a:lnTo>
                  <a:lnTo>
                    <a:pt x="17249" y="848"/>
                  </a:lnTo>
                  <a:lnTo>
                    <a:pt x="17144" y="704"/>
                  </a:lnTo>
                  <a:lnTo>
                    <a:pt x="17014" y="574"/>
                  </a:lnTo>
                  <a:lnTo>
                    <a:pt x="16884" y="443"/>
                  </a:lnTo>
                  <a:lnTo>
                    <a:pt x="16727" y="339"/>
                  </a:lnTo>
                  <a:lnTo>
                    <a:pt x="16571" y="235"/>
                  </a:lnTo>
                  <a:lnTo>
                    <a:pt x="16401" y="157"/>
                  </a:lnTo>
                  <a:lnTo>
                    <a:pt x="16232" y="91"/>
                  </a:lnTo>
                  <a:lnTo>
                    <a:pt x="16049" y="39"/>
                  </a:lnTo>
                  <a:lnTo>
                    <a:pt x="15867" y="13"/>
                  </a:lnTo>
                  <a:lnTo>
                    <a:pt x="15671"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3"/>
            <p:cNvSpPr/>
            <p:nvPr/>
          </p:nvSpPr>
          <p:spPr>
            <a:xfrm>
              <a:off x="9472571" y="3793407"/>
              <a:ext cx="707496" cy="161352"/>
            </a:xfrm>
            <a:custGeom>
              <a:avLst/>
              <a:gdLst/>
              <a:ahLst/>
              <a:cxnLst/>
              <a:rect l="l" t="t" r="r" b="b"/>
              <a:pathLst>
                <a:path w="43050" h="9818" extrusionOk="0">
                  <a:moveTo>
                    <a:pt x="2529" y="0"/>
                  </a:moveTo>
                  <a:lnTo>
                    <a:pt x="2269" y="13"/>
                  </a:lnTo>
                  <a:lnTo>
                    <a:pt x="2021" y="52"/>
                  </a:lnTo>
                  <a:lnTo>
                    <a:pt x="1786" y="118"/>
                  </a:lnTo>
                  <a:lnTo>
                    <a:pt x="1551" y="196"/>
                  </a:lnTo>
                  <a:lnTo>
                    <a:pt x="1330" y="300"/>
                  </a:lnTo>
                  <a:lnTo>
                    <a:pt x="1121" y="431"/>
                  </a:lnTo>
                  <a:lnTo>
                    <a:pt x="926" y="574"/>
                  </a:lnTo>
                  <a:lnTo>
                    <a:pt x="743" y="743"/>
                  </a:lnTo>
                  <a:lnTo>
                    <a:pt x="587" y="926"/>
                  </a:lnTo>
                  <a:lnTo>
                    <a:pt x="430" y="1109"/>
                  </a:lnTo>
                  <a:lnTo>
                    <a:pt x="313" y="1317"/>
                  </a:lnTo>
                  <a:lnTo>
                    <a:pt x="209" y="1539"/>
                  </a:lnTo>
                  <a:lnTo>
                    <a:pt x="117" y="1773"/>
                  </a:lnTo>
                  <a:lnTo>
                    <a:pt x="52" y="2021"/>
                  </a:lnTo>
                  <a:lnTo>
                    <a:pt x="13" y="2269"/>
                  </a:lnTo>
                  <a:lnTo>
                    <a:pt x="0" y="2530"/>
                  </a:lnTo>
                  <a:lnTo>
                    <a:pt x="0" y="6232"/>
                  </a:lnTo>
                  <a:lnTo>
                    <a:pt x="13" y="6415"/>
                  </a:lnTo>
                  <a:lnTo>
                    <a:pt x="26" y="6597"/>
                  </a:lnTo>
                  <a:lnTo>
                    <a:pt x="39" y="6780"/>
                  </a:lnTo>
                  <a:lnTo>
                    <a:pt x="78" y="6949"/>
                  </a:lnTo>
                  <a:lnTo>
                    <a:pt x="117" y="7119"/>
                  </a:lnTo>
                  <a:lnTo>
                    <a:pt x="169" y="7288"/>
                  </a:lnTo>
                  <a:lnTo>
                    <a:pt x="222" y="7458"/>
                  </a:lnTo>
                  <a:lnTo>
                    <a:pt x="287" y="7627"/>
                  </a:lnTo>
                  <a:lnTo>
                    <a:pt x="352" y="7784"/>
                  </a:lnTo>
                  <a:lnTo>
                    <a:pt x="430" y="7940"/>
                  </a:lnTo>
                  <a:lnTo>
                    <a:pt x="522" y="8084"/>
                  </a:lnTo>
                  <a:lnTo>
                    <a:pt x="613" y="8227"/>
                  </a:lnTo>
                  <a:lnTo>
                    <a:pt x="717" y="8370"/>
                  </a:lnTo>
                  <a:lnTo>
                    <a:pt x="821" y="8514"/>
                  </a:lnTo>
                  <a:lnTo>
                    <a:pt x="939" y="8631"/>
                  </a:lnTo>
                  <a:lnTo>
                    <a:pt x="1056" y="8761"/>
                  </a:lnTo>
                  <a:lnTo>
                    <a:pt x="1173" y="8879"/>
                  </a:lnTo>
                  <a:lnTo>
                    <a:pt x="1304" y="8996"/>
                  </a:lnTo>
                  <a:lnTo>
                    <a:pt x="1447" y="9100"/>
                  </a:lnTo>
                  <a:lnTo>
                    <a:pt x="1578" y="9205"/>
                  </a:lnTo>
                  <a:lnTo>
                    <a:pt x="1734" y="9296"/>
                  </a:lnTo>
                  <a:lnTo>
                    <a:pt x="1877" y="9374"/>
                  </a:lnTo>
                  <a:lnTo>
                    <a:pt x="2034" y="9452"/>
                  </a:lnTo>
                  <a:lnTo>
                    <a:pt x="2190" y="9531"/>
                  </a:lnTo>
                  <a:lnTo>
                    <a:pt x="2360" y="9596"/>
                  </a:lnTo>
                  <a:lnTo>
                    <a:pt x="2516" y="9648"/>
                  </a:lnTo>
                  <a:lnTo>
                    <a:pt x="2686" y="9700"/>
                  </a:lnTo>
                  <a:lnTo>
                    <a:pt x="2868" y="9739"/>
                  </a:lnTo>
                  <a:lnTo>
                    <a:pt x="3038" y="9765"/>
                  </a:lnTo>
                  <a:lnTo>
                    <a:pt x="3220" y="9791"/>
                  </a:lnTo>
                  <a:lnTo>
                    <a:pt x="3403" y="9804"/>
                  </a:lnTo>
                  <a:lnTo>
                    <a:pt x="3585" y="9818"/>
                  </a:lnTo>
                  <a:lnTo>
                    <a:pt x="39464" y="9818"/>
                  </a:lnTo>
                  <a:lnTo>
                    <a:pt x="39647" y="9804"/>
                  </a:lnTo>
                  <a:lnTo>
                    <a:pt x="39829" y="9791"/>
                  </a:lnTo>
                  <a:lnTo>
                    <a:pt x="40012" y="9765"/>
                  </a:lnTo>
                  <a:lnTo>
                    <a:pt x="40194" y="9739"/>
                  </a:lnTo>
                  <a:lnTo>
                    <a:pt x="40364" y="9700"/>
                  </a:lnTo>
                  <a:lnTo>
                    <a:pt x="40533" y="9648"/>
                  </a:lnTo>
                  <a:lnTo>
                    <a:pt x="40703" y="9596"/>
                  </a:lnTo>
                  <a:lnTo>
                    <a:pt x="40859" y="9531"/>
                  </a:lnTo>
                  <a:lnTo>
                    <a:pt x="41015" y="9452"/>
                  </a:lnTo>
                  <a:lnTo>
                    <a:pt x="41172" y="9374"/>
                  </a:lnTo>
                  <a:lnTo>
                    <a:pt x="41328" y="9296"/>
                  </a:lnTo>
                  <a:lnTo>
                    <a:pt x="41472" y="9205"/>
                  </a:lnTo>
                  <a:lnTo>
                    <a:pt x="41615" y="9100"/>
                  </a:lnTo>
                  <a:lnTo>
                    <a:pt x="41746" y="8996"/>
                  </a:lnTo>
                  <a:lnTo>
                    <a:pt x="41876" y="8879"/>
                  </a:lnTo>
                  <a:lnTo>
                    <a:pt x="42006" y="8761"/>
                  </a:lnTo>
                  <a:lnTo>
                    <a:pt x="42124" y="8631"/>
                  </a:lnTo>
                  <a:lnTo>
                    <a:pt x="42228" y="8514"/>
                  </a:lnTo>
                  <a:lnTo>
                    <a:pt x="42332" y="8370"/>
                  </a:lnTo>
                  <a:lnTo>
                    <a:pt x="42437" y="8227"/>
                  </a:lnTo>
                  <a:lnTo>
                    <a:pt x="42528" y="8084"/>
                  </a:lnTo>
                  <a:lnTo>
                    <a:pt x="42619" y="7940"/>
                  </a:lnTo>
                  <a:lnTo>
                    <a:pt x="42697" y="7784"/>
                  </a:lnTo>
                  <a:lnTo>
                    <a:pt x="42762" y="7627"/>
                  </a:lnTo>
                  <a:lnTo>
                    <a:pt x="42828" y="7458"/>
                  </a:lnTo>
                  <a:lnTo>
                    <a:pt x="42893" y="7288"/>
                  </a:lnTo>
                  <a:lnTo>
                    <a:pt x="42932" y="7119"/>
                  </a:lnTo>
                  <a:lnTo>
                    <a:pt x="42971" y="6949"/>
                  </a:lnTo>
                  <a:lnTo>
                    <a:pt x="43010" y="6780"/>
                  </a:lnTo>
                  <a:lnTo>
                    <a:pt x="43036" y="6597"/>
                  </a:lnTo>
                  <a:lnTo>
                    <a:pt x="43049" y="6415"/>
                  </a:lnTo>
                  <a:lnTo>
                    <a:pt x="43049" y="6232"/>
                  </a:lnTo>
                  <a:lnTo>
                    <a:pt x="43049" y="2530"/>
                  </a:lnTo>
                  <a:lnTo>
                    <a:pt x="43036" y="2269"/>
                  </a:lnTo>
                  <a:lnTo>
                    <a:pt x="42997" y="2021"/>
                  </a:lnTo>
                  <a:lnTo>
                    <a:pt x="42932" y="1773"/>
                  </a:lnTo>
                  <a:lnTo>
                    <a:pt x="42854" y="1539"/>
                  </a:lnTo>
                  <a:lnTo>
                    <a:pt x="42749" y="1317"/>
                  </a:lnTo>
                  <a:lnTo>
                    <a:pt x="42619" y="1109"/>
                  </a:lnTo>
                  <a:lnTo>
                    <a:pt x="42476" y="926"/>
                  </a:lnTo>
                  <a:lnTo>
                    <a:pt x="42306" y="743"/>
                  </a:lnTo>
                  <a:lnTo>
                    <a:pt x="42124" y="574"/>
                  </a:lnTo>
                  <a:lnTo>
                    <a:pt x="41941" y="431"/>
                  </a:lnTo>
                  <a:lnTo>
                    <a:pt x="41733" y="300"/>
                  </a:lnTo>
                  <a:lnTo>
                    <a:pt x="41511" y="196"/>
                  </a:lnTo>
                  <a:lnTo>
                    <a:pt x="41276"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3"/>
            <p:cNvSpPr/>
            <p:nvPr/>
          </p:nvSpPr>
          <p:spPr>
            <a:xfrm>
              <a:off x="9648040" y="3805618"/>
              <a:ext cx="532027" cy="161138"/>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196" y="1539"/>
                  </a:lnTo>
                  <a:lnTo>
                    <a:pt x="118" y="1774"/>
                  </a:lnTo>
                  <a:lnTo>
                    <a:pt x="53" y="2021"/>
                  </a:lnTo>
                  <a:lnTo>
                    <a:pt x="14" y="2269"/>
                  </a:lnTo>
                  <a:lnTo>
                    <a:pt x="1" y="2530"/>
                  </a:lnTo>
                  <a:lnTo>
                    <a:pt x="1" y="7288"/>
                  </a:lnTo>
                  <a:lnTo>
                    <a:pt x="14" y="7536"/>
                  </a:lnTo>
                  <a:lnTo>
                    <a:pt x="53" y="7797"/>
                  </a:lnTo>
                  <a:lnTo>
                    <a:pt x="118" y="8032"/>
                  </a:lnTo>
                  <a:lnTo>
                    <a:pt x="196"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2" y="9752"/>
                  </a:lnTo>
                  <a:lnTo>
                    <a:pt x="30599" y="9700"/>
                  </a:lnTo>
                  <a:lnTo>
                    <a:pt x="30834" y="9609"/>
                  </a:lnTo>
                  <a:lnTo>
                    <a:pt x="31056" y="9505"/>
                  </a:lnTo>
                  <a:lnTo>
                    <a:pt x="31264" y="9374"/>
                  </a:lnTo>
                  <a:lnTo>
                    <a:pt x="31447" y="9231"/>
                  </a:lnTo>
                  <a:lnTo>
                    <a:pt x="31629" y="9075"/>
                  </a:lnTo>
                  <a:lnTo>
                    <a:pt x="31799"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9" y="913"/>
                  </a:lnTo>
                  <a:lnTo>
                    <a:pt x="31629" y="744"/>
                  </a:lnTo>
                  <a:lnTo>
                    <a:pt x="31447" y="574"/>
                  </a:lnTo>
                  <a:lnTo>
                    <a:pt x="31264" y="431"/>
                  </a:lnTo>
                  <a:lnTo>
                    <a:pt x="31056" y="300"/>
                  </a:lnTo>
                  <a:lnTo>
                    <a:pt x="30834" y="196"/>
                  </a:lnTo>
                  <a:lnTo>
                    <a:pt x="30599" y="118"/>
                  </a:lnTo>
                  <a:lnTo>
                    <a:pt x="30352"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3"/>
            <p:cNvSpPr/>
            <p:nvPr/>
          </p:nvSpPr>
          <p:spPr>
            <a:xfrm>
              <a:off x="9652756" y="3966740"/>
              <a:ext cx="123849" cy="414177"/>
            </a:xfrm>
            <a:custGeom>
              <a:avLst/>
              <a:gdLst/>
              <a:ahLst/>
              <a:cxnLst/>
              <a:rect l="l" t="t" r="r" b="b"/>
              <a:pathLst>
                <a:path w="7536" h="25202" extrusionOk="0">
                  <a:moveTo>
                    <a:pt x="3116" y="1"/>
                  </a:moveTo>
                  <a:lnTo>
                    <a:pt x="0" y="25202"/>
                  </a:lnTo>
                  <a:lnTo>
                    <a:pt x="2412" y="25202"/>
                  </a:lnTo>
                  <a:lnTo>
                    <a:pt x="7536"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3"/>
            <p:cNvSpPr/>
            <p:nvPr/>
          </p:nvSpPr>
          <p:spPr>
            <a:xfrm>
              <a:off x="10051912" y="3966740"/>
              <a:ext cx="76304" cy="414177"/>
            </a:xfrm>
            <a:custGeom>
              <a:avLst/>
              <a:gdLst/>
              <a:ahLst/>
              <a:cxnLst/>
              <a:rect l="l" t="t" r="r" b="b"/>
              <a:pathLst>
                <a:path w="4643" h="25202" extrusionOk="0">
                  <a:moveTo>
                    <a:pt x="1" y="1"/>
                  </a:moveTo>
                  <a:lnTo>
                    <a:pt x="2243" y="25202"/>
                  </a:lnTo>
                  <a:lnTo>
                    <a:pt x="4642" y="25202"/>
                  </a:lnTo>
                  <a:lnTo>
                    <a:pt x="4421"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3"/>
            <p:cNvSpPr/>
            <p:nvPr/>
          </p:nvSpPr>
          <p:spPr>
            <a:xfrm>
              <a:off x="9701813" y="3966740"/>
              <a:ext cx="428113" cy="33230"/>
            </a:xfrm>
            <a:custGeom>
              <a:avLst/>
              <a:gdLst/>
              <a:ahLst/>
              <a:cxnLst/>
              <a:rect l="l" t="t" r="r" b="b"/>
              <a:pathLst>
                <a:path w="26050" h="2022" extrusionOk="0">
                  <a:moveTo>
                    <a:pt x="1" y="1"/>
                  </a:moveTo>
                  <a:lnTo>
                    <a:pt x="1" y="2021"/>
                  </a:lnTo>
                  <a:lnTo>
                    <a:pt x="26050" y="2021"/>
                  </a:lnTo>
                  <a:lnTo>
                    <a:pt x="2605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3"/>
            <p:cNvSpPr/>
            <p:nvPr/>
          </p:nvSpPr>
          <p:spPr>
            <a:xfrm>
              <a:off x="9380867" y="3805618"/>
              <a:ext cx="532011" cy="161138"/>
            </a:xfrm>
            <a:custGeom>
              <a:avLst/>
              <a:gdLst/>
              <a:ahLst/>
              <a:cxnLst/>
              <a:rect l="l" t="t" r="r" b="b"/>
              <a:pathLst>
                <a:path w="32372" h="9805" extrusionOk="0">
                  <a:moveTo>
                    <a:pt x="2529" y="0"/>
                  </a:moveTo>
                  <a:lnTo>
                    <a:pt x="2269" y="14"/>
                  </a:lnTo>
                  <a:lnTo>
                    <a:pt x="2021" y="53"/>
                  </a:lnTo>
                  <a:lnTo>
                    <a:pt x="1786" y="118"/>
                  </a:lnTo>
                  <a:lnTo>
                    <a:pt x="1551" y="196"/>
                  </a:lnTo>
                  <a:lnTo>
                    <a:pt x="1330" y="300"/>
                  </a:lnTo>
                  <a:lnTo>
                    <a:pt x="1121" y="431"/>
                  </a:lnTo>
                  <a:lnTo>
                    <a:pt x="926" y="574"/>
                  </a:lnTo>
                  <a:lnTo>
                    <a:pt x="743" y="744"/>
                  </a:lnTo>
                  <a:lnTo>
                    <a:pt x="587" y="913"/>
                  </a:lnTo>
                  <a:lnTo>
                    <a:pt x="430" y="1109"/>
                  </a:lnTo>
                  <a:lnTo>
                    <a:pt x="313" y="1317"/>
                  </a:lnTo>
                  <a:lnTo>
                    <a:pt x="209" y="1539"/>
                  </a:lnTo>
                  <a:lnTo>
                    <a:pt x="117" y="1774"/>
                  </a:lnTo>
                  <a:lnTo>
                    <a:pt x="52" y="2021"/>
                  </a:lnTo>
                  <a:lnTo>
                    <a:pt x="13" y="2269"/>
                  </a:lnTo>
                  <a:lnTo>
                    <a:pt x="0" y="2530"/>
                  </a:lnTo>
                  <a:lnTo>
                    <a:pt x="0" y="7288"/>
                  </a:lnTo>
                  <a:lnTo>
                    <a:pt x="13" y="7536"/>
                  </a:lnTo>
                  <a:lnTo>
                    <a:pt x="52" y="7797"/>
                  </a:lnTo>
                  <a:lnTo>
                    <a:pt x="117" y="8032"/>
                  </a:lnTo>
                  <a:lnTo>
                    <a:pt x="209" y="8266"/>
                  </a:lnTo>
                  <a:lnTo>
                    <a:pt x="313" y="8488"/>
                  </a:lnTo>
                  <a:lnTo>
                    <a:pt x="430" y="8696"/>
                  </a:lnTo>
                  <a:lnTo>
                    <a:pt x="587" y="8892"/>
                  </a:lnTo>
                  <a:lnTo>
                    <a:pt x="743" y="9075"/>
                  </a:lnTo>
                  <a:lnTo>
                    <a:pt x="926" y="9231"/>
                  </a:lnTo>
                  <a:lnTo>
                    <a:pt x="1121" y="9374"/>
                  </a:lnTo>
                  <a:lnTo>
                    <a:pt x="1330" y="9505"/>
                  </a:lnTo>
                  <a:lnTo>
                    <a:pt x="1551" y="9609"/>
                  </a:lnTo>
                  <a:lnTo>
                    <a:pt x="1786" y="9700"/>
                  </a:lnTo>
                  <a:lnTo>
                    <a:pt x="2021" y="9752"/>
                  </a:lnTo>
                  <a:lnTo>
                    <a:pt x="2269" y="9792"/>
                  </a:lnTo>
                  <a:lnTo>
                    <a:pt x="2529" y="9805"/>
                  </a:lnTo>
                  <a:lnTo>
                    <a:pt x="29843" y="9805"/>
                  </a:lnTo>
                  <a:lnTo>
                    <a:pt x="30103" y="9792"/>
                  </a:lnTo>
                  <a:lnTo>
                    <a:pt x="30351" y="9752"/>
                  </a:lnTo>
                  <a:lnTo>
                    <a:pt x="30599" y="9700"/>
                  </a:lnTo>
                  <a:lnTo>
                    <a:pt x="30833" y="9609"/>
                  </a:lnTo>
                  <a:lnTo>
                    <a:pt x="31055" y="9505"/>
                  </a:lnTo>
                  <a:lnTo>
                    <a:pt x="31264" y="9374"/>
                  </a:lnTo>
                  <a:lnTo>
                    <a:pt x="31459" y="9231"/>
                  </a:lnTo>
                  <a:lnTo>
                    <a:pt x="31629" y="9075"/>
                  </a:lnTo>
                  <a:lnTo>
                    <a:pt x="31798" y="8892"/>
                  </a:lnTo>
                  <a:lnTo>
                    <a:pt x="31942" y="8696"/>
                  </a:lnTo>
                  <a:lnTo>
                    <a:pt x="32072" y="8488"/>
                  </a:lnTo>
                  <a:lnTo>
                    <a:pt x="32176" y="8266"/>
                  </a:lnTo>
                  <a:lnTo>
                    <a:pt x="32254" y="8032"/>
                  </a:lnTo>
                  <a:lnTo>
                    <a:pt x="32320" y="7797"/>
                  </a:lnTo>
                  <a:lnTo>
                    <a:pt x="32359" y="7536"/>
                  </a:lnTo>
                  <a:lnTo>
                    <a:pt x="32372" y="7288"/>
                  </a:lnTo>
                  <a:lnTo>
                    <a:pt x="32372" y="2530"/>
                  </a:lnTo>
                  <a:lnTo>
                    <a:pt x="32359" y="2269"/>
                  </a:lnTo>
                  <a:lnTo>
                    <a:pt x="32320" y="2021"/>
                  </a:lnTo>
                  <a:lnTo>
                    <a:pt x="32254" y="1774"/>
                  </a:lnTo>
                  <a:lnTo>
                    <a:pt x="32176" y="1539"/>
                  </a:lnTo>
                  <a:lnTo>
                    <a:pt x="32072" y="1317"/>
                  </a:lnTo>
                  <a:lnTo>
                    <a:pt x="31942" y="1109"/>
                  </a:lnTo>
                  <a:lnTo>
                    <a:pt x="31798" y="913"/>
                  </a:lnTo>
                  <a:lnTo>
                    <a:pt x="31629" y="744"/>
                  </a:lnTo>
                  <a:lnTo>
                    <a:pt x="31459" y="574"/>
                  </a:lnTo>
                  <a:lnTo>
                    <a:pt x="31264" y="431"/>
                  </a:lnTo>
                  <a:lnTo>
                    <a:pt x="31055" y="300"/>
                  </a:lnTo>
                  <a:lnTo>
                    <a:pt x="30833" y="196"/>
                  </a:lnTo>
                  <a:lnTo>
                    <a:pt x="30599" y="118"/>
                  </a:lnTo>
                  <a:lnTo>
                    <a:pt x="30351" y="53"/>
                  </a:lnTo>
                  <a:lnTo>
                    <a:pt x="30103"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3"/>
            <p:cNvSpPr/>
            <p:nvPr/>
          </p:nvSpPr>
          <p:spPr>
            <a:xfrm>
              <a:off x="9293223" y="3116348"/>
              <a:ext cx="204640" cy="852545"/>
            </a:xfrm>
            <a:custGeom>
              <a:avLst/>
              <a:gdLst/>
              <a:ahLst/>
              <a:cxnLst/>
              <a:rect l="l" t="t" r="r" b="b"/>
              <a:pathLst>
                <a:path w="12452" h="51876" extrusionOk="0">
                  <a:moveTo>
                    <a:pt x="5972" y="0"/>
                  </a:moveTo>
                  <a:lnTo>
                    <a:pt x="1526" y="430"/>
                  </a:lnTo>
                  <a:lnTo>
                    <a:pt x="1357" y="456"/>
                  </a:lnTo>
                  <a:lnTo>
                    <a:pt x="1187" y="496"/>
                  </a:lnTo>
                  <a:lnTo>
                    <a:pt x="1031" y="561"/>
                  </a:lnTo>
                  <a:lnTo>
                    <a:pt x="887" y="626"/>
                  </a:lnTo>
                  <a:lnTo>
                    <a:pt x="744" y="717"/>
                  </a:lnTo>
                  <a:lnTo>
                    <a:pt x="614" y="809"/>
                  </a:lnTo>
                  <a:lnTo>
                    <a:pt x="496" y="913"/>
                  </a:lnTo>
                  <a:lnTo>
                    <a:pt x="379" y="1043"/>
                  </a:lnTo>
                  <a:lnTo>
                    <a:pt x="288" y="1161"/>
                  </a:lnTo>
                  <a:lnTo>
                    <a:pt x="209" y="1304"/>
                  </a:lnTo>
                  <a:lnTo>
                    <a:pt x="131" y="1447"/>
                  </a:lnTo>
                  <a:lnTo>
                    <a:pt x="79" y="1604"/>
                  </a:lnTo>
                  <a:lnTo>
                    <a:pt x="40" y="1760"/>
                  </a:lnTo>
                  <a:lnTo>
                    <a:pt x="14" y="1930"/>
                  </a:lnTo>
                  <a:lnTo>
                    <a:pt x="1" y="2099"/>
                  </a:lnTo>
                  <a:lnTo>
                    <a:pt x="14" y="2269"/>
                  </a:lnTo>
                  <a:lnTo>
                    <a:pt x="4642" y="50364"/>
                  </a:lnTo>
                  <a:lnTo>
                    <a:pt x="4668" y="50533"/>
                  </a:lnTo>
                  <a:lnTo>
                    <a:pt x="4707" y="50690"/>
                  </a:lnTo>
                  <a:lnTo>
                    <a:pt x="4759" y="50846"/>
                  </a:lnTo>
                  <a:lnTo>
                    <a:pt x="4838" y="51002"/>
                  </a:lnTo>
                  <a:lnTo>
                    <a:pt x="4916" y="51133"/>
                  </a:lnTo>
                  <a:lnTo>
                    <a:pt x="5020" y="51263"/>
                  </a:lnTo>
                  <a:lnTo>
                    <a:pt x="5124" y="51394"/>
                  </a:lnTo>
                  <a:lnTo>
                    <a:pt x="5242" y="51498"/>
                  </a:lnTo>
                  <a:lnTo>
                    <a:pt x="5372" y="51589"/>
                  </a:lnTo>
                  <a:lnTo>
                    <a:pt x="5516" y="51680"/>
                  </a:lnTo>
                  <a:lnTo>
                    <a:pt x="5659" y="51746"/>
                  </a:lnTo>
                  <a:lnTo>
                    <a:pt x="5815" y="51811"/>
                  </a:lnTo>
                  <a:lnTo>
                    <a:pt x="5972" y="51850"/>
                  </a:lnTo>
                  <a:lnTo>
                    <a:pt x="6141" y="51876"/>
                  </a:lnTo>
                  <a:lnTo>
                    <a:pt x="6480" y="51876"/>
                  </a:lnTo>
                  <a:lnTo>
                    <a:pt x="10926" y="51446"/>
                  </a:lnTo>
                  <a:lnTo>
                    <a:pt x="11096" y="51420"/>
                  </a:lnTo>
                  <a:lnTo>
                    <a:pt x="11265" y="51381"/>
                  </a:lnTo>
                  <a:lnTo>
                    <a:pt x="11421" y="51328"/>
                  </a:lnTo>
                  <a:lnTo>
                    <a:pt x="11565" y="51250"/>
                  </a:lnTo>
                  <a:lnTo>
                    <a:pt x="11708" y="51172"/>
                  </a:lnTo>
                  <a:lnTo>
                    <a:pt x="11839" y="51068"/>
                  </a:lnTo>
                  <a:lnTo>
                    <a:pt x="11956" y="50963"/>
                  </a:lnTo>
                  <a:lnTo>
                    <a:pt x="12060" y="50846"/>
                  </a:lnTo>
                  <a:lnTo>
                    <a:pt x="12165" y="50716"/>
                  </a:lnTo>
                  <a:lnTo>
                    <a:pt x="12243" y="50572"/>
                  </a:lnTo>
                  <a:lnTo>
                    <a:pt x="12321" y="50429"/>
                  </a:lnTo>
                  <a:lnTo>
                    <a:pt x="12373" y="50272"/>
                  </a:lnTo>
                  <a:lnTo>
                    <a:pt x="12412" y="50116"/>
                  </a:lnTo>
                  <a:lnTo>
                    <a:pt x="12438" y="49946"/>
                  </a:lnTo>
                  <a:lnTo>
                    <a:pt x="12451" y="49777"/>
                  </a:lnTo>
                  <a:lnTo>
                    <a:pt x="12438" y="49607"/>
                  </a:lnTo>
                  <a:lnTo>
                    <a:pt x="7810" y="1513"/>
                  </a:lnTo>
                  <a:lnTo>
                    <a:pt x="7784" y="1343"/>
                  </a:lnTo>
                  <a:lnTo>
                    <a:pt x="7745" y="1187"/>
                  </a:lnTo>
                  <a:lnTo>
                    <a:pt x="7680" y="1030"/>
                  </a:lnTo>
                  <a:lnTo>
                    <a:pt x="7615" y="874"/>
                  </a:lnTo>
                  <a:lnTo>
                    <a:pt x="7536" y="743"/>
                  </a:lnTo>
                  <a:lnTo>
                    <a:pt x="7432" y="613"/>
                  </a:lnTo>
                  <a:lnTo>
                    <a:pt x="7328" y="483"/>
                  </a:lnTo>
                  <a:lnTo>
                    <a:pt x="7197" y="378"/>
                  </a:lnTo>
                  <a:lnTo>
                    <a:pt x="7080" y="287"/>
                  </a:lnTo>
                  <a:lnTo>
                    <a:pt x="6937" y="196"/>
                  </a:lnTo>
                  <a:lnTo>
                    <a:pt x="6793" y="131"/>
                  </a:lnTo>
                  <a:lnTo>
                    <a:pt x="6637" y="65"/>
                  </a:lnTo>
                  <a:lnTo>
                    <a:pt x="6480" y="26"/>
                  </a:lnTo>
                  <a:lnTo>
                    <a:pt x="6311"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3"/>
            <p:cNvSpPr/>
            <p:nvPr/>
          </p:nvSpPr>
          <p:spPr>
            <a:xfrm>
              <a:off x="9385781" y="3966740"/>
              <a:ext cx="123652" cy="414177"/>
            </a:xfrm>
            <a:custGeom>
              <a:avLst/>
              <a:gdLst/>
              <a:ahLst/>
              <a:cxnLst/>
              <a:rect l="l" t="t" r="r" b="b"/>
              <a:pathLst>
                <a:path w="7524" h="25202" extrusionOk="0">
                  <a:moveTo>
                    <a:pt x="3104" y="1"/>
                  </a:moveTo>
                  <a:lnTo>
                    <a:pt x="1" y="25202"/>
                  </a:lnTo>
                  <a:lnTo>
                    <a:pt x="2400" y="25202"/>
                  </a:lnTo>
                  <a:lnTo>
                    <a:pt x="75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3"/>
            <p:cNvSpPr/>
            <p:nvPr/>
          </p:nvSpPr>
          <p:spPr>
            <a:xfrm>
              <a:off x="9784740" y="3966740"/>
              <a:ext cx="72656" cy="414177"/>
            </a:xfrm>
            <a:custGeom>
              <a:avLst/>
              <a:gdLst/>
              <a:ahLst/>
              <a:cxnLst/>
              <a:rect l="l" t="t" r="r" b="b"/>
              <a:pathLst>
                <a:path w="4421" h="25202" extrusionOk="0">
                  <a:moveTo>
                    <a:pt x="0" y="1"/>
                  </a:moveTo>
                  <a:lnTo>
                    <a:pt x="1995" y="25202"/>
                  </a:lnTo>
                  <a:lnTo>
                    <a:pt x="4394"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3"/>
            <p:cNvSpPr/>
            <p:nvPr/>
          </p:nvSpPr>
          <p:spPr>
            <a:xfrm>
              <a:off x="9434640" y="3966740"/>
              <a:ext cx="426388" cy="33230"/>
            </a:xfrm>
            <a:custGeom>
              <a:avLst/>
              <a:gdLst/>
              <a:ahLst/>
              <a:cxnLst/>
              <a:rect l="l" t="t" r="r" b="b"/>
              <a:pathLst>
                <a:path w="25945" h="2022" extrusionOk="0">
                  <a:moveTo>
                    <a:pt x="0" y="1"/>
                  </a:moveTo>
                  <a:lnTo>
                    <a:pt x="0" y="2021"/>
                  </a:lnTo>
                  <a:lnTo>
                    <a:pt x="25945" y="2021"/>
                  </a:lnTo>
                  <a:lnTo>
                    <a:pt x="2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3"/>
            <p:cNvSpPr/>
            <p:nvPr/>
          </p:nvSpPr>
          <p:spPr>
            <a:xfrm>
              <a:off x="9383858" y="3805832"/>
              <a:ext cx="101794" cy="155140"/>
            </a:xfrm>
            <a:custGeom>
              <a:avLst/>
              <a:gdLst/>
              <a:ahLst/>
              <a:cxnLst/>
              <a:rect l="l" t="t" r="r" b="b"/>
              <a:pathLst>
                <a:path w="6194" h="9440" fill="none" extrusionOk="0">
                  <a:moveTo>
                    <a:pt x="6193" y="1"/>
                  </a:moveTo>
                  <a:lnTo>
                    <a:pt x="1"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3"/>
            <p:cNvSpPr/>
            <p:nvPr/>
          </p:nvSpPr>
          <p:spPr>
            <a:xfrm>
              <a:off x="11038791" y="3116561"/>
              <a:ext cx="364052" cy="813777"/>
            </a:xfrm>
            <a:custGeom>
              <a:avLst/>
              <a:gdLst/>
              <a:ahLst/>
              <a:cxnLst/>
              <a:rect l="l" t="t" r="r" b="b"/>
              <a:pathLst>
                <a:path w="22152" h="49517" extrusionOk="0">
                  <a:moveTo>
                    <a:pt x="6494" y="0"/>
                  </a:moveTo>
                  <a:lnTo>
                    <a:pt x="6298" y="13"/>
                  </a:lnTo>
                  <a:lnTo>
                    <a:pt x="6102" y="39"/>
                  </a:lnTo>
                  <a:lnTo>
                    <a:pt x="5920" y="91"/>
                  </a:lnTo>
                  <a:lnTo>
                    <a:pt x="5750" y="157"/>
                  </a:lnTo>
                  <a:lnTo>
                    <a:pt x="5581" y="235"/>
                  </a:lnTo>
                  <a:lnTo>
                    <a:pt x="5425" y="339"/>
                  </a:lnTo>
                  <a:lnTo>
                    <a:pt x="5281" y="443"/>
                  </a:lnTo>
                  <a:lnTo>
                    <a:pt x="5138" y="574"/>
                  </a:lnTo>
                  <a:lnTo>
                    <a:pt x="5020" y="704"/>
                  </a:lnTo>
                  <a:lnTo>
                    <a:pt x="4903" y="848"/>
                  </a:lnTo>
                  <a:lnTo>
                    <a:pt x="4812" y="1017"/>
                  </a:lnTo>
                  <a:lnTo>
                    <a:pt x="4720" y="1187"/>
                  </a:lnTo>
                  <a:lnTo>
                    <a:pt x="4655" y="1356"/>
                  </a:lnTo>
                  <a:lnTo>
                    <a:pt x="4616" y="1552"/>
                  </a:lnTo>
                  <a:lnTo>
                    <a:pt x="4590" y="1747"/>
                  </a:lnTo>
                  <a:lnTo>
                    <a:pt x="1" y="49360"/>
                  </a:lnTo>
                  <a:lnTo>
                    <a:pt x="1" y="49399"/>
                  </a:lnTo>
                  <a:lnTo>
                    <a:pt x="40" y="49438"/>
                  </a:lnTo>
                  <a:lnTo>
                    <a:pt x="92" y="49464"/>
                  </a:lnTo>
                  <a:lnTo>
                    <a:pt x="170" y="49490"/>
                  </a:lnTo>
                  <a:lnTo>
                    <a:pt x="275" y="49503"/>
                  </a:lnTo>
                  <a:lnTo>
                    <a:pt x="405" y="49516"/>
                  </a:lnTo>
                  <a:lnTo>
                    <a:pt x="705" y="49503"/>
                  </a:lnTo>
                  <a:lnTo>
                    <a:pt x="1096" y="49477"/>
                  </a:lnTo>
                  <a:lnTo>
                    <a:pt x="1552" y="49425"/>
                  </a:lnTo>
                  <a:lnTo>
                    <a:pt x="2061" y="49347"/>
                  </a:lnTo>
                  <a:lnTo>
                    <a:pt x="2648" y="49242"/>
                  </a:lnTo>
                  <a:lnTo>
                    <a:pt x="3273" y="49125"/>
                  </a:lnTo>
                  <a:lnTo>
                    <a:pt x="3938" y="48995"/>
                  </a:lnTo>
                  <a:lnTo>
                    <a:pt x="5398" y="48695"/>
                  </a:lnTo>
                  <a:lnTo>
                    <a:pt x="6950" y="48343"/>
                  </a:lnTo>
                  <a:lnTo>
                    <a:pt x="8553" y="47978"/>
                  </a:lnTo>
                  <a:lnTo>
                    <a:pt x="10170" y="47587"/>
                  </a:lnTo>
                  <a:lnTo>
                    <a:pt x="11735" y="47209"/>
                  </a:lnTo>
                  <a:lnTo>
                    <a:pt x="14499" y="46505"/>
                  </a:lnTo>
                  <a:lnTo>
                    <a:pt x="16454" y="45996"/>
                  </a:lnTo>
                  <a:lnTo>
                    <a:pt x="17197" y="45801"/>
                  </a:lnTo>
                  <a:lnTo>
                    <a:pt x="22151" y="13"/>
                  </a:lnTo>
                  <a:lnTo>
                    <a:pt x="6689" y="13"/>
                  </a:lnTo>
                  <a:lnTo>
                    <a:pt x="6494"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3"/>
            <p:cNvSpPr/>
            <p:nvPr/>
          </p:nvSpPr>
          <p:spPr>
            <a:xfrm>
              <a:off x="10616710" y="3793407"/>
              <a:ext cx="707496" cy="161352"/>
            </a:xfrm>
            <a:custGeom>
              <a:avLst/>
              <a:gdLst/>
              <a:ahLst/>
              <a:cxnLst/>
              <a:rect l="l" t="t" r="r" b="b"/>
              <a:pathLst>
                <a:path w="43050" h="9818" extrusionOk="0">
                  <a:moveTo>
                    <a:pt x="2530" y="0"/>
                  </a:moveTo>
                  <a:lnTo>
                    <a:pt x="2269" y="13"/>
                  </a:lnTo>
                  <a:lnTo>
                    <a:pt x="2021" y="52"/>
                  </a:lnTo>
                  <a:lnTo>
                    <a:pt x="1787" y="118"/>
                  </a:lnTo>
                  <a:lnTo>
                    <a:pt x="1552" y="196"/>
                  </a:lnTo>
                  <a:lnTo>
                    <a:pt x="1330" y="300"/>
                  </a:lnTo>
                  <a:lnTo>
                    <a:pt x="1122" y="431"/>
                  </a:lnTo>
                  <a:lnTo>
                    <a:pt x="926" y="574"/>
                  </a:lnTo>
                  <a:lnTo>
                    <a:pt x="744" y="743"/>
                  </a:lnTo>
                  <a:lnTo>
                    <a:pt x="587" y="926"/>
                  </a:lnTo>
                  <a:lnTo>
                    <a:pt x="431" y="1109"/>
                  </a:lnTo>
                  <a:lnTo>
                    <a:pt x="313" y="1317"/>
                  </a:lnTo>
                  <a:lnTo>
                    <a:pt x="209" y="1539"/>
                  </a:lnTo>
                  <a:lnTo>
                    <a:pt x="118" y="1773"/>
                  </a:lnTo>
                  <a:lnTo>
                    <a:pt x="53" y="2021"/>
                  </a:lnTo>
                  <a:lnTo>
                    <a:pt x="13" y="2269"/>
                  </a:lnTo>
                  <a:lnTo>
                    <a:pt x="0" y="2530"/>
                  </a:lnTo>
                  <a:lnTo>
                    <a:pt x="0" y="6232"/>
                  </a:lnTo>
                  <a:lnTo>
                    <a:pt x="13" y="6415"/>
                  </a:lnTo>
                  <a:lnTo>
                    <a:pt x="26" y="6597"/>
                  </a:lnTo>
                  <a:lnTo>
                    <a:pt x="53" y="6780"/>
                  </a:lnTo>
                  <a:lnTo>
                    <a:pt x="79" y="6949"/>
                  </a:lnTo>
                  <a:lnTo>
                    <a:pt x="118" y="7119"/>
                  </a:lnTo>
                  <a:lnTo>
                    <a:pt x="170" y="7288"/>
                  </a:lnTo>
                  <a:lnTo>
                    <a:pt x="222" y="7458"/>
                  </a:lnTo>
                  <a:lnTo>
                    <a:pt x="287" y="7627"/>
                  </a:lnTo>
                  <a:lnTo>
                    <a:pt x="352" y="7784"/>
                  </a:lnTo>
                  <a:lnTo>
                    <a:pt x="444" y="7940"/>
                  </a:lnTo>
                  <a:lnTo>
                    <a:pt x="522" y="8084"/>
                  </a:lnTo>
                  <a:lnTo>
                    <a:pt x="613" y="8227"/>
                  </a:lnTo>
                  <a:lnTo>
                    <a:pt x="717" y="8370"/>
                  </a:lnTo>
                  <a:lnTo>
                    <a:pt x="822" y="8514"/>
                  </a:lnTo>
                  <a:lnTo>
                    <a:pt x="939" y="8631"/>
                  </a:lnTo>
                  <a:lnTo>
                    <a:pt x="1056" y="8761"/>
                  </a:lnTo>
                  <a:lnTo>
                    <a:pt x="1174" y="8879"/>
                  </a:lnTo>
                  <a:lnTo>
                    <a:pt x="1304" y="8996"/>
                  </a:lnTo>
                  <a:lnTo>
                    <a:pt x="1448" y="9100"/>
                  </a:lnTo>
                  <a:lnTo>
                    <a:pt x="1591" y="9205"/>
                  </a:lnTo>
                  <a:lnTo>
                    <a:pt x="1734" y="9296"/>
                  </a:lnTo>
                  <a:lnTo>
                    <a:pt x="1878" y="9374"/>
                  </a:lnTo>
                  <a:lnTo>
                    <a:pt x="2034" y="9452"/>
                  </a:lnTo>
                  <a:lnTo>
                    <a:pt x="2191" y="9531"/>
                  </a:lnTo>
                  <a:lnTo>
                    <a:pt x="2360" y="9596"/>
                  </a:lnTo>
                  <a:lnTo>
                    <a:pt x="2530" y="9648"/>
                  </a:lnTo>
                  <a:lnTo>
                    <a:pt x="2699" y="9700"/>
                  </a:lnTo>
                  <a:lnTo>
                    <a:pt x="2869" y="9739"/>
                  </a:lnTo>
                  <a:lnTo>
                    <a:pt x="3038" y="9765"/>
                  </a:lnTo>
                  <a:lnTo>
                    <a:pt x="3221" y="9791"/>
                  </a:lnTo>
                  <a:lnTo>
                    <a:pt x="3403" y="9804"/>
                  </a:lnTo>
                  <a:lnTo>
                    <a:pt x="3586" y="9818"/>
                  </a:lnTo>
                  <a:lnTo>
                    <a:pt x="39464" y="9818"/>
                  </a:lnTo>
                  <a:lnTo>
                    <a:pt x="39647" y="9804"/>
                  </a:lnTo>
                  <a:lnTo>
                    <a:pt x="39829" y="9791"/>
                  </a:lnTo>
                  <a:lnTo>
                    <a:pt x="40012" y="9765"/>
                  </a:lnTo>
                  <a:lnTo>
                    <a:pt x="40195" y="9739"/>
                  </a:lnTo>
                  <a:lnTo>
                    <a:pt x="40364" y="9700"/>
                  </a:lnTo>
                  <a:lnTo>
                    <a:pt x="40534" y="9648"/>
                  </a:lnTo>
                  <a:lnTo>
                    <a:pt x="40703" y="9596"/>
                  </a:lnTo>
                  <a:lnTo>
                    <a:pt x="40859" y="9531"/>
                  </a:lnTo>
                  <a:lnTo>
                    <a:pt x="41016" y="9452"/>
                  </a:lnTo>
                  <a:lnTo>
                    <a:pt x="41172" y="9374"/>
                  </a:lnTo>
                  <a:lnTo>
                    <a:pt x="41329" y="9296"/>
                  </a:lnTo>
                  <a:lnTo>
                    <a:pt x="41472" y="9205"/>
                  </a:lnTo>
                  <a:lnTo>
                    <a:pt x="41616" y="9100"/>
                  </a:lnTo>
                  <a:lnTo>
                    <a:pt x="41746" y="8996"/>
                  </a:lnTo>
                  <a:lnTo>
                    <a:pt x="41876" y="8879"/>
                  </a:lnTo>
                  <a:lnTo>
                    <a:pt x="42007" y="8761"/>
                  </a:lnTo>
                  <a:lnTo>
                    <a:pt x="42124" y="8631"/>
                  </a:lnTo>
                  <a:lnTo>
                    <a:pt x="42228" y="8514"/>
                  </a:lnTo>
                  <a:lnTo>
                    <a:pt x="42346" y="8370"/>
                  </a:lnTo>
                  <a:lnTo>
                    <a:pt x="42437" y="8227"/>
                  </a:lnTo>
                  <a:lnTo>
                    <a:pt x="42528" y="8084"/>
                  </a:lnTo>
                  <a:lnTo>
                    <a:pt x="42619" y="7940"/>
                  </a:lnTo>
                  <a:lnTo>
                    <a:pt x="42698" y="7784"/>
                  </a:lnTo>
                  <a:lnTo>
                    <a:pt x="42776" y="7627"/>
                  </a:lnTo>
                  <a:lnTo>
                    <a:pt x="42828" y="7458"/>
                  </a:lnTo>
                  <a:lnTo>
                    <a:pt x="42893" y="7288"/>
                  </a:lnTo>
                  <a:lnTo>
                    <a:pt x="42932" y="7119"/>
                  </a:lnTo>
                  <a:lnTo>
                    <a:pt x="42985" y="6949"/>
                  </a:lnTo>
                  <a:lnTo>
                    <a:pt x="43011" y="6780"/>
                  </a:lnTo>
                  <a:lnTo>
                    <a:pt x="43037" y="6597"/>
                  </a:lnTo>
                  <a:lnTo>
                    <a:pt x="43050" y="6415"/>
                  </a:lnTo>
                  <a:lnTo>
                    <a:pt x="43050" y="6232"/>
                  </a:lnTo>
                  <a:lnTo>
                    <a:pt x="43050" y="2530"/>
                  </a:lnTo>
                  <a:lnTo>
                    <a:pt x="43037" y="2269"/>
                  </a:lnTo>
                  <a:lnTo>
                    <a:pt x="42998" y="2021"/>
                  </a:lnTo>
                  <a:lnTo>
                    <a:pt x="42932" y="1773"/>
                  </a:lnTo>
                  <a:lnTo>
                    <a:pt x="42854" y="1539"/>
                  </a:lnTo>
                  <a:lnTo>
                    <a:pt x="42750" y="1317"/>
                  </a:lnTo>
                  <a:lnTo>
                    <a:pt x="42619" y="1109"/>
                  </a:lnTo>
                  <a:lnTo>
                    <a:pt x="42476" y="926"/>
                  </a:lnTo>
                  <a:lnTo>
                    <a:pt x="42307" y="743"/>
                  </a:lnTo>
                  <a:lnTo>
                    <a:pt x="42137" y="574"/>
                  </a:lnTo>
                  <a:lnTo>
                    <a:pt x="41942" y="431"/>
                  </a:lnTo>
                  <a:lnTo>
                    <a:pt x="41733" y="300"/>
                  </a:lnTo>
                  <a:lnTo>
                    <a:pt x="41511" y="196"/>
                  </a:lnTo>
                  <a:lnTo>
                    <a:pt x="41277"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3"/>
            <p:cNvSpPr/>
            <p:nvPr/>
          </p:nvSpPr>
          <p:spPr>
            <a:xfrm>
              <a:off x="10616710" y="3805618"/>
              <a:ext cx="532027" cy="161138"/>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209" y="1539"/>
                  </a:lnTo>
                  <a:lnTo>
                    <a:pt x="118" y="1774"/>
                  </a:lnTo>
                  <a:lnTo>
                    <a:pt x="53" y="2021"/>
                  </a:lnTo>
                  <a:lnTo>
                    <a:pt x="13" y="2269"/>
                  </a:lnTo>
                  <a:lnTo>
                    <a:pt x="0" y="2530"/>
                  </a:lnTo>
                  <a:lnTo>
                    <a:pt x="0" y="7288"/>
                  </a:lnTo>
                  <a:lnTo>
                    <a:pt x="13" y="7536"/>
                  </a:lnTo>
                  <a:lnTo>
                    <a:pt x="53" y="7797"/>
                  </a:lnTo>
                  <a:lnTo>
                    <a:pt x="118" y="8032"/>
                  </a:lnTo>
                  <a:lnTo>
                    <a:pt x="209"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1" y="9752"/>
                  </a:lnTo>
                  <a:lnTo>
                    <a:pt x="30599" y="9700"/>
                  </a:lnTo>
                  <a:lnTo>
                    <a:pt x="30834" y="9609"/>
                  </a:lnTo>
                  <a:lnTo>
                    <a:pt x="31055" y="9505"/>
                  </a:lnTo>
                  <a:lnTo>
                    <a:pt x="31264" y="9374"/>
                  </a:lnTo>
                  <a:lnTo>
                    <a:pt x="31460" y="9231"/>
                  </a:lnTo>
                  <a:lnTo>
                    <a:pt x="31629" y="9075"/>
                  </a:lnTo>
                  <a:lnTo>
                    <a:pt x="31798"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8" y="913"/>
                  </a:lnTo>
                  <a:lnTo>
                    <a:pt x="31629" y="744"/>
                  </a:lnTo>
                  <a:lnTo>
                    <a:pt x="31460" y="574"/>
                  </a:lnTo>
                  <a:lnTo>
                    <a:pt x="31264" y="431"/>
                  </a:lnTo>
                  <a:lnTo>
                    <a:pt x="31055" y="300"/>
                  </a:lnTo>
                  <a:lnTo>
                    <a:pt x="30834" y="196"/>
                  </a:lnTo>
                  <a:lnTo>
                    <a:pt x="30599" y="118"/>
                  </a:lnTo>
                  <a:lnTo>
                    <a:pt x="30351"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3"/>
            <p:cNvSpPr/>
            <p:nvPr/>
          </p:nvSpPr>
          <p:spPr>
            <a:xfrm>
              <a:off x="11020369" y="3966740"/>
              <a:ext cx="123652" cy="414177"/>
            </a:xfrm>
            <a:custGeom>
              <a:avLst/>
              <a:gdLst/>
              <a:ahLst/>
              <a:cxnLst/>
              <a:rect l="l" t="t" r="r" b="b"/>
              <a:pathLst>
                <a:path w="7524" h="25202" extrusionOk="0">
                  <a:moveTo>
                    <a:pt x="1" y="1"/>
                  </a:moveTo>
                  <a:lnTo>
                    <a:pt x="5111" y="25202"/>
                  </a:lnTo>
                  <a:lnTo>
                    <a:pt x="7523" y="25202"/>
                  </a:lnTo>
                  <a:lnTo>
                    <a:pt x="442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3"/>
            <p:cNvSpPr/>
            <p:nvPr/>
          </p:nvSpPr>
          <p:spPr>
            <a:xfrm>
              <a:off x="10668560" y="3966740"/>
              <a:ext cx="76288" cy="414177"/>
            </a:xfrm>
            <a:custGeom>
              <a:avLst/>
              <a:gdLst/>
              <a:ahLst/>
              <a:cxnLst/>
              <a:rect l="l" t="t" r="r" b="b"/>
              <a:pathLst>
                <a:path w="4642" h="25202" extrusionOk="0">
                  <a:moveTo>
                    <a:pt x="235" y="1"/>
                  </a:moveTo>
                  <a:lnTo>
                    <a:pt x="0" y="25202"/>
                  </a:lnTo>
                  <a:lnTo>
                    <a:pt x="2412" y="25202"/>
                  </a:lnTo>
                  <a:lnTo>
                    <a:pt x="4642"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3"/>
            <p:cNvSpPr/>
            <p:nvPr/>
          </p:nvSpPr>
          <p:spPr>
            <a:xfrm>
              <a:off x="10666851" y="3966740"/>
              <a:ext cx="428097" cy="33230"/>
            </a:xfrm>
            <a:custGeom>
              <a:avLst/>
              <a:gdLst/>
              <a:ahLst/>
              <a:cxnLst/>
              <a:rect l="l" t="t" r="r" b="b"/>
              <a:pathLst>
                <a:path w="26049" h="2022" extrusionOk="0">
                  <a:moveTo>
                    <a:pt x="0" y="1"/>
                  </a:moveTo>
                  <a:lnTo>
                    <a:pt x="0" y="2021"/>
                  </a:lnTo>
                  <a:lnTo>
                    <a:pt x="26049" y="2021"/>
                  </a:lnTo>
                  <a:lnTo>
                    <a:pt x="26049"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3"/>
            <p:cNvSpPr/>
            <p:nvPr/>
          </p:nvSpPr>
          <p:spPr>
            <a:xfrm>
              <a:off x="10883882" y="3805618"/>
              <a:ext cx="532027" cy="161138"/>
            </a:xfrm>
            <a:custGeom>
              <a:avLst/>
              <a:gdLst/>
              <a:ahLst/>
              <a:cxnLst/>
              <a:rect l="l" t="t" r="r" b="b"/>
              <a:pathLst>
                <a:path w="32373" h="9805" extrusionOk="0">
                  <a:moveTo>
                    <a:pt x="2530" y="0"/>
                  </a:moveTo>
                  <a:lnTo>
                    <a:pt x="2269" y="14"/>
                  </a:lnTo>
                  <a:lnTo>
                    <a:pt x="2022" y="53"/>
                  </a:lnTo>
                  <a:lnTo>
                    <a:pt x="1787" y="118"/>
                  </a:lnTo>
                  <a:lnTo>
                    <a:pt x="1552" y="196"/>
                  </a:lnTo>
                  <a:lnTo>
                    <a:pt x="1331" y="300"/>
                  </a:lnTo>
                  <a:lnTo>
                    <a:pt x="1122" y="431"/>
                  </a:lnTo>
                  <a:lnTo>
                    <a:pt x="927" y="574"/>
                  </a:lnTo>
                  <a:lnTo>
                    <a:pt x="744" y="744"/>
                  </a:lnTo>
                  <a:lnTo>
                    <a:pt x="588" y="913"/>
                  </a:lnTo>
                  <a:lnTo>
                    <a:pt x="431" y="1109"/>
                  </a:lnTo>
                  <a:lnTo>
                    <a:pt x="314" y="1317"/>
                  </a:lnTo>
                  <a:lnTo>
                    <a:pt x="210" y="1539"/>
                  </a:lnTo>
                  <a:lnTo>
                    <a:pt x="118" y="1774"/>
                  </a:lnTo>
                  <a:lnTo>
                    <a:pt x="53" y="2021"/>
                  </a:lnTo>
                  <a:lnTo>
                    <a:pt x="14" y="2269"/>
                  </a:lnTo>
                  <a:lnTo>
                    <a:pt x="1" y="2530"/>
                  </a:lnTo>
                  <a:lnTo>
                    <a:pt x="1" y="7288"/>
                  </a:lnTo>
                  <a:lnTo>
                    <a:pt x="14" y="7536"/>
                  </a:lnTo>
                  <a:lnTo>
                    <a:pt x="53" y="7797"/>
                  </a:lnTo>
                  <a:lnTo>
                    <a:pt x="118" y="8032"/>
                  </a:lnTo>
                  <a:lnTo>
                    <a:pt x="210" y="8266"/>
                  </a:lnTo>
                  <a:lnTo>
                    <a:pt x="314" y="8488"/>
                  </a:lnTo>
                  <a:lnTo>
                    <a:pt x="431" y="8696"/>
                  </a:lnTo>
                  <a:lnTo>
                    <a:pt x="588" y="8892"/>
                  </a:lnTo>
                  <a:lnTo>
                    <a:pt x="744" y="9075"/>
                  </a:lnTo>
                  <a:lnTo>
                    <a:pt x="927" y="9231"/>
                  </a:lnTo>
                  <a:lnTo>
                    <a:pt x="1122" y="9374"/>
                  </a:lnTo>
                  <a:lnTo>
                    <a:pt x="1331" y="9505"/>
                  </a:lnTo>
                  <a:lnTo>
                    <a:pt x="1552" y="9609"/>
                  </a:lnTo>
                  <a:lnTo>
                    <a:pt x="1787" y="9700"/>
                  </a:lnTo>
                  <a:lnTo>
                    <a:pt x="2022" y="9752"/>
                  </a:lnTo>
                  <a:lnTo>
                    <a:pt x="2269" y="9792"/>
                  </a:lnTo>
                  <a:lnTo>
                    <a:pt x="2530" y="9805"/>
                  </a:lnTo>
                  <a:lnTo>
                    <a:pt x="29843" y="9805"/>
                  </a:lnTo>
                  <a:lnTo>
                    <a:pt x="30104" y="9792"/>
                  </a:lnTo>
                  <a:lnTo>
                    <a:pt x="30352" y="9752"/>
                  </a:lnTo>
                  <a:lnTo>
                    <a:pt x="30600" y="9700"/>
                  </a:lnTo>
                  <a:lnTo>
                    <a:pt x="30834" y="9609"/>
                  </a:lnTo>
                  <a:lnTo>
                    <a:pt x="31056" y="9505"/>
                  </a:lnTo>
                  <a:lnTo>
                    <a:pt x="31265" y="9374"/>
                  </a:lnTo>
                  <a:lnTo>
                    <a:pt x="31460" y="9231"/>
                  </a:lnTo>
                  <a:lnTo>
                    <a:pt x="31630" y="9075"/>
                  </a:lnTo>
                  <a:lnTo>
                    <a:pt x="31799" y="8892"/>
                  </a:lnTo>
                  <a:lnTo>
                    <a:pt x="31942" y="8696"/>
                  </a:lnTo>
                  <a:lnTo>
                    <a:pt x="32073" y="8488"/>
                  </a:lnTo>
                  <a:lnTo>
                    <a:pt x="32177" y="8266"/>
                  </a:lnTo>
                  <a:lnTo>
                    <a:pt x="32255" y="8032"/>
                  </a:lnTo>
                  <a:lnTo>
                    <a:pt x="32321" y="7797"/>
                  </a:lnTo>
                  <a:lnTo>
                    <a:pt x="32360" y="7536"/>
                  </a:lnTo>
                  <a:lnTo>
                    <a:pt x="32373" y="7288"/>
                  </a:lnTo>
                  <a:lnTo>
                    <a:pt x="32373" y="2530"/>
                  </a:lnTo>
                  <a:lnTo>
                    <a:pt x="32360" y="2269"/>
                  </a:lnTo>
                  <a:lnTo>
                    <a:pt x="32321" y="2021"/>
                  </a:lnTo>
                  <a:lnTo>
                    <a:pt x="32255" y="1774"/>
                  </a:lnTo>
                  <a:lnTo>
                    <a:pt x="32177" y="1539"/>
                  </a:lnTo>
                  <a:lnTo>
                    <a:pt x="32073" y="1317"/>
                  </a:lnTo>
                  <a:lnTo>
                    <a:pt x="31942" y="1109"/>
                  </a:lnTo>
                  <a:lnTo>
                    <a:pt x="31799" y="913"/>
                  </a:lnTo>
                  <a:lnTo>
                    <a:pt x="31630" y="744"/>
                  </a:lnTo>
                  <a:lnTo>
                    <a:pt x="31460" y="574"/>
                  </a:lnTo>
                  <a:lnTo>
                    <a:pt x="31265" y="431"/>
                  </a:lnTo>
                  <a:lnTo>
                    <a:pt x="31056" y="300"/>
                  </a:lnTo>
                  <a:lnTo>
                    <a:pt x="30834" y="196"/>
                  </a:lnTo>
                  <a:lnTo>
                    <a:pt x="30600" y="118"/>
                  </a:lnTo>
                  <a:lnTo>
                    <a:pt x="30352" y="53"/>
                  </a:lnTo>
                  <a:lnTo>
                    <a:pt x="30104"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3"/>
            <p:cNvSpPr/>
            <p:nvPr/>
          </p:nvSpPr>
          <p:spPr>
            <a:xfrm>
              <a:off x="11298913" y="3116348"/>
              <a:ext cx="204837" cy="852545"/>
            </a:xfrm>
            <a:custGeom>
              <a:avLst/>
              <a:gdLst/>
              <a:ahLst/>
              <a:cxnLst/>
              <a:rect l="l" t="t" r="r" b="b"/>
              <a:pathLst>
                <a:path w="12464" h="51876" extrusionOk="0">
                  <a:moveTo>
                    <a:pt x="6141" y="0"/>
                  </a:moveTo>
                  <a:lnTo>
                    <a:pt x="5984" y="26"/>
                  </a:lnTo>
                  <a:lnTo>
                    <a:pt x="5828" y="65"/>
                  </a:lnTo>
                  <a:lnTo>
                    <a:pt x="5672" y="131"/>
                  </a:lnTo>
                  <a:lnTo>
                    <a:pt x="5528" y="196"/>
                  </a:lnTo>
                  <a:lnTo>
                    <a:pt x="5385" y="287"/>
                  </a:lnTo>
                  <a:lnTo>
                    <a:pt x="5254" y="378"/>
                  </a:lnTo>
                  <a:lnTo>
                    <a:pt x="5137" y="483"/>
                  </a:lnTo>
                  <a:lnTo>
                    <a:pt x="5020" y="613"/>
                  </a:lnTo>
                  <a:lnTo>
                    <a:pt x="4928" y="743"/>
                  </a:lnTo>
                  <a:lnTo>
                    <a:pt x="4837" y="874"/>
                  </a:lnTo>
                  <a:lnTo>
                    <a:pt x="4772" y="1030"/>
                  </a:lnTo>
                  <a:lnTo>
                    <a:pt x="4720" y="1187"/>
                  </a:lnTo>
                  <a:lnTo>
                    <a:pt x="4668" y="1343"/>
                  </a:lnTo>
                  <a:lnTo>
                    <a:pt x="4642" y="1513"/>
                  </a:lnTo>
                  <a:lnTo>
                    <a:pt x="13" y="49607"/>
                  </a:lnTo>
                  <a:lnTo>
                    <a:pt x="0" y="49777"/>
                  </a:lnTo>
                  <a:lnTo>
                    <a:pt x="13" y="49946"/>
                  </a:lnTo>
                  <a:lnTo>
                    <a:pt x="39" y="50116"/>
                  </a:lnTo>
                  <a:lnTo>
                    <a:pt x="79" y="50272"/>
                  </a:lnTo>
                  <a:lnTo>
                    <a:pt x="144" y="50429"/>
                  </a:lnTo>
                  <a:lnTo>
                    <a:pt x="209" y="50572"/>
                  </a:lnTo>
                  <a:lnTo>
                    <a:pt x="300" y="50716"/>
                  </a:lnTo>
                  <a:lnTo>
                    <a:pt x="391" y="50846"/>
                  </a:lnTo>
                  <a:lnTo>
                    <a:pt x="496" y="50963"/>
                  </a:lnTo>
                  <a:lnTo>
                    <a:pt x="626" y="51068"/>
                  </a:lnTo>
                  <a:lnTo>
                    <a:pt x="743" y="51172"/>
                  </a:lnTo>
                  <a:lnTo>
                    <a:pt x="887" y="51250"/>
                  </a:lnTo>
                  <a:lnTo>
                    <a:pt x="1043" y="51328"/>
                  </a:lnTo>
                  <a:lnTo>
                    <a:pt x="1200" y="51381"/>
                  </a:lnTo>
                  <a:lnTo>
                    <a:pt x="1356" y="51420"/>
                  </a:lnTo>
                  <a:lnTo>
                    <a:pt x="1526" y="51446"/>
                  </a:lnTo>
                  <a:lnTo>
                    <a:pt x="5971" y="51876"/>
                  </a:lnTo>
                  <a:lnTo>
                    <a:pt x="6323" y="51876"/>
                  </a:lnTo>
                  <a:lnTo>
                    <a:pt x="6480" y="51850"/>
                  </a:lnTo>
                  <a:lnTo>
                    <a:pt x="6636" y="51811"/>
                  </a:lnTo>
                  <a:lnTo>
                    <a:pt x="6793" y="51746"/>
                  </a:lnTo>
                  <a:lnTo>
                    <a:pt x="6936" y="51680"/>
                  </a:lnTo>
                  <a:lnTo>
                    <a:pt x="7080" y="51589"/>
                  </a:lnTo>
                  <a:lnTo>
                    <a:pt x="7210" y="51498"/>
                  </a:lnTo>
                  <a:lnTo>
                    <a:pt x="7327" y="51394"/>
                  </a:lnTo>
                  <a:lnTo>
                    <a:pt x="7445" y="51263"/>
                  </a:lnTo>
                  <a:lnTo>
                    <a:pt x="7536" y="51133"/>
                  </a:lnTo>
                  <a:lnTo>
                    <a:pt x="7627" y="51002"/>
                  </a:lnTo>
                  <a:lnTo>
                    <a:pt x="7692" y="50846"/>
                  </a:lnTo>
                  <a:lnTo>
                    <a:pt x="7744" y="50690"/>
                  </a:lnTo>
                  <a:lnTo>
                    <a:pt x="7797" y="50533"/>
                  </a:lnTo>
                  <a:lnTo>
                    <a:pt x="7810" y="50364"/>
                  </a:lnTo>
                  <a:lnTo>
                    <a:pt x="12451" y="2269"/>
                  </a:lnTo>
                  <a:lnTo>
                    <a:pt x="12464" y="2099"/>
                  </a:lnTo>
                  <a:lnTo>
                    <a:pt x="12451" y="1930"/>
                  </a:lnTo>
                  <a:lnTo>
                    <a:pt x="12425" y="1760"/>
                  </a:lnTo>
                  <a:lnTo>
                    <a:pt x="12386" y="1604"/>
                  </a:lnTo>
                  <a:lnTo>
                    <a:pt x="12321" y="1447"/>
                  </a:lnTo>
                  <a:lnTo>
                    <a:pt x="12255" y="1304"/>
                  </a:lnTo>
                  <a:lnTo>
                    <a:pt x="12164" y="1161"/>
                  </a:lnTo>
                  <a:lnTo>
                    <a:pt x="12073" y="1043"/>
                  </a:lnTo>
                  <a:lnTo>
                    <a:pt x="11969" y="913"/>
                  </a:lnTo>
                  <a:lnTo>
                    <a:pt x="11838" y="809"/>
                  </a:lnTo>
                  <a:lnTo>
                    <a:pt x="11708" y="717"/>
                  </a:lnTo>
                  <a:lnTo>
                    <a:pt x="11577" y="626"/>
                  </a:lnTo>
                  <a:lnTo>
                    <a:pt x="11421" y="561"/>
                  </a:lnTo>
                  <a:lnTo>
                    <a:pt x="11265" y="496"/>
                  </a:lnTo>
                  <a:lnTo>
                    <a:pt x="11108" y="456"/>
                  </a:lnTo>
                  <a:lnTo>
                    <a:pt x="10939" y="430"/>
                  </a:lnTo>
                  <a:lnTo>
                    <a:pt x="649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3"/>
            <p:cNvSpPr/>
            <p:nvPr/>
          </p:nvSpPr>
          <p:spPr>
            <a:xfrm>
              <a:off x="11287557" y="3966740"/>
              <a:ext cx="123635" cy="414177"/>
            </a:xfrm>
            <a:custGeom>
              <a:avLst/>
              <a:gdLst/>
              <a:ahLst/>
              <a:cxnLst/>
              <a:rect l="l" t="t" r="r" b="b"/>
              <a:pathLst>
                <a:path w="7523" h="25202" extrusionOk="0">
                  <a:moveTo>
                    <a:pt x="0" y="1"/>
                  </a:moveTo>
                  <a:lnTo>
                    <a:pt x="5111" y="25202"/>
                  </a:lnTo>
                  <a:lnTo>
                    <a:pt x="7523"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3"/>
            <p:cNvSpPr/>
            <p:nvPr/>
          </p:nvSpPr>
          <p:spPr>
            <a:xfrm>
              <a:off x="10939594" y="3966740"/>
              <a:ext cx="72442" cy="414177"/>
            </a:xfrm>
            <a:custGeom>
              <a:avLst/>
              <a:gdLst/>
              <a:ahLst/>
              <a:cxnLst/>
              <a:rect l="l" t="t" r="r" b="b"/>
              <a:pathLst>
                <a:path w="4408" h="25202" extrusionOk="0">
                  <a:moveTo>
                    <a:pt x="1" y="1"/>
                  </a:moveTo>
                  <a:lnTo>
                    <a:pt x="14" y="25202"/>
                  </a:lnTo>
                  <a:lnTo>
                    <a:pt x="2426" y="25202"/>
                  </a:lnTo>
                  <a:lnTo>
                    <a:pt x="44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3"/>
            <p:cNvSpPr/>
            <p:nvPr/>
          </p:nvSpPr>
          <p:spPr>
            <a:xfrm>
              <a:off x="10935748" y="3966740"/>
              <a:ext cx="426388" cy="33230"/>
            </a:xfrm>
            <a:custGeom>
              <a:avLst/>
              <a:gdLst/>
              <a:ahLst/>
              <a:cxnLst/>
              <a:rect l="l" t="t" r="r" b="b"/>
              <a:pathLst>
                <a:path w="25945" h="2022" extrusionOk="0">
                  <a:moveTo>
                    <a:pt x="0" y="1"/>
                  </a:moveTo>
                  <a:lnTo>
                    <a:pt x="0" y="2021"/>
                  </a:lnTo>
                  <a:lnTo>
                    <a:pt x="25944" y="2021"/>
                  </a:lnTo>
                  <a:lnTo>
                    <a:pt x="259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3"/>
            <p:cNvSpPr/>
            <p:nvPr/>
          </p:nvSpPr>
          <p:spPr>
            <a:xfrm>
              <a:off x="11311338" y="3805832"/>
              <a:ext cx="101580" cy="155140"/>
            </a:xfrm>
            <a:custGeom>
              <a:avLst/>
              <a:gdLst/>
              <a:ahLst/>
              <a:cxnLst/>
              <a:rect l="l" t="t" r="r" b="b"/>
              <a:pathLst>
                <a:path w="6181" h="9440" fill="none" extrusionOk="0">
                  <a:moveTo>
                    <a:pt x="0" y="1"/>
                  </a:moveTo>
                  <a:lnTo>
                    <a:pt x="6180"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3"/>
            <p:cNvSpPr/>
            <p:nvPr/>
          </p:nvSpPr>
          <p:spPr>
            <a:xfrm>
              <a:off x="10370524" y="3482734"/>
              <a:ext cx="55942" cy="879760"/>
            </a:xfrm>
            <a:custGeom>
              <a:avLst/>
              <a:gdLst/>
              <a:ahLst/>
              <a:cxnLst/>
              <a:rect l="l" t="t" r="r" b="b"/>
              <a:pathLst>
                <a:path w="3404" h="53532" extrusionOk="0">
                  <a:moveTo>
                    <a:pt x="1" y="0"/>
                  </a:moveTo>
                  <a:lnTo>
                    <a:pt x="1" y="53532"/>
                  </a:lnTo>
                  <a:lnTo>
                    <a:pt x="3403" y="53532"/>
                  </a:lnTo>
                  <a:lnTo>
                    <a:pt x="34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3"/>
            <p:cNvSpPr/>
            <p:nvPr/>
          </p:nvSpPr>
          <p:spPr>
            <a:xfrm>
              <a:off x="9804445" y="3388450"/>
              <a:ext cx="1188511" cy="524961"/>
            </a:xfrm>
            <a:custGeom>
              <a:avLst/>
              <a:gdLst/>
              <a:ahLst/>
              <a:cxnLst/>
              <a:rect l="l" t="t" r="r" b="b"/>
              <a:pathLst>
                <a:path w="72319" h="31943" extrusionOk="0">
                  <a:moveTo>
                    <a:pt x="5203" y="1"/>
                  </a:moveTo>
                  <a:lnTo>
                    <a:pt x="1" y="27040"/>
                  </a:lnTo>
                  <a:lnTo>
                    <a:pt x="653" y="27249"/>
                  </a:lnTo>
                  <a:lnTo>
                    <a:pt x="1448" y="27497"/>
                  </a:lnTo>
                  <a:lnTo>
                    <a:pt x="2543" y="27809"/>
                  </a:lnTo>
                  <a:lnTo>
                    <a:pt x="3925" y="28174"/>
                  </a:lnTo>
                  <a:lnTo>
                    <a:pt x="4733" y="28383"/>
                  </a:lnTo>
                  <a:lnTo>
                    <a:pt x="5607" y="28592"/>
                  </a:lnTo>
                  <a:lnTo>
                    <a:pt x="6546" y="28813"/>
                  </a:lnTo>
                  <a:lnTo>
                    <a:pt x="7549" y="29035"/>
                  </a:lnTo>
                  <a:lnTo>
                    <a:pt x="8632" y="29270"/>
                  </a:lnTo>
                  <a:lnTo>
                    <a:pt x="9779" y="29491"/>
                  </a:lnTo>
                  <a:lnTo>
                    <a:pt x="10978" y="29726"/>
                  </a:lnTo>
                  <a:lnTo>
                    <a:pt x="12256" y="29948"/>
                  </a:lnTo>
                  <a:lnTo>
                    <a:pt x="13586" y="30182"/>
                  </a:lnTo>
                  <a:lnTo>
                    <a:pt x="14981" y="30391"/>
                  </a:lnTo>
                  <a:lnTo>
                    <a:pt x="16441" y="30599"/>
                  </a:lnTo>
                  <a:lnTo>
                    <a:pt x="17953" y="30808"/>
                  </a:lnTo>
                  <a:lnTo>
                    <a:pt x="19531" y="31004"/>
                  </a:lnTo>
                  <a:lnTo>
                    <a:pt x="21160" y="31173"/>
                  </a:lnTo>
                  <a:lnTo>
                    <a:pt x="22855" y="31343"/>
                  </a:lnTo>
                  <a:lnTo>
                    <a:pt x="24602" y="31499"/>
                  </a:lnTo>
                  <a:lnTo>
                    <a:pt x="26401" y="31629"/>
                  </a:lnTo>
                  <a:lnTo>
                    <a:pt x="28253" y="31734"/>
                  </a:lnTo>
                  <a:lnTo>
                    <a:pt x="30156" y="31825"/>
                  </a:lnTo>
                  <a:lnTo>
                    <a:pt x="32112" y="31890"/>
                  </a:lnTo>
                  <a:lnTo>
                    <a:pt x="34107" y="31929"/>
                  </a:lnTo>
                  <a:lnTo>
                    <a:pt x="36166" y="31942"/>
                  </a:lnTo>
                  <a:lnTo>
                    <a:pt x="38213" y="31929"/>
                  </a:lnTo>
                  <a:lnTo>
                    <a:pt x="40221" y="31890"/>
                  </a:lnTo>
                  <a:lnTo>
                    <a:pt x="42177" y="31825"/>
                  </a:lnTo>
                  <a:lnTo>
                    <a:pt x="44080" y="31734"/>
                  </a:lnTo>
                  <a:lnTo>
                    <a:pt x="45931" y="31629"/>
                  </a:lnTo>
                  <a:lnTo>
                    <a:pt x="47731" y="31499"/>
                  </a:lnTo>
                  <a:lnTo>
                    <a:pt x="49478" y="31343"/>
                  </a:lnTo>
                  <a:lnTo>
                    <a:pt x="51159" y="31173"/>
                  </a:lnTo>
                  <a:lnTo>
                    <a:pt x="52789" y="31004"/>
                  </a:lnTo>
                  <a:lnTo>
                    <a:pt x="54367" y="30808"/>
                  </a:lnTo>
                  <a:lnTo>
                    <a:pt x="55892" y="30599"/>
                  </a:lnTo>
                  <a:lnTo>
                    <a:pt x="57339" y="30391"/>
                  </a:lnTo>
                  <a:lnTo>
                    <a:pt x="58734" y="30182"/>
                  </a:lnTo>
                  <a:lnTo>
                    <a:pt x="60077" y="29948"/>
                  </a:lnTo>
                  <a:lnTo>
                    <a:pt x="61342" y="29726"/>
                  </a:lnTo>
                  <a:lnTo>
                    <a:pt x="62554" y="29491"/>
                  </a:lnTo>
                  <a:lnTo>
                    <a:pt x="63701" y="29270"/>
                  </a:lnTo>
                  <a:lnTo>
                    <a:pt x="64770" y="29035"/>
                  </a:lnTo>
                  <a:lnTo>
                    <a:pt x="65787" y="28813"/>
                  </a:lnTo>
                  <a:lnTo>
                    <a:pt x="66726" y="28592"/>
                  </a:lnTo>
                  <a:lnTo>
                    <a:pt x="67599" y="28383"/>
                  </a:lnTo>
                  <a:lnTo>
                    <a:pt x="68395" y="28174"/>
                  </a:lnTo>
                  <a:lnTo>
                    <a:pt x="69790" y="27809"/>
                  </a:lnTo>
                  <a:lnTo>
                    <a:pt x="70885" y="27497"/>
                  </a:lnTo>
                  <a:lnTo>
                    <a:pt x="71680" y="27249"/>
                  </a:lnTo>
                  <a:lnTo>
                    <a:pt x="72319" y="27040"/>
                  </a:lnTo>
                  <a:lnTo>
                    <a:pt x="67117" y="1"/>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3"/>
            <p:cNvSpPr/>
            <p:nvPr/>
          </p:nvSpPr>
          <p:spPr>
            <a:xfrm>
              <a:off x="9804445" y="3388450"/>
              <a:ext cx="1188511" cy="524961"/>
            </a:xfrm>
            <a:custGeom>
              <a:avLst/>
              <a:gdLst/>
              <a:ahLst/>
              <a:cxnLst/>
              <a:rect l="l" t="t" r="r" b="b"/>
              <a:pathLst>
                <a:path w="72319" h="31943" fill="none" extrusionOk="0">
                  <a:moveTo>
                    <a:pt x="72319" y="27040"/>
                  </a:moveTo>
                  <a:lnTo>
                    <a:pt x="72319" y="27040"/>
                  </a:lnTo>
                  <a:lnTo>
                    <a:pt x="71680" y="27249"/>
                  </a:lnTo>
                  <a:lnTo>
                    <a:pt x="70885" y="27497"/>
                  </a:lnTo>
                  <a:lnTo>
                    <a:pt x="69790" y="27809"/>
                  </a:lnTo>
                  <a:lnTo>
                    <a:pt x="68395" y="28174"/>
                  </a:lnTo>
                  <a:lnTo>
                    <a:pt x="67599" y="28383"/>
                  </a:lnTo>
                  <a:lnTo>
                    <a:pt x="66726" y="28592"/>
                  </a:lnTo>
                  <a:lnTo>
                    <a:pt x="65787" y="28813"/>
                  </a:lnTo>
                  <a:lnTo>
                    <a:pt x="64770" y="29035"/>
                  </a:lnTo>
                  <a:lnTo>
                    <a:pt x="63701" y="29270"/>
                  </a:lnTo>
                  <a:lnTo>
                    <a:pt x="62554" y="29491"/>
                  </a:lnTo>
                  <a:lnTo>
                    <a:pt x="61342" y="29726"/>
                  </a:lnTo>
                  <a:lnTo>
                    <a:pt x="60077" y="29948"/>
                  </a:lnTo>
                  <a:lnTo>
                    <a:pt x="58734" y="30182"/>
                  </a:lnTo>
                  <a:lnTo>
                    <a:pt x="57339" y="30391"/>
                  </a:lnTo>
                  <a:lnTo>
                    <a:pt x="55892" y="30599"/>
                  </a:lnTo>
                  <a:lnTo>
                    <a:pt x="54367" y="30808"/>
                  </a:lnTo>
                  <a:lnTo>
                    <a:pt x="52789" y="31004"/>
                  </a:lnTo>
                  <a:lnTo>
                    <a:pt x="51159" y="31173"/>
                  </a:lnTo>
                  <a:lnTo>
                    <a:pt x="49478" y="31343"/>
                  </a:lnTo>
                  <a:lnTo>
                    <a:pt x="47731" y="31499"/>
                  </a:lnTo>
                  <a:lnTo>
                    <a:pt x="45931" y="31629"/>
                  </a:lnTo>
                  <a:lnTo>
                    <a:pt x="44080" y="31734"/>
                  </a:lnTo>
                  <a:lnTo>
                    <a:pt x="42177" y="31825"/>
                  </a:lnTo>
                  <a:lnTo>
                    <a:pt x="40221" y="31890"/>
                  </a:lnTo>
                  <a:lnTo>
                    <a:pt x="38213" y="31929"/>
                  </a:lnTo>
                  <a:lnTo>
                    <a:pt x="36166" y="31942"/>
                  </a:lnTo>
                  <a:lnTo>
                    <a:pt x="36166" y="31942"/>
                  </a:lnTo>
                  <a:lnTo>
                    <a:pt x="34107" y="31929"/>
                  </a:lnTo>
                  <a:lnTo>
                    <a:pt x="32112" y="31890"/>
                  </a:lnTo>
                  <a:lnTo>
                    <a:pt x="30156" y="31825"/>
                  </a:lnTo>
                  <a:lnTo>
                    <a:pt x="28253" y="31734"/>
                  </a:lnTo>
                  <a:lnTo>
                    <a:pt x="26401" y="31629"/>
                  </a:lnTo>
                  <a:lnTo>
                    <a:pt x="24602" y="31499"/>
                  </a:lnTo>
                  <a:lnTo>
                    <a:pt x="22855" y="31343"/>
                  </a:lnTo>
                  <a:lnTo>
                    <a:pt x="21160" y="31173"/>
                  </a:lnTo>
                  <a:lnTo>
                    <a:pt x="19531" y="31004"/>
                  </a:lnTo>
                  <a:lnTo>
                    <a:pt x="17953" y="30808"/>
                  </a:lnTo>
                  <a:lnTo>
                    <a:pt x="16441" y="30599"/>
                  </a:lnTo>
                  <a:lnTo>
                    <a:pt x="14981" y="30391"/>
                  </a:lnTo>
                  <a:lnTo>
                    <a:pt x="13586" y="30182"/>
                  </a:lnTo>
                  <a:lnTo>
                    <a:pt x="12256" y="29948"/>
                  </a:lnTo>
                  <a:lnTo>
                    <a:pt x="10978" y="29726"/>
                  </a:lnTo>
                  <a:lnTo>
                    <a:pt x="9779" y="29491"/>
                  </a:lnTo>
                  <a:lnTo>
                    <a:pt x="8632" y="29270"/>
                  </a:lnTo>
                  <a:lnTo>
                    <a:pt x="7549" y="29035"/>
                  </a:lnTo>
                  <a:lnTo>
                    <a:pt x="6546" y="28813"/>
                  </a:lnTo>
                  <a:lnTo>
                    <a:pt x="5607" y="28592"/>
                  </a:lnTo>
                  <a:lnTo>
                    <a:pt x="4733" y="28383"/>
                  </a:lnTo>
                  <a:lnTo>
                    <a:pt x="3925" y="28174"/>
                  </a:lnTo>
                  <a:lnTo>
                    <a:pt x="2543" y="27809"/>
                  </a:lnTo>
                  <a:lnTo>
                    <a:pt x="1448" y="27497"/>
                  </a:lnTo>
                  <a:lnTo>
                    <a:pt x="653" y="27249"/>
                  </a:lnTo>
                  <a:lnTo>
                    <a:pt x="1" y="27040"/>
                  </a:lnTo>
                  <a:lnTo>
                    <a:pt x="5203" y="1"/>
                  </a:lnTo>
                  <a:lnTo>
                    <a:pt x="67117" y="1"/>
                  </a:lnTo>
                  <a:lnTo>
                    <a:pt x="72319" y="270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3"/>
            <p:cNvSpPr/>
            <p:nvPr/>
          </p:nvSpPr>
          <p:spPr>
            <a:xfrm>
              <a:off x="10028773" y="3573796"/>
              <a:ext cx="91720" cy="323969"/>
            </a:xfrm>
            <a:custGeom>
              <a:avLst/>
              <a:gdLst/>
              <a:ahLst/>
              <a:cxnLst/>
              <a:rect l="l" t="t" r="r" b="b"/>
              <a:pathLst>
                <a:path w="5581" h="19713" extrusionOk="0">
                  <a:moveTo>
                    <a:pt x="5581" y="0"/>
                  </a:moveTo>
                  <a:lnTo>
                    <a:pt x="1" y="18995"/>
                  </a:lnTo>
                  <a:lnTo>
                    <a:pt x="5294" y="19713"/>
                  </a:lnTo>
                  <a:lnTo>
                    <a:pt x="558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3"/>
            <p:cNvSpPr/>
            <p:nvPr/>
          </p:nvSpPr>
          <p:spPr>
            <a:xfrm>
              <a:off x="10659554" y="3573796"/>
              <a:ext cx="91506" cy="323969"/>
            </a:xfrm>
            <a:custGeom>
              <a:avLst/>
              <a:gdLst/>
              <a:ahLst/>
              <a:cxnLst/>
              <a:rect l="l" t="t" r="r" b="b"/>
              <a:pathLst>
                <a:path w="5568" h="19713" extrusionOk="0">
                  <a:moveTo>
                    <a:pt x="1" y="0"/>
                  </a:moveTo>
                  <a:lnTo>
                    <a:pt x="275" y="19713"/>
                  </a:lnTo>
                  <a:lnTo>
                    <a:pt x="5568" y="18995"/>
                  </a:lnTo>
                  <a:lnTo>
                    <a:pt x="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3"/>
            <p:cNvSpPr/>
            <p:nvPr/>
          </p:nvSpPr>
          <p:spPr>
            <a:xfrm>
              <a:off x="9880733" y="3388450"/>
              <a:ext cx="1035311" cy="52721"/>
            </a:xfrm>
            <a:custGeom>
              <a:avLst/>
              <a:gdLst/>
              <a:ahLst/>
              <a:cxnLst/>
              <a:rect l="l" t="t" r="r" b="b"/>
              <a:pathLst>
                <a:path w="62997" h="3208" extrusionOk="0">
                  <a:moveTo>
                    <a:pt x="548" y="1"/>
                  </a:moveTo>
                  <a:lnTo>
                    <a:pt x="0" y="3208"/>
                  </a:lnTo>
                  <a:lnTo>
                    <a:pt x="62997" y="3208"/>
                  </a:lnTo>
                  <a:lnTo>
                    <a:pt x="6246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3"/>
            <p:cNvSpPr/>
            <p:nvPr/>
          </p:nvSpPr>
          <p:spPr>
            <a:xfrm>
              <a:off x="9880733" y="3388450"/>
              <a:ext cx="1035311" cy="52721"/>
            </a:xfrm>
            <a:custGeom>
              <a:avLst/>
              <a:gdLst/>
              <a:ahLst/>
              <a:cxnLst/>
              <a:rect l="l" t="t" r="r" b="b"/>
              <a:pathLst>
                <a:path w="62997" h="3208" fill="none" extrusionOk="0">
                  <a:moveTo>
                    <a:pt x="62997" y="3208"/>
                  </a:moveTo>
                  <a:lnTo>
                    <a:pt x="0" y="3208"/>
                  </a:lnTo>
                  <a:lnTo>
                    <a:pt x="548" y="1"/>
                  </a:lnTo>
                  <a:lnTo>
                    <a:pt x="62462" y="1"/>
                  </a:lnTo>
                  <a:lnTo>
                    <a:pt x="62997" y="32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3"/>
            <p:cNvSpPr/>
            <p:nvPr/>
          </p:nvSpPr>
          <p:spPr>
            <a:xfrm>
              <a:off x="9804445" y="3388450"/>
              <a:ext cx="178279" cy="457892"/>
            </a:xfrm>
            <a:custGeom>
              <a:avLst/>
              <a:gdLst/>
              <a:ahLst/>
              <a:cxnLst/>
              <a:rect l="l" t="t" r="r" b="b"/>
              <a:pathLst>
                <a:path w="10848" h="27862" extrusionOk="0">
                  <a:moveTo>
                    <a:pt x="5203" y="1"/>
                  </a:moveTo>
                  <a:lnTo>
                    <a:pt x="1" y="27040"/>
                  </a:lnTo>
                  <a:lnTo>
                    <a:pt x="2726" y="27862"/>
                  </a:lnTo>
                  <a:lnTo>
                    <a:pt x="10848" y="2791"/>
                  </a:lnTo>
                  <a:lnTo>
                    <a:pt x="5203"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3"/>
            <p:cNvSpPr/>
            <p:nvPr/>
          </p:nvSpPr>
          <p:spPr>
            <a:xfrm>
              <a:off x="10511086" y="2823242"/>
              <a:ext cx="37289" cy="55499"/>
            </a:xfrm>
            <a:custGeom>
              <a:avLst/>
              <a:gdLst/>
              <a:ahLst/>
              <a:cxnLst/>
              <a:rect l="l" t="t" r="r" b="b"/>
              <a:pathLst>
                <a:path w="2269" h="3377" extrusionOk="0">
                  <a:moveTo>
                    <a:pt x="0" y="0"/>
                  </a:moveTo>
                  <a:lnTo>
                    <a:pt x="0" y="3377"/>
                  </a:lnTo>
                  <a:lnTo>
                    <a:pt x="2269" y="3377"/>
                  </a:lnTo>
                  <a:lnTo>
                    <a:pt x="2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3"/>
            <p:cNvSpPr/>
            <p:nvPr/>
          </p:nvSpPr>
          <p:spPr>
            <a:xfrm>
              <a:off x="10814677" y="3388450"/>
              <a:ext cx="178279" cy="457892"/>
            </a:xfrm>
            <a:custGeom>
              <a:avLst/>
              <a:gdLst/>
              <a:ahLst/>
              <a:cxnLst/>
              <a:rect l="l" t="t" r="r" b="b"/>
              <a:pathLst>
                <a:path w="10848" h="27862" extrusionOk="0">
                  <a:moveTo>
                    <a:pt x="5646" y="1"/>
                  </a:moveTo>
                  <a:lnTo>
                    <a:pt x="1" y="2791"/>
                  </a:lnTo>
                  <a:lnTo>
                    <a:pt x="8123" y="27862"/>
                  </a:lnTo>
                  <a:lnTo>
                    <a:pt x="10848" y="27040"/>
                  </a:lnTo>
                  <a:lnTo>
                    <a:pt x="5646"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3"/>
            <p:cNvSpPr/>
            <p:nvPr/>
          </p:nvSpPr>
          <p:spPr>
            <a:xfrm>
              <a:off x="10175120" y="4320061"/>
              <a:ext cx="446750" cy="60856"/>
            </a:xfrm>
            <a:custGeom>
              <a:avLst/>
              <a:gdLst/>
              <a:ahLst/>
              <a:cxnLst/>
              <a:rect l="l" t="t" r="r" b="b"/>
              <a:pathLst>
                <a:path w="27184" h="3703" extrusionOk="0">
                  <a:moveTo>
                    <a:pt x="0" y="0"/>
                  </a:moveTo>
                  <a:lnTo>
                    <a:pt x="0" y="3703"/>
                  </a:lnTo>
                  <a:lnTo>
                    <a:pt x="27183" y="3703"/>
                  </a:lnTo>
                  <a:lnTo>
                    <a:pt x="27183" y="0"/>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3"/>
            <p:cNvSpPr/>
            <p:nvPr/>
          </p:nvSpPr>
          <p:spPr>
            <a:xfrm>
              <a:off x="10468653" y="2992285"/>
              <a:ext cx="123652" cy="396181"/>
            </a:xfrm>
            <a:custGeom>
              <a:avLst/>
              <a:gdLst/>
              <a:ahLst/>
              <a:cxnLst/>
              <a:rect l="l" t="t" r="r" b="b"/>
              <a:pathLst>
                <a:path w="7524" h="24107" extrusionOk="0">
                  <a:moveTo>
                    <a:pt x="3573" y="1"/>
                  </a:moveTo>
                  <a:lnTo>
                    <a:pt x="3377" y="14"/>
                  </a:lnTo>
                  <a:lnTo>
                    <a:pt x="3195" y="40"/>
                  </a:lnTo>
                  <a:lnTo>
                    <a:pt x="2999" y="79"/>
                  </a:lnTo>
                  <a:lnTo>
                    <a:pt x="2830" y="118"/>
                  </a:lnTo>
                  <a:lnTo>
                    <a:pt x="2647" y="170"/>
                  </a:lnTo>
                  <a:lnTo>
                    <a:pt x="2465" y="222"/>
                  </a:lnTo>
                  <a:lnTo>
                    <a:pt x="2295" y="287"/>
                  </a:lnTo>
                  <a:lnTo>
                    <a:pt x="2139" y="366"/>
                  </a:lnTo>
                  <a:lnTo>
                    <a:pt x="1969" y="457"/>
                  </a:lnTo>
                  <a:lnTo>
                    <a:pt x="1813" y="548"/>
                  </a:lnTo>
                  <a:lnTo>
                    <a:pt x="1656" y="639"/>
                  </a:lnTo>
                  <a:lnTo>
                    <a:pt x="1513" y="744"/>
                  </a:lnTo>
                  <a:lnTo>
                    <a:pt x="1370" y="861"/>
                  </a:lnTo>
                  <a:lnTo>
                    <a:pt x="1239" y="978"/>
                  </a:lnTo>
                  <a:lnTo>
                    <a:pt x="1109" y="1096"/>
                  </a:lnTo>
                  <a:lnTo>
                    <a:pt x="978" y="1226"/>
                  </a:lnTo>
                  <a:lnTo>
                    <a:pt x="861" y="1369"/>
                  </a:lnTo>
                  <a:lnTo>
                    <a:pt x="744" y="1513"/>
                  </a:lnTo>
                  <a:lnTo>
                    <a:pt x="639" y="1656"/>
                  </a:lnTo>
                  <a:lnTo>
                    <a:pt x="548" y="1813"/>
                  </a:lnTo>
                  <a:lnTo>
                    <a:pt x="457" y="1969"/>
                  </a:lnTo>
                  <a:lnTo>
                    <a:pt x="379" y="2126"/>
                  </a:lnTo>
                  <a:lnTo>
                    <a:pt x="300" y="2295"/>
                  </a:lnTo>
                  <a:lnTo>
                    <a:pt x="235" y="2465"/>
                  </a:lnTo>
                  <a:lnTo>
                    <a:pt x="170" y="2634"/>
                  </a:lnTo>
                  <a:lnTo>
                    <a:pt x="118" y="2817"/>
                  </a:lnTo>
                  <a:lnTo>
                    <a:pt x="79" y="2999"/>
                  </a:lnTo>
                  <a:lnTo>
                    <a:pt x="40" y="3182"/>
                  </a:lnTo>
                  <a:lnTo>
                    <a:pt x="27" y="3377"/>
                  </a:lnTo>
                  <a:lnTo>
                    <a:pt x="1" y="3560"/>
                  </a:lnTo>
                  <a:lnTo>
                    <a:pt x="1" y="3755"/>
                  </a:lnTo>
                  <a:lnTo>
                    <a:pt x="1" y="24107"/>
                  </a:lnTo>
                  <a:lnTo>
                    <a:pt x="7523" y="24107"/>
                  </a:lnTo>
                  <a:lnTo>
                    <a:pt x="7523" y="3755"/>
                  </a:lnTo>
                  <a:lnTo>
                    <a:pt x="7523" y="3560"/>
                  </a:lnTo>
                  <a:lnTo>
                    <a:pt x="7510" y="3377"/>
                  </a:lnTo>
                  <a:lnTo>
                    <a:pt x="7484" y="3182"/>
                  </a:lnTo>
                  <a:lnTo>
                    <a:pt x="7445" y="2999"/>
                  </a:lnTo>
                  <a:lnTo>
                    <a:pt x="7406" y="2817"/>
                  </a:lnTo>
                  <a:lnTo>
                    <a:pt x="7354" y="2634"/>
                  </a:lnTo>
                  <a:lnTo>
                    <a:pt x="7302" y="2465"/>
                  </a:lnTo>
                  <a:lnTo>
                    <a:pt x="7236" y="2295"/>
                  </a:lnTo>
                  <a:lnTo>
                    <a:pt x="7158" y="2126"/>
                  </a:lnTo>
                  <a:lnTo>
                    <a:pt x="7067" y="1969"/>
                  </a:lnTo>
                  <a:lnTo>
                    <a:pt x="6976" y="1813"/>
                  </a:lnTo>
                  <a:lnTo>
                    <a:pt x="6884" y="1656"/>
                  </a:lnTo>
                  <a:lnTo>
                    <a:pt x="6780" y="1513"/>
                  </a:lnTo>
                  <a:lnTo>
                    <a:pt x="6663" y="1369"/>
                  </a:lnTo>
                  <a:lnTo>
                    <a:pt x="6545" y="1226"/>
                  </a:lnTo>
                  <a:lnTo>
                    <a:pt x="6428" y="1096"/>
                  </a:lnTo>
                  <a:lnTo>
                    <a:pt x="6298" y="978"/>
                  </a:lnTo>
                  <a:lnTo>
                    <a:pt x="6154" y="861"/>
                  </a:lnTo>
                  <a:lnTo>
                    <a:pt x="6011" y="744"/>
                  </a:lnTo>
                  <a:lnTo>
                    <a:pt x="5867" y="639"/>
                  </a:lnTo>
                  <a:lnTo>
                    <a:pt x="5711" y="548"/>
                  </a:lnTo>
                  <a:lnTo>
                    <a:pt x="5555" y="457"/>
                  </a:lnTo>
                  <a:lnTo>
                    <a:pt x="5398" y="366"/>
                  </a:lnTo>
                  <a:lnTo>
                    <a:pt x="5229" y="287"/>
                  </a:lnTo>
                  <a:lnTo>
                    <a:pt x="5059" y="222"/>
                  </a:lnTo>
                  <a:lnTo>
                    <a:pt x="4877" y="170"/>
                  </a:lnTo>
                  <a:lnTo>
                    <a:pt x="4707" y="118"/>
                  </a:lnTo>
                  <a:lnTo>
                    <a:pt x="4525" y="79"/>
                  </a:lnTo>
                  <a:lnTo>
                    <a:pt x="4342" y="40"/>
                  </a:lnTo>
                  <a:lnTo>
                    <a:pt x="4146" y="14"/>
                  </a:lnTo>
                  <a:lnTo>
                    <a:pt x="39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3"/>
            <p:cNvSpPr/>
            <p:nvPr/>
          </p:nvSpPr>
          <p:spPr>
            <a:xfrm>
              <a:off x="10504644" y="2859019"/>
              <a:ext cx="51653" cy="141203"/>
            </a:xfrm>
            <a:custGeom>
              <a:avLst/>
              <a:gdLst/>
              <a:ahLst/>
              <a:cxnLst/>
              <a:rect l="l" t="t" r="r" b="b"/>
              <a:pathLst>
                <a:path w="3143" h="8592" extrusionOk="0">
                  <a:moveTo>
                    <a:pt x="1" y="0"/>
                  </a:moveTo>
                  <a:lnTo>
                    <a:pt x="1" y="8592"/>
                  </a:lnTo>
                  <a:lnTo>
                    <a:pt x="3143" y="8592"/>
                  </a:lnTo>
                  <a:lnTo>
                    <a:pt x="31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3"/>
            <p:cNvSpPr/>
            <p:nvPr/>
          </p:nvSpPr>
          <p:spPr>
            <a:xfrm>
              <a:off x="10478941" y="3119125"/>
              <a:ext cx="113364" cy="148928"/>
            </a:xfrm>
            <a:custGeom>
              <a:avLst/>
              <a:gdLst/>
              <a:ahLst/>
              <a:cxnLst/>
              <a:rect l="l" t="t" r="r" b="b"/>
              <a:pathLst>
                <a:path w="6898" h="9062" extrusionOk="0">
                  <a:moveTo>
                    <a:pt x="0" y="1"/>
                  </a:moveTo>
                  <a:lnTo>
                    <a:pt x="0" y="9062"/>
                  </a:lnTo>
                  <a:lnTo>
                    <a:pt x="6897" y="9062"/>
                  </a:lnTo>
                  <a:lnTo>
                    <a:pt x="6897" y="1"/>
                  </a:lnTo>
                  <a:close/>
                </a:path>
              </a:pathLst>
            </a:custGeom>
            <a:solidFill>
              <a:srgbClr val="EAD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3"/>
            <p:cNvSpPr/>
            <p:nvPr/>
          </p:nvSpPr>
          <p:spPr>
            <a:xfrm>
              <a:off x="10499073" y="2858592"/>
              <a:ext cx="61300" cy="15859"/>
            </a:xfrm>
            <a:custGeom>
              <a:avLst/>
              <a:gdLst/>
              <a:ahLst/>
              <a:cxnLst/>
              <a:rect l="l" t="t" r="r" b="b"/>
              <a:pathLst>
                <a:path w="3730" h="965" extrusionOk="0">
                  <a:moveTo>
                    <a:pt x="1" y="0"/>
                  </a:moveTo>
                  <a:lnTo>
                    <a:pt x="1" y="965"/>
                  </a:lnTo>
                  <a:lnTo>
                    <a:pt x="3730" y="965"/>
                  </a:lnTo>
                  <a:lnTo>
                    <a:pt x="37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3"/>
            <p:cNvSpPr/>
            <p:nvPr/>
          </p:nvSpPr>
          <p:spPr>
            <a:xfrm>
              <a:off x="10496296" y="3141196"/>
              <a:ext cx="94497" cy="8809"/>
            </a:xfrm>
            <a:custGeom>
              <a:avLst/>
              <a:gdLst/>
              <a:ahLst/>
              <a:cxnLst/>
              <a:rect l="l" t="t" r="r" b="b"/>
              <a:pathLst>
                <a:path w="5750" h="536" extrusionOk="0">
                  <a:moveTo>
                    <a:pt x="0" y="1"/>
                  </a:moveTo>
                  <a:lnTo>
                    <a:pt x="0" y="535"/>
                  </a:lnTo>
                  <a:lnTo>
                    <a:pt x="5750" y="535"/>
                  </a:lnTo>
                  <a:lnTo>
                    <a:pt x="57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3"/>
            <p:cNvSpPr/>
            <p:nvPr/>
          </p:nvSpPr>
          <p:spPr>
            <a:xfrm>
              <a:off x="10513864" y="3233113"/>
              <a:ext cx="59574" cy="7083"/>
            </a:xfrm>
            <a:custGeom>
              <a:avLst/>
              <a:gdLst/>
              <a:ahLst/>
              <a:cxnLst/>
              <a:rect l="l" t="t" r="r" b="b"/>
              <a:pathLst>
                <a:path w="3625" h="431" extrusionOk="0">
                  <a:moveTo>
                    <a:pt x="0" y="1"/>
                  </a:moveTo>
                  <a:lnTo>
                    <a:pt x="0" y="431"/>
                  </a:lnTo>
                  <a:lnTo>
                    <a:pt x="3625" y="431"/>
                  </a:lnTo>
                  <a:lnTo>
                    <a:pt x="3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3"/>
            <p:cNvSpPr/>
            <p:nvPr/>
          </p:nvSpPr>
          <p:spPr>
            <a:xfrm>
              <a:off x="10513864" y="3248331"/>
              <a:ext cx="59574" cy="7083"/>
            </a:xfrm>
            <a:custGeom>
              <a:avLst/>
              <a:gdLst/>
              <a:ahLst/>
              <a:cxnLst/>
              <a:rect l="l" t="t" r="r" b="b"/>
              <a:pathLst>
                <a:path w="3625" h="431" extrusionOk="0">
                  <a:moveTo>
                    <a:pt x="0" y="0"/>
                  </a:moveTo>
                  <a:lnTo>
                    <a:pt x="0" y="430"/>
                  </a:lnTo>
                  <a:lnTo>
                    <a:pt x="3625" y="430"/>
                  </a:lnTo>
                  <a:lnTo>
                    <a:pt x="3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3"/>
            <p:cNvSpPr/>
            <p:nvPr/>
          </p:nvSpPr>
          <p:spPr>
            <a:xfrm>
              <a:off x="10503362" y="3170548"/>
              <a:ext cx="80364" cy="43304"/>
            </a:xfrm>
            <a:custGeom>
              <a:avLst/>
              <a:gdLst/>
              <a:ahLst/>
              <a:cxnLst/>
              <a:rect l="l" t="t" r="r" b="b"/>
              <a:pathLst>
                <a:path w="4890" h="2635" extrusionOk="0">
                  <a:moveTo>
                    <a:pt x="2204" y="1"/>
                  </a:moveTo>
                  <a:lnTo>
                    <a:pt x="1956" y="27"/>
                  </a:lnTo>
                  <a:lnTo>
                    <a:pt x="1722" y="53"/>
                  </a:lnTo>
                  <a:lnTo>
                    <a:pt x="1500" y="105"/>
                  </a:lnTo>
                  <a:lnTo>
                    <a:pt x="1278" y="157"/>
                  </a:lnTo>
                  <a:lnTo>
                    <a:pt x="1083" y="222"/>
                  </a:lnTo>
                  <a:lnTo>
                    <a:pt x="900" y="301"/>
                  </a:lnTo>
                  <a:lnTo>
                    <a:pt x="718" y="379"/>
                  </a:lnTo>
                  <a:lnTo>
                    <a:pt x="561" y="483"/>
                  </a:lnTo>
                  <a:lnTo>
                    <a:pt x="418" y="574"/>
                  </a:lnTo>
                  <a:lnTo>
                    <a:pt x="301" y="692"/>
                  </a:lnTo>
                  <a:lnTo>
                    <a:pt x="196" y="796"/>
                  </a:lnTo>
                  <a:lnTo>
                    <a:pt x="118" y="926"/>
                  </a:lnTo>
                  <a:lnTo>
                    <a:pt x="53" y="1044"/>
                  </a:lnTo>
                  <a:lnTo>
                    <a:pt x="14" y="1174"/>
                  </a:lnTo>
                  <a:lnTo>
                    <a:pt x="1" y="1317"/>
                  </a:lnTo>
                  <a:lnTo>
                    <a:pt x="14" y="1448"/>
                  </a:lnTo>
                  <a:lnTo>
                    <a:pt x="53" y="1578"/>
                  </a:lnTo>
                  <a:lnTo>
                    <a:pt x="118" y="1709"/>
                  </a:lnTo>
                  <a:lnTo>
                    <a:pt x="196" y="1826"/>
                  </a:lnTo>
                  <a:lnTo>
                    <a:pt x="301" y="1943"/>
                  </a:lnTo>
                  <a:lnTo>
                    <a:pt x="418" y="2048"/>
                  </a:lnTo>
                  <a:lnTo>
                    <a:pt x="561" y="2152"/>
                  </a:lnTo>
                  <a:lnTo>
                    <a:pt x="718" y="2243"/>
                  </a:lnTo>
                  <a:lnTo>
                    <a:pt x="900" y="2321"/>
                  </a:lnTo>
                  <a:lnTo>
                    <a:pt x="1083" y="2400"/>
                  </a:lnTo>
                  <a:lnTo>
                    <a:pt x="1278" y="2465"/>
                  </a:lnTo>
                  <a:lnTo>
                    <a:pt x="1500" y="2530"/>
                  </a:lnTo>
                  <a:lnTo>
                    <a:pt x="1722" y="2569"/>
                  </a:lnTo>
                  <a:lnTo>
                    <a:pt x="1956" y="2595"/>
                  </a:lnTo>
                  <a:lnTo>
                    <a:pt x="2204" y="2621"/>
                  </a:lnTo>
                  <a:lnTo>
                    <a:pt x="2452" y="2634"/>
                  </a:lnTo>
                  <a:lnTo>
                    <a:pt x="2699" y="2621"/>
                  </a:lnTo>
                  <a:lnTo>
                    <a:pt x="2947" y="2595"/>
                  </a:lnTo>
                  <a:lnTo>
                    <a:pt x="3182" y="2569"/>
                  </a:lnTo>
                  <a:lnTo>
                    <a:pt x="3403" y="2530"/>
                  </a:lnTo>
                  <a:lnTo>
                    <a:pt x="3612" y="2465"/>
                  </a:lnTo>
                  <a:lnTo>
                    <a:pt x="3821" y="2400"/>
                  </a:lnTo>
                  <a:lnTo>
                    <a:pt x="4003" y="2321"/>
                  </a:lnTo>
                  <a:lnTo>
                    <a:pt x="4173" y="2243"/>
                  </a:lnTo>
                  <a:lnTo>
                    <a:pt x="4342" y="2152"/>
                  </a:lnTo>
                  <a:lnTo>
                    <a:pt x="4472" y="2048"/>
                  </a:lnTo>
                  <a:lnTo>
                    <a:pt x="4603" y="1943"/>
                  </a:lnTo>
                  <a:lnTo>
                    <a:pt x="4707" y="1826"/>
                  </a:lnTo>
                  <a:lnTo>
                    <a:pt x="4785" y="1709"/>
                  </a:lnTo>
                  <a:lnTo>
                    <a:pt x="4851" y="1578"/>
                  </a:lnTo>
                  <a:lnTo>
                    <a:pt x="4877" y="1448"/>
                  </a:lnTo>
                  <a:lnTo>
                    <a:pt x="4890" y="1317"/>
                  </a:lnTo>
                  <a:lnTo>
                    <a:pt x="4877" y="1174"/>
                  </a:lnTo>
                  <a:lnTo>
                    <a:pt x="4851" y="1044"/>
                  </a:lnTo>
                  <a:lnTo>
                    <a:pt x="4785" y="926"/>
                  </a:lnTo>
                  <a:lnTo>
                    <a:pt x="4707" y="796"/>
                  </a:lnTo>
                  <a:lnTo>
                    <a:pt x="4603" y="692"/>
                  </a:lnTo>
                  <a:lnTo>
                    <a:pt x="4472" y="574"/>
                  </a:lnTo>
                  <a:lnTo>
                    <a:pt x="4342" y="483"/>
                  </a:lnTo>
                  <a:lnTo>
                    <a:pt x="4173" y="379"/>
                  </a:lnTo>
                  <a:lnTo>
                    <a:pt x="4003" y="301"/>
                  </a:lnTo>
                  <a:lnTo>
                    <a:pt x="3821" y="222"/>
                  </a:lnTo>
                  <a:lnTo>
                    <a:pt x="3612" y="157"/>
                  </a:lnTo>
                  <a:lnTo>
                    <a:pt x="3403" y="105"/>
                  </a:lnTo>
                  <a:lnTo>
                    <a:pt x="3182" y="53"/>
                  </a:lnTo>
                  <a:lnTo>
                    <a:pt x="2947" y="27"/>
                  </a:lnTo>
                  <a:lnTo>
                    <a:pt x="2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3"/>
            <p:cNvSpPr/>
            <p:nvPr/>
          </p:nvSpPr>
          <p:spPr>
            <a:xfrm>
              <a:off x="10356177" y="2820689"/>
              <a:ext cx="46723" cy="562661"/>
            </a:xfrm>
            <a:custGeom>
              <a:avLst/>
              <a:gdLst/>
              <a:ahLst/>
              <a:cxnLst/>
              <a:rect l="l" t="t" r="r" b="b"/>
              <a:pathLst>
                <a:path w="2843" h="34237" fill="none" extrusionOk="0">
                  <a:moveTo>
                    <a:pt x="2842" y="0"/>
                  </a:moveTo>
                  <a:lnTo>
                    <a:pt x="0" y="34237"/>
                  </a:lnTo>
                </a:path>
              </a:pathLst>
            </a:custGeom>
            <a:solidFill>
              <a:schemeClr val="accent2"/>
            </a:solidFill>
            <a:ln w="21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3"/>
            <p:cNvSpPr/>
            <p:nvPr/>
          </p:nvSpPr>
          <p:spPr>
            <a:xfrm>
              <a:off x="10365166" y="2701957"/>
              <a:ext cx="81646" cy="124720"/>
            </a:xfrm>
            <a:custGeom>
              <a:avLst/>
              <a:gdLst/>
              <a:ahLst/>
              <a:cxnLst/>
              <a:rect l="l" t="t" r="r" b="b"/>
              <a:pathLst>
                <a:path w="4968" h="7589" extrusionOk="0">
                  <a:moveTo>
                    <a:pt x="3873" y="1"/>
                  </a:moveTo>
                  <a:lnTo>
                    <a:pt x="3521" y="223"/>
                  </a:lnTo>
                  <a:lnTo>
                    <a:pt x="3169" y="470"/>
                  </a:lnTo>
                  <a:lnTo>
                    <a:pt x="2830" y="731"/>
                  </a:lnTo>
                  <a:lnTo>
                    <a:pt x="2504" y="1005"/>
                  </a:lnTo>
                  <a:lnTo>
                    <a:pt x="2204" y="1292"/>
                  </a:lnTo>
                  <a:lnTo>
                    <a:pt x="1904" y="1591"/>
                  </a:lnTo>
                  <a:lnTo>
                    <a:pt x="1617" y="1904"/>
                  </a:lnTo>
                  <a:lnTo>
                    <a:pt x="1343" y="2243"/>
                  </a:lnTo>
                  <a:lnTo>
                    <a:pt x="1122" y="2517"/>
                  </a:lnTo>
                  <a:lnTo>
                    <a:pt x="913" y="2817"/>
                  </a:lnTo>
                  <a:lnTo>
                    <a:pt x="705" y="3130"/>
                  </a:lnTo>
                  <a:lnTo>
                    <a:pt x="509" y="3456"/>
                  </a:lnTo>
                  <a:lnTo>
                    <a:pt x="327" y="3795"/>
                  </a:lnTo>
                  <a:lnTo>
                    <a:pt x="248" y="3964"/>
                  </a:lnTo>
                  <a:lnTo>
                    <a:pt x="183" y="4134"/>
                  </a:lnTo>
                  <a:lnTo>
                    <a:pt x="131" y="4316"/>
                  </a:lnTo>
                  <a:lnTo>
                    <a:pt x="79" y="4486"/>
                  </a:lnTo>
                  <a:lnTo>
                    <a:pt x="40" y="4668"/>
                  </a:lnTo>
                  <a:lnTo>
                    <a:pt x="14" y="4851"/>
                  </a:lnTo>
                  <a:lnTo>
                    <a:pt x="1" y="5098"/>
                  </a:lnTo>
                  <a:lnTo>
                    <a:pt x="14" y="5346"/>
                  </a:lnTo>
                  <a:lnTo>
                    <a:pt x="53" y="5594"/>
                  </a:lnTo>
                  <a:lnTo>
                    <a:pt x="105" y="5829"/>
                  </a:lnTo>
                  <a:lnTo>
                    <a:pt x="183" y="6050"/>
                  </a:lnTo>
                  <a:lnTo>
                    <a:pt x="287" y="6272"/>
                  </a:lnTo>
                  <a:lnTo>
                    <a:pt x="418" y="6480"/>
                  </a:lnTo>
                  <a:lnTo>
                    <a:pt x="548" y="6676"/>
                  </a:lnTo>
                  <a:lnTo>
                    <a:pt x="718" y="6845"/>
                  </a:lnTo>
                  <a:lnTo>
                    <a:pt x="887" y="7015"/>
                  </a:lnTo>
                  <a:lnTo>
                    <a:pt x="1083" y="7158"/>
                  </a:lnTo>
                  <a:lnTo>
                    <a:pt x="1278" y="7276"/>
                  </a:lnTo>
                  <a:lnTo>
                    <a:pt x="1500" y="7393"/>
                  </a:lnTo>
                  <a:lnTo>
                    <a:pt x="1735" y="7471"/>
                  </a:lnTo>
                  <a:lnTo>
                    <a:pt x="1969" y="7536"/>
                  </a:lnTo>
                  <a:lnTo>
                    <a:pt x="2217" y="7576"/>
                  </a:lnTo>
                  <a:lnTo>
                    <a:pt x="2478" y="7589"/>
                  </a:lnTo>
                  <a:lnTo>
                    <a:pt x="2725" y="7576"/>
                  </a:lnTo>
                  <a:lnTo>
                    <a:pt x="2973" y="7550"/>
                  </a:lnTo>
                  <a:lnTo>
                    <a:pt x="3208" y="7484"/>
                  </a:lnTo>
                  <a:lnTo>
                    <a:pt x="3429" y="7406"/>
                  </a:lnTo>
                  <a:lnTo>
                    <a:pt x="3651" y="7302"/>
                  </a:lnTo>
                  <a:lnTo>
                    <a:pt x="3847" y="7184"/>
                  </a:lnTo>
                  <a:lnTo>
                    <a:pt x="4042" y="7041"/>
                  </a:lnTo>
                  <a:lnTo>
                    <a:pt x="4225" y="6885"/>
                  </a:lnTo>
                  <a:lnTo>
                    <a:pt x="4381" y="6702"/>
                  </a:lnTo>
                  <a:lnTo>
                    <a:pt x="4525" y="6520"/>
                  </a:lnTo>
                  <a:lnTo>
                    <a:pt x="4655" y="6311"/>
                  </a:lnTo>
                  <a:lnTo>
                    <a:pt x="4759" y="6089"/>
                  </a:lnTo>
                  <a:lnTo>
                    <a:pt x="4850" y="5868"/>
                  </a:lnTo>
                  <a:lnTo>
                    <a:pt x="4916" y="5620"/>
                  </a:lnTo>
                  <a:lnTo>
                    <a:pt x="4955" y="5372"/>
                  </a:lnTo>
                  <a:lnTo>
                    <a:pt x="4968" y="5229"/>
                  </a:lnTo>
                  <a:lnTo>
                    <a:pt x="4955" y="5072"/>
                  </a:lnTo>
                  <a:lnTo>
                    <a:pt x="4955" y="4929"/>
                  </a:lnTo>
                  <a:lnTo>
                    <a:pt x="4929" y="4773"/>
                  </a:lnTo>
                  <a:lnTo>
                    <a:pt x="4877" y="4473"/>
                  </a:lnTo>
                  <a:lnTo>
                    <a:pt x="4811" y="4186"/>
                  </a:lnTo>
                  <a:lnTo>
                    <a:pt x="4733" y="3834"/>
                  </a:lnTo>
                  <a:lnTo>
                    <a:pt x="4655" y="3495"/>
                  </a:lnTo>
                  <a:lnTo>
                    <a:pt x="4603" y="3143"/>
                  </a:lnTo>
                  <a:lnTo>
                    <a:pt x="4551" y="2791"/>
                  </a:lnTo>
                  <a:lnTo>
                    <a:pt x="4498" y="2387"/>
                  </a:lnTo>
                  <a:lnTo>
                    <a:pt x="4433" y="1983"/>
                  </a:lnTo>
                  <a:lnTo>
                    <a:pt x="4355" y="1578"/>
                  </a:lnTo>
                  <a:lnTo>
                    <a:pt x="4264" y="1174"/>
                  </a:lnTo>
                  <a:lnTo>
                    <a:pt x="4055" y="548"/>
                  </a:lnTo>
                  <a:lnTo>
                    <a:pt x="3925" y="170"/>
                  </a:lnTo>
                  <a:lnTo>
                    <a:pt x="3873" y="1"/>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3"/>
            <p:cNvSpPr/>
            <p:nvPr/>
          </p:nvSpPr>
          <p:spPr>
            <a:xfrm>
              <a:off x="10365807" y="2699393"/>
              <a:ext cx="81646" cy="127497"/>
            </a:xfrm>
            <a:custGeom>
              <a:avLst/>
              <a:gdLst/>
              <a:ahLst/>
              <a:cxnLst/>
              <a:rect l="l" t="t" r="r" b="b"/>
              <a:pathLst>
                <a:path w="4968" h="7758" extrusionOk="0">
                  <a:moveTo>
                    <a:pt x="1956" y="0"/>
                  </a:moveTo>
                  <a:lnTo>
                    <a:pt x="1878" y="170"/>
                  </a:lnTo>
                  <a:lnTo>
                    <a:pt x="1683" y="522"/>
                  </a:lnTo>
                  <a:lnTo>
                    <a:pt x="1383" y="1096"/>
                  </a:lnTo>
                  <a:lnTo>
                    <a:pt x="1213" y="1474"/>
                  </a:lnTo>
                  <a:lnTo>
                    <a:pt x="1070" y="1865"/>
                  </a:lnTo>
                  <a:lnTo>
                    <a:pt x="952" y="2243"/>
                  </a:lnTo>
                  <a:lnTo>
                    <a:pt x="822" y="2634"/>
                  </a:lnTo>
                  <a:lnTo>
                    <a:pt x="718" y="2986"/>
                  </a:lnTo>
                  <a:lnTo>
                    <a:pt x="600" y="3312"/>
                  </a:lnTo>
                  <a:lnTo>
                    <a:pt x="483" y="3651"/>
                  </a:lnTo>
                  <a:lnTo>
                    <a:pt x="340" y="3977"/>
                  </a:lnTo>
                  <a:lnTo>
                    <a:pt x="222" y="4251"/>
                  </a:lnTo>
                  <a:lnTo>
                    <a:pt x="118" y="4537"/>
                  </a:lnTo>
                  <a:lnTo>
                    <a:pt x="79" y="4681"/>
                  </a:lnTo>
                  <a:lnTo>
                    <a:pt x="40" y="4824"/>
                  </a:lnTo>
                  <a:lnTo>
                    <a:pt x="14" y="4981"/>
                  </a:lnTo>
                  <a:lnTo>
                    <a:pt x="1" y="5124"/>
                  </a:lnTo>
                  <a:lnTo>
                    <a:pt x="1" y="5372"/>
                  </a:lnTo>
                  <a:lnTo>
                    <a:pt x="27" y="5620"/>
                  </a:lnTo>
                  <a:lnTo>
                    <a:pt x="66" y="5867"/>
                  </a:lnTo>
                  <a:lnTo>
                    <a:pt x="144" y="6102"/>
                  </a:lnTo>
                  <a:lnTo>
                    <a:pt x="235" y="6324"/>
                  </a:lnTo>
                  <a:lnTo>
                    <a:pt x="340" y="6532"/>
                  </a:lnTo>
                  <a:lnTo>
                    <a:pt x="470" y="6728"/>
                  </a:lnTo>
                  <a:lnTo>
                    <a:pt x="626" y="6923"/>
                  </a:lnTo>
                  <a:lnTo>
                    <a:pt x="783" y="7093"/>
                  </a:lnTo>
                  <a:lnTo>
                    <a:pt x="965" y="7249"/>
                  </a:lnTo>
                  <a:lnTo>
                    <a:pt x="1161" y="7380"/>
                  </a:lnTo>
                  <a:lnTo>
                    <a:pt x="1383" y="7497"/>
                  </a:lnTo>
                  <a:lnTo>
                    <a:pt x="1604" y="7588"/>
                  </a:lnTo>
                  <a:lnTo>
                    <a:pt x="1839" y="7666"/>
                  </a:lnTo>
                  <a:lnTo>
                    <a:pt x="2074" y="7719"/>
                  </a:lnTo>
                  <a:lnTo>
                    <a:pt x="2334" y="7745"/>
                  </a:lnTo>
                  <a:lnTo>
                    <a:pt x="2582" y="7758"/>
                  </a:lnTo>
                  <a:lnTo>
                    <a:pt x="2830" y="7732"/>
                  </a:lnTo>
                  <a:lnTo>
                    <a:pt x="3078" y="7679"/>
                  </a:lnTo>
                  <a:lnTo>
                    <a:pt x="3312" y="7614"/>
                  </a:lnTo>
                  <a:lnTo>
                    <a:pt x="3534" y="7523"/>
                  </a:lnTo>
                  <a:lnTo>
                    <a:pt x="3742" y="7406"/>
                  </a:lnTo>
                  <a:lnTo>
                    <a:pt x="3938" y="7275"/>
                  </a:lnTo>
                  <a:lnTo>
                    <a:pt x="4120" y="7132"/>
                  </a:lnTo>
                  <a:lnTo>
                    <a:pt x="4303" y="6962"/>
                  </a:lnTo>
                  <a:lnTo>
                    <a:pt x="4446" y="6780"/>
                  </a:lnTo>
                  <a:lnTo>
                    <a:pt x="4590" y="6584"/>
                  </a:lnTo>
                  <a:lnTo>
                    <a:pt x="4707" y="6376"/>
                  </a:lnTo>
                  <a:lnTo>
                    <a:pt x="4798" y="6154"/>
                  </a:lnTo>
                  <a:lnTo>
                    <a:pt x="4877" y="5919"/>
                  </a:lnTo>
                  <a:lnTo>
                    <a:pt x="4929" y="5672"/>
                  </a:lnTo>
                  <a:lnTo>
                    <a:pt x="4955" y="5424"/>
                  </a:lnTo>
                  <a:lnTo>
                    <a:pt x="4968" y="5241"/>
                  </a:lnTo>
                  <a:lnTo>
                    <a:pt x="4955" y="5059"/>
                  </a:lnTo>
                  <a:lnTo>
                    <a:pt x="4942" y="4876"/>
                  </a:lnTo>
                  <a:lnTo>
                    <a:pt x="4903" y="4694"/>
                  </a:lnTo>
                  <a:lnTo>
                    <a:pt x="4864" y="4511"/>
                  </a:lnTo>
                  <a:lnTo>
                    <a:pt x="4825" y="4329"/>
                  </a:lnTo>
                  <a:lnTo>
                    <a:pt x="4707" y="3964"/>
                  </a:lnTo>
                  <a:lnTo>
                    <a:pt x="4564" y="3612"/>
                  </a:lnTo>
                  <a:lnTo>
                    <a:pt x="4407" y="3273"/>
                  </a:lnTo>
                  <a:lnTo>
                    <a:pt x="4251" y="2934"/>
                  </a:lnTo>
                  <a:lnTo>
                    <a:pt x="4081" y="2621"/>
                  </a:lnTo>
                  <a:lnTo>
                    <a:pt x="3873" y="2256"/>
                  </a:lnTo>
                  <a:lnTo>
                    <a:pt x="3638" y="1904"/>
                  </a:lnTo>
                  <a:lnTo>
                    <a:pt x="3390" y="1552"/>
                  </a:lnTo>
                  <a:lnTo>
                    <a:pt x="3130" y="1226"/>
                  </a:lnTo>
                  <a:lnTo>
                    <a:pt x="2856" y="900"/>
                  </a:lnTo>
                  <a:lnTo>
                    <a:pt x="2569" y="587"/>
                  </a:lnTo>
                  <a:lnTo>
                    <a:pt x="2269" y="287"/>
                  </a:lnTo>
                  <a:lnTo>
                    <a:pt x="1956" y="0"/>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3"/>
            <p:cNvSpPr/>
            <p:nvPr/>
          </p:nvSpPr>
          <p:spPr>
            <a:xfrm>
              <a:off x="10365166" y="2723814"/>
              <a:ext cx="115287" cy="102862"/>
            </a:xfrm>
            <a:custGeom>
              <a:avLst/>
              <a:gdLst/>
              <a:ahLst/>
              <a:cxnLst/>
              <a:rect l="l" t="t" r="r" b="b"/>
              <a:pathLst>
                <a:path w="7015" h="6259" extrusionOk="0">
                  <a:moveTo>
                    <a:pt x="5137" y="1"/>
                  </a:moveTo>
                  <a:lnTo>
                    <a:pt x="4824" y="27"/>
                  </a:lnTo>
                  <a:lnTo>
                    <a:pt x="4511" y="53"/>
                  </a:lnTo>
                  <a:lnTo>
                    <a:pt x="4186" y="118"/>
                  </a:lnTo>
                  <a:lnTo>
                    <a:pt x="3873" y="183"/>
                  </a:lnTo>
                  <a:lnTo>
                    <a:pt x="3547" y="274"/>
                  </a:lnTo>
                  <a:lnTo>
                    <a:pt x="3234" y="392"/>
                  </a:lnTo>
                  <a:lnTo>
                    <a:pt x="2921" y="509"/>
                  </a:lnTo>
                  <a:lnTo>
                    <a:pt x="2621" y="653"/>
                  </a:lnTo>
                  <a:lnTo>
                    <a:pt x="2334" y="809"/>
                  </a:lnTo>
                  <a:lnTo>
                    <a:pt x="2060" y="992"/>
                  </a:lnTo>
                  <a:lnTo>
                    <a:pt x="1604" y="1304"/>
                  </a:lnTo>
                  <a:lnTo>
                    <a:pt x="1369" y="1474"/>
                  </a:lnTo>
                  <a:lnTo>
                    <a:pt x="1135" y="1656"/>
                  </a:lnTo>
                  <a:lnTo>
                    <a:pt x="913" y="1852"/>
                  </a:lnTo>
                  <a:lnTo>
                    <a:pt x="705" y="2048"/>
                  </a:lnTo>
                  <a:lnTo>
                    <a:pt x="522" y="2256"/>
                  </a:lnTo>
                  <a:lnTo>
                    <a:pt x="444" y="2373"/>
                  </a:lnTo>
                  <a:lnTo>
                    <a:pt x="366" y="2491"/>
                  </a:lnTo>
                  <a:lnTo>
                    <a:pt x="248" y="2712"/>
                  </a:lnTo>
                  <a:lnTo>
                    <a:pt x="144" y="2947"/>
                  </a:lnTo>
                  <a:lnTo>
                    <a:pt x="79" y="3182"/>
                  </a:lnTo>
                  <a:lnTo>
                    <a:pt x="27" y="3416"/>
                  </a:lnTo>
                  <a:lnTo>
                    <a:pt x="1" y="3651"/>
                  </a:lnTo>
                  <a:lnTo>
                    <a:pt x="1" y="3899"/>
                  </a:lnTo>
                  <a:lnTo>
                    <a:pt x="27" y="4134"/>
                  </a:lnTo>
                  <a:lnTo>
                    <a:pt x="79" y="4368"/>
                  </a:lnTo>
                  <a:lnTo>
                    <a:pt x="144" y="4590"/>
                  </a:lnTo>
                  <a:lnTo>
                    <a:pt x="222" y="4811"/>
                  </a:lnTo>
                  <a:lnTo>
                    <a:pt x="340" y="5033"/>
                  </a:lnTo>
                  <a:lnTo>
                    <a:pt x="470" y="5229"/>
                  </a:lnTo>
                  <a:lnTo>
                    <a:pt x="626" y="5424"/>
                  </a:lnTo>
                  <a:lnTo>
                    <a:pt x="796" y="5594"/>
                  </a:lnTo>
                  <a:lnTo>
                    <a:pt x="978" y="5750"/>
                  </a:lnTo>
                  <a:lnTo>
                    <a:pt x="1187" y="5894"/>
                  </a:lnTo>
                  <a:lnTo>
                    <a:pt x="1422" y="6024"/>
                  </a:lnTo>
                  <a:lnTo>
                    <a:pt x="1643" y="6115"/>
                  </a:lnTo>
                  <a:lnTo>
                    <a:pt x="1878" y="6193"/>
                  </a:lnTo>
                  <a:lnTo>
                    <a:pt x="2126" y="6233"/>
                  </a:lnTo>
                  <a:lnTo>
                    <a:pt x="2360" y="6259"/>
                  </a:lnTo>
                  <a:lnTo>
                    <a:pt x="2595" y="6259"/>
                  </a:lnTo>
                  <a:lnTo>
                    <a:pt x="2843" y="6233"/>
                  </a:lnTo>
                  <a:lnTo>
                    <a:pt x="3064" y="6193"/>
                  </a:lnTo>
                  <a:lnTo>
                    <a:pt x="3299" y="6128"/>
                  </a:lnTo>
                  <a:lnTo>
                    <a:pt x="3521" y="6037"/>
                  </a:lnTo>
                  <a:lnTo>
                    <a:pt x="3729" y="5920"/>
                  </a:lnTo>
                  <a:lnTo>
                    <a:pt x="3938" y="5789"/>
                  </a:lnTo>
                  <a:lnTo>
                    <a:pt x="4120" y="5646"/>
                  </a:lnTo>
                  <a:lnTo>
                    <a:pt x="4303" y="5476"/>
                  </a:lnTo>
                  <a:lnTo>
                    <a:pt x="4459" y="5281"/>
                  </a:lnTo>
                  <a:lnTo>
                    <a:pt x="4603" y="5072"/>
                  </a:lnTo>
                  <a:lnTo>
                    <a:pt x="4681" y="4929"/>
                  </a:lnTo>
                  <a:lnTo>
                    <a:pt x="4759" y="4772"/>
                  </a:lnTo>
                  <a:lnTo>
                    <a:pt x="4824" y="4616"/>
                  </a:lnTo>
                  <a:lnTo>
                    <a:pt x="4890" y="4459"/>
                  </a:lnTo>
                  <a:lnTo>
                    <a:pt x="4994" y="4134"/>
                  </a:lnTo>
                  <a:lnTo>
                    <a:pt x="5085" y="3795"/>
                  </a:lnTo>
                  <a:lnTo>
                    <a:pt x="5229" y="3104"/>
                  </a:lnTo>
                  <a:lnTo>
                    <a:pt x="5307" y="2752"/>
                  </a:lnTo>
                  <a:lnTo>
                    <a:pt x="5385" y="2413"/>
                  </a:lnTo>
                  <a:lnTo>
                    <a:pt x="5476" y="2074"/>
                  </a:lnTo>
                  <a:lnTo>
                    <a:pt x="5594" y="1761"/>
                  </a:lnTo>
                  <a:lnTo>
                    <a:pt x="5659" y="1604"/>
                  </a:lnTo>
                  <a:lnTo>
                    <a:pt x="5724" y="1461"/>
                  </a:lnTo>
                  <a:lnTo>
                    <a:pt x="5815" y="1317"/>
                  </a:lnTo>
                  <a:lnTo>
                    <a:pt x="5893" y="1174"/>
                  </a:lnTo>
                  <a:lnTo>
                    <a:pt x="5998" y="1044"/>
                  </a:lnTo>
                  <a:lnTo>
                    <a:pt x="6102" y="926"/>
                  </a:lnTo>
                  <a:lnTo>
                    <a:pt x="6219" y="809"/>
                  </a:lnTo>
                  <a:lnTo>
                    <a:pt x="6363" y="705"/>
                  </a:lnTo>
                  <a:lnTo>
                    <a:pt x="6506" y="600"/>
                  </a:lnTo>
                  <a:lnTo>
                    <a:pt x="6663" y="509"/>
                  </a:lnTo>
                  <a:lnTo>
                    <a:pt x="6832" y="431"/>
                  </a:lnTo>
                  <a:lnTo>
                    <a:pt x="7015" y="353"/>
                  </a:lnTo>
                  <a:lnTo>
                    <a:pt x="6715" y="235"/>
                  </a:lnTo>
                  <a:lnTo>
                    <a:pt x="6415" y="144"/>
                  </a:lnTo>
                  <a:lnTo>
                    <a:pt x="6102" y="79"/>
                  </a:lnTo>
                  <a:lnTo>
                    <a:pt x="5776" y="27"/>
                  </a:lnTo>
                  <a:lnTo>
                    <a:pt x="5463" y="1"/>
                  </a:lnTo>
                  <a:close/>
                </a:path>
              </a:pathLst>
            </a:custGeom>
            <a:solidFill>
              <a:srgbClr val="FF87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3"/>
            <p:cNvSpPr/>
            <p:nvPr/>
          </p:nvSpPr>
          <p:spPr>
            <a:xfrm>
              <a:off x="10343309" y="2713740"/>
              <a:ext cx="101367" cy="112936"/>
            </a:xfrm>
            <a:custGeom>
              <a:avLst/>
              <a:gdLst/>
              <a:ahLst/>
              <a:cxnLst/>
              <a:rect l="l" t="t" r="r" b="b"/>
              <a:pathLst>
                <a:path w="6168" h="6872" extrusionOk="0">
                  <a:moveTo>
                    <a:pt x="627" y="1"/>
                  </a:moveTo>
                  <a:lnTo>
                    <a:pt x="314" y="27"/>
                  </a:lnTo>
                  <a:lnTo>
                    <a:pt x="1" y="79"/>
                  </a:lnTo>
                  <a:lnTo>
                    <a:pt x="170" y="183"/>
                  </a:lnTo>
                  <a:lnTo>
                    <a:pt x="314" y="301"/>
                  </a:lnTo>
                  <a:lnTo>
                    <a:pt x="444" y="418"/>
                  </a:lnTo>
                  <a:lnTo>
                    <a:pt x="561" y="548"/>
                  </a:lnTo>
                  <a:lnTo>
                    <a:pt x="666" y="692"/>
                  </a:lnTo>
                  <a:lnTo>
                    <a:pt x="757" y="822"/>
                  </a:lnTo>
                  <a:lnTo>
                    <a:pt x="848" y="966"/>
                  </a:lnTo>
                  <a:lnTo>
                    <a:pt x="913" y="1122"/>
                  </a:lnTo>
                  <a:lnTo>
                    <a:pt x="966" y="1279"/>
                  </a:lnTo>
                  <a:lnTo>
                    <a:pt x="1018" y="1435"/>
                  </a:lnTo>
                  <a:lnTo>
                    <a:pt x="1057" y="1591"/>
                  </a:lnTo>
                  <a:lnTo>
                    <a:pt x="1083" y="1748"/>
                  </a:lnTo>
                  <a:lnTo>
                    <a:pt x="1135" y="2087"/>
                  </a:lnTo>
                  <a:lnTo>
                    <a:pt x="1148" y="2439"/>
                  </a:lnTo>
                  <a:lnTo>
                    <a:pt x="1148" y="2778"/>
                  </a:lnTo>
                  <a:lnTo>
                    <a:pt x="1148" y="3143"/>
                  </a:lnTo>
                  <a:lnTo>
                    <a:pt x="1148" y="3847"/>
                  </a:lnTo>
                  <a:lnTo>
                    <a:pt x="1161" y="4199"/>
                  </a:lnTo>
                  <a:lnTo>
                    <a:pt x="1187" y="4538"/>
                  </a:lnTo>
                  <a:lnTo>
                    <a:pt x="1213" y="4707"/>
                  </a:lnTo>
                  <a:lnTo>
                    <a:pt x="1252" y="4877"/>
                  </a:lnTo>
                  <a:lnTo>
                    <a:pt x="1291" y="5033"/>
                  </a:lnTo>
                  <a:lnTo>
                    <a:pt x="1344" y="5203"/>
                  </a:lnTo>
                  <a:lnTo>
                    <a:pt x="1435" y="5438"/>
                  </a:lnTo>
                  <a:lnTo>
                    <a:pt x="1552" y="5659"/>
                  </a:lnTo>
                  <a:lnTo>
                    <a:pt x="1683" y="5855"/>
                  </a:lnTo>
                  <a:lnTo>
                    <a:pt x="1839" y="6050"/>
                  </a:lnTo>
                  <a:lnTo>
                    <a:pt x="2009" y="6220"/>
                  </a:lnTo>
                  <a:lnTo>
                    <a:pt x="2191" y="6376"/>
                  </a:lnTo>
                  <a:lnTo>
                    <a:pt x="2387" y="6507"/>
                  </a:lnTo>
                  <a:lnTo>
                    <a:pt x="2595" y="6624"/>
                  </a:lnTo>
                  <a:lnTo>
                    <a:pt x="2817" y="6715"/>
                  </a:lnTo>
                  <a:lnTo>
                    <a:pt x="3038" y="6793"/>
                  </a:lnTo>
                  <a:lnTo>
                    <a:pt x="3273" y="6846"/>
                  </a:lnTo>
                  <a:lnTo>
                    <a:pt x="3521" y="6872"/>
                  </a:lnTo>
                  <a:lnTo>
                    <a:pt x="3756" y="6872"/>
                  </a:lnTo>
                  <a:lnTo>
                    <a:pt x="4003" y="6859"/>
                  </a:lnTo>
                  <a:lnTo>
                    <a:pt x="4251" y="6806"/>
                  </a:lnTo>
                  <a:lnTo>
                    <a:pt x="4499" y="6741"/>
                  </a:lnTo>
                  <a:lnTo>
                    <a:pt x="4733" y="6650"/>
                  </a:lnTo>
                  <a:lnTo>
                    <a:pt x="4955" y="6533"/>
                  </a:lnTo>
                  <a:lnTo>
                    <a:pt x="5151" y="6389"/>
                  </a:lnTo>
                  <a:lnTo>
                    <a:pt x="5346" y="6246"/>
                  </a:lnTo>
                  <a:lnTo>
                    <a:pt x="5516" y="6076"/>
                  </a:lnTo>
                  <a:lnTo>
                    <a:pt x="5672" y="5894"/>
                  </a:lnTo>
                  <a:lnTo>
                    <a:pt x="5802" y="5685"/>
                  </a:lnTo>
                  <a:lnTo>
                    <a:pt x="5920" y="5477"/>
                  </a:lnTo>
                  <a:lnTo>
                    <a:pt x="6011" y="5268"/>
                  </a:lnTo>
                  <a:lnTo>
                    <a:pt x="6089" y="5033"/>
                  </a:lnTo>
                  <a:lnTo>
                    <a:pt x="6141" y="4799"/>
                  </a:lnTo>
                  <a:lnTo>
                    <a:pt x="6167" y="4564"/>
                  </a:lnTo>
                  <a:lnTo>
                    <a:pt x="6167" y="4316"/>
                  </a:lnTo>
                  <a:lnTo>
                    <a:pt x="6154" y="4082"/>
                  </a:lnTo>
                  <a:lnTo>
                    <a:pt x="6102" y="3834"/>
                  </a:lnTo>
                  <a:lnTo>
                    <a:pt x="6037" y="3586"/>
                  </a:lnTo>
                  <a:lnTo>
                    <a:pt x="5985" y="3456"/>
                  </a:lnTo>
                  <a:lnTo>
                    <a:pt x="5933" y="3325"/>
                  </a:lnTo>
                  <a:lnTo>
                    <a:pt x="5789" y="3078"/>
                  </a:lnTo>
                  <a:lnTo>
                    <a:pt x="5633" y="2843"/>
                  </a:lnTo>
                  <a:lnTo>
                    <a:pt x="5463" y="2608"/>
                  </a:lnTo>
                  <a:lnTo>
                    <a:pt x="5268" y="2387"/>
                  </a:lnTo>
                  <a:lnTo>
                    <a:pt x="5085" y="2165"/>
                  </a:lnTo>
                  <a:lnTo>
                    <a:pt x="4707" y="1761"/>
                  </a:lnTo>
                  <a:lnTo>
                    <a:pt x="4473" y="1526"/>
                  </a:lnTo>
                  <a:lnTo>
                    <a:pt x="4225" y="1318"/>
                  </a:lnTo>
                  <a:lnTo>
                    <a:pt x="3964" y="1109"/>
                  </a:lnTo>
                  <a:lnTo>
                    <a:pt x="3690" y="927"/>
                  </a:lnTo>
                  <a:lnTo>
                    <a:pt x="3404" y="744"/>
                  </a:lnTo>
                  <a:lnTo>
                    <a:pt x="3104" y="588"/>
                  </a:lnTo>
                  <a:lnTo>
                    <a:pt x="2817" y="444"/>
                  </a:lnTo>
                  <a:lnTo>
                    <a:pt x="2517" y="327"/>
                  </a:lnTo>
                  <a:lnTo>
                    <a:pt x="2217" y="223"/>
                  </a:lnTo>
                  <a:lnTo>
                    <a:pt x="1904" y="131"/>
                  </a:lnTo>
                  <a:lnTo>
                    <a:pt x="1591" y="66"/>
                  </a:lnTo>
                  <a:lnTo>
                    <a:pt x="1278" y="27"/>
                  </a:lnTo>
                  <a:lnTo>
                    <a:pt x="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3"/>
            <p:cNvSpPr/>
            <p:nvPr/>
          </p:nvSpPr>
          <p:spPr>
            <a:xfrm>
              <a:off x="10265328" y="2942144"/>
              <a:ext cx="114646" cy="182141"/>
            </a:xfrm>
            <a:custGeom>
              <a:avLst/>
              <a:gdLst/>
              <a:ahLst/>
              <a:cxnLst/>
              <a:rect l="l" t="t" r="r" b="b"/>
              <a:pathLst>
                <a:path w="6976" h="11083" extrusionOk="0">
                  <a:moveTo>
                    <a:pt x="4407" y="1"/>
                  </a:moveTo>
                  <a:lnTo>
                    <a:pt x="4302" y="14"/>
                  </a:lnTo>
                  <a:lnTo>
                    <a:pt x="4185" y="40"/>
                  </a:lnTo>
                  <a:lnTo>
                    <a:pt x="4068" y="92"/>
                  </a:lnTo>
                  <a:lnTo>
                    <a:pt x="3950" y="144"/>
                  </a:lnTo>
                  <a:lnTo>
                    <a:pt x="3833" y="222"/>
                  </a:lnTo>
                  <a:lnTo>
                    <a:pt x="2738" y="992"/>
                  </a:lnTo>
                  <a:lnTo>
                    <a:pt x="1982" y="1539"/>
                  </a:lnTo>
                  <a:lnTo>
                    <a:pt x="1617" y="1826"/>
                  </a:lnTo>
                  <a:lnTo>
                    <a:pt x="1252" y="2126"/>
                  </a:lnTo>
                  <a:lnTo>
                    <a:pt x="900" y="2426"/>
                  </a:lnTo>
                  <a:lnTo>
                    <a:pt x="574" y="2765"/>
                  </a:lnTo>
                  <a:lnTo>
                    <a:pt x="430" y="2934"/>
                  </a:lnTo>
                  <a:lnTo>
                    <a:pt x="274" y="3104"/>
                  </a:lnTo>
                  <a:lnTo>
                    <a:pt x="131" y="3286"/>
                  </a:lnTo>
                  <a:lnTo>
                    <a:pt x="0" y="3482"/>
                  </a:lnTo>
                  <a:lnTo>
                    <a:pt x="326" y="3417"/>
                  </a:lnTo>
                  <a:lnTo>
                    <a:pt x="639" y="3351"/>
                  </a:lnTo>
                  <a:lnTo>
                    <a:pt x="952" y="3273"/>
                  </a:lnTo>
                  <a:lnTo>
                    <a:pt x="1265" y="3182"/>
                  </a:lnTo>
                  <a:lnTo>
                    <a:pt x="1578" y="3078"/>
                  </a:lnTo>
                  <a:lnTo>
                    <a:pt x="1891" y="2960"/>
                  </a:lnTo>
                  <a:lnTo>
                    <a:pt x="2190" y="2843"/>
                  </a:lnTo>
                  <a:lnTo>
                    <a:pt x="2490" y="2713"/>
                  </a:lnTo>
                  <a:lnTo>
                    <a:pt x="2777" y="2569"/>
                  </a:lnTo>
                  <a:lnTo>
                    <a:pt x="3064" y="2426"/>
                  </a:lnTo>
                  <a:lnTo>
                    <a:pt x="3351" y="2269"/>
                  </a:lnTo>
                  <a:lnTo>
                    <a:pt x="3638" y="2100"/>
                  </a:lnTo>
                  <a:lnTo>
                    <a:pt x="3911" y="1917"/>
                  </a:lnTo>
                  <a:lnTo>
                    <a:pt x="4172" y="1735"/>
                  </a:lnTo>
                  <a:lnTo>
                    <a:pt x="4446" y="1539"/>
                  </a:lnTo>
                  <a:lnTo>
                    <a:pt x="4694" y="1344"/>
                  </a:lnTo>
                  <a:lnTo>
                    <a:pt x="4798" y="1826"/>
                  </a:lnTo>
                  <a:lnTo>
                    <a:pt x="4889" y="2308"/>
                  </a:lnTo>
                  <a:lnTo>
                    <a:pt x="4967" y="2791"/>
                  </a:lnTo>
                  <a:lnTo>
                    <a:pt x="5020" y="3273"/>
                  </a:lnTo>
                  <a:lnTo>
                    <a:pt x="5059" y="3769"/>
                  </a:lnTo>
                  <a:lnTo>
                    <a:pt x="5098" y="4251"/>
                  </a:lnTo>
                  <a:lnTo>
                    <a:pt x="5111" y="4746"/>
                  </a:lnTo>
                  <a:lnTo>
                    <a:pt x="5124" y="5229"/>
                  </a:lnTo>
                  <a:lnTo>
                    <a:pt x="5137" y="5737"/>
                  </a:lnTo>
                  <a:lnTo>
                    <a:pt x="5176" y="6246"/>
                  </a:lnTo>
                  <a:lnTo>
                    <a:pt x="5241" y="6741"/>
                  </a:lnTo>
                  <a:lnTo>
                    <a:pt x="5332" y="7250"/>
                  </a:lnTo>
                  <a:lnTo>
                    <a:pt x="5437" y="7745"/>
                  </a:lnTo>
                  <a:lnTo>
                    <a:pt x="5554" y="8240"/>
                  </a:lnTo>
                  <a:lnTo>
                    <a:pt x="5697" y="8736"/>
                  </a:lnTo>
                  <a:lnTo>
                    <a:pt x="5854" y="9218"/>
                  </a:lnTo>
                  <a:lnTo>
                    <a:pt x="6050" y="9701"/>
                  </a:lnTo>
                  <a:lnTo>
                    <a:pt x="6141" y="9948"/>
                  </a:lnTo>
                  <a:lnTo>
                    <a:pt x="6258" y="10183"/>
                  </a:lnTo>
                  <a:lnTo>
                    <a:pt x="6375" y="10418"/>
                  </a:lnTo>
                  <a:lnTo>
                    <a:pt x="6506" y="10639"/>
                  </a:lnTo>
                  <a:lnTo>
                    <a:pt x="6636" y="10874"/>
                  </a:lnTo>
                  <a:lnTo>
                    <a:pt x="6793" y="11083"/>
                  </a:lnTo>
                  <a:lnTo>
                    <a:pt x="6936" y="11043"/>
                  </a:lnTo>
                  <a:lnTo>
                    <a:pt x="6962" y="10014"/>
                  </a:lnTo>
                  <a:lnTo>
                    <a:pt x="6975" y="9023"/>
                  </a:lnTo>
                  <a:lnTo>
                    <a:pt x="6949" y="8032"/>
                  </a:lnTo>
                  <a:lnTo>
                    <a:pt x="6910" y="7054"/>
                  </a:lnTo>
                  <a:lnTo>
                    <a:pt x="6884" y="6298"/>
                  </a:lnTo>
                  <a:lnTo>
                    <a:pt x="6858" y="5529"/>
                  </a:lnTo>
                  <a:lnTo>
                    <a:pt x="6832" y="4746"/>
                  </a:lnTo>
                  <a:lnTo>
                    <a:pt x="6780" y="3964"/>
                  </a:lnTo>
                  <a:lnTo>
                    <a:pt x="6754" y="3573"/>
                  </a:lnTo>
                  <a:lnTo>
                    <a:pt x="6714" y="3195"/>
                  </a:lnTo>
                  <a:lnTo>
                    <a:pt x="6662" y="2804"/>
                  </a:lnTo>
                  <a:lnTo>
                    <a:pt x="6610" y="2426"/>
                  </a:lnTo>
                  <a:lnTo>
                    <a:pt x="6545" y="2048"/>
                  </a:lnTo>
                  <a:lnTo>
                    <a:pt x="6454" y="1683"/>
                  </a:lnTo>
                  <a:lnTo>
                    <a:pt x="6362" y="1318"/>
                  </a:lnTo>
                  <a:lnTo>
                    <a:pt x="6258" y="966"/>
                  </a:lnTo>
                  <a:lnTo>
                    <a:pt x="6219" y="861"/>
                  </a:lnTo>
                  <a:lnTo>
                    <a:pt x="6180" y="770"/>
                  </a:lnTo>
                  <a:lnTo>
                    <a:pt x="6128" y="679"/>
                  </a:lnTo>
                  <a:lnTo>
                    <a:pt x="6063" y="601"/>
                  </a:lnTo>
                  <a:lnTo>
                    <a:pt x="5984" y="522"/>
                  </a:lnTo>
                  <a:lnTo>
                    <a:pt x="5880" y="470"/>
                  </a:lnTo>
                  <a:lnTo>
                    <a:pt x="5789" y="431"/>
                  </a:lnTo>
                  <a:lnTo>
                    <a:pt x="5684" y="392"/>
                  </a:lnTo>
                  <a:lnTo>
                    <a:pt x="5437" y="288"/>
                  </a:lnTo>
                  <a:lnTo>
                    <a:pt x="5202" y="196"/>
                  </a:lnTo>
                  <a:lnTo>
                    <a:pt x="4967" y="105"/>
                  </a:lnTo>
                  <a:lnTo>
                    <a:pt x="4746" y="40"/>
                  </a:lnTo>
                  <a:lnTo>
                    <a:pt x="4628" y="14"/>
                  </a:lnTo>
                  <a:lnTo>
                    <a:pt x="45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3"/>
            <p:cNvSpPr/>
            <p:nvPr/>
          </p:nvSpPr>
          <p:spPr>
            <a:xfrm>
              <a:off x="10344591" y="3015211"/>
              <a:ext cx="68794" cy="373256"/>
            </a:xfrm>
            <a:custGeom>
              <a:avLst/>
              <a:gdLst/>
              <a:ahLst/>
              <a:cxnLst/>
              <a:rect l="l" t="t" r="r" b="b"/>
              <a:pathLst>
                <a:path w="4186" h="22712" extrusionOk="0">
                  <a:moveTo>
                    <a:pt x="1" y="1"/>
                  </a:moveTo>
                  <a:lnTo>
                    <a:pt x="1" y="22712"/>
                  </a:lnTo>
                  <a:lnTo>
                    <a:pt x="4186" y="22712"/>
                  </a:lnTo>
                  <a:lnTo>
                    <a:pt x="4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3"/>
            <p:cNvSpPr/>
            <p:nvPr/>
          </p:nvSpPr>
          <p:spPr>
            <a:xfrm>
              <a:off x="10388519" y="2878297"/>
              <a:ext cx="49730" cy="122583"/>
            </a:xfrm>
            <a:custGeom>
              <a:avLst/>
              <a:gdLst/>
              <a:ahLst/>
              <a:cxnLst/>
              <a:rect l="l" t="t" r="r" b="b"/>
              <a:pathLst>
                <a:path w="3026" h="7459" extrusionOk="0">
                  <a:moveTo>
                    <a:pt x="2908" y="1"/>
                  </a:moveTo>
                  <a:lnTo>
                    <a:pt x="2660" y="444"/>
                  </a:lnTo>
                  <a:lnTo>
                    <a:pt x="2439" y="900"/>
                  </a:lnTo>
                  <a:lnTo>
                    <a:pt x="2008" y="1800"/>
                  </a:lnTo>
                  <a:lnTo>
                    <a:pt x="1578" y="2699"/>
                  </a:lnTo>
                  <a:lnTo>
                    <a:pt x="1161" y="3599"/>
                  </a:lnTo>
                  <a:lnTo>
                    <a:pt x="1057" y="3821"/>
                  </a:lnTo>
                  <a:lnTo>
                    <a:pt x="939" y="4042"/>
                  </a:lnTo>
                  <a:lnTo>
                    <a:pt x="705" y="4486"/>
                  </a:lnTo>
                  <a:lnTo>
                    <a:pt x="587" y="4694"/>
                  </a:lnTo>
                  <a:lnTo>
                    <a:pt x="496" y="4916"/>
                  </a:lnTo>
                  <a:lnTo>
                    <a:pt x="405" y="5150"/>
                  </a:lnTo>
                  <a:lnTo>
                    <a:pt x="327" y="5385"/>
                  </a:lnTo>
                  <a:lnTo>
                    <a:pt x="209" y="5854"/>
                  </a:lnTo>
                  <a:lnTo>
                    <a:pt x="118" y="6337"/>
                  </a:lnTo>
                  <a:lnTo>
                    <a:pt x="79" y="6585"/>
                  </a:lnTo>
                  <a:lnTo>
                    <a:pt x="40" y="6845"/>
                  </a:lnTo>
                  <a:lnTo>
                    <a:pt x="14" y="7106"/>
                  </a:lnTo>
                  <a:lnTo>
                    <a:pt x="1" y="7380"/>
                  </a:lnTo>
                  <a:lnTo>
                    <a:pt x="105" y="7458"/>
                  </a:lnTo>
                  <a:lnTo>
                    <a:pt x="235" y="7380"/>
                  </a:lnTo>
                  <a:lnTo>
                    <a:pt x="353" y="7302"/>
                  </a:lnTo>
                  <a:lnTo>
                    <a:pt x="574" y="7132"/>
                  </a:lnTo>
                  <a:lnTo>
                    <a:pt x="770" y="6950"/>
                  </a:lnTo>
                  <a:lnTo>
                    <a:pt x="952" y="6754"/>
                  </a:lnTo>
                  <a:lnTo>
                    <a:pt x="1122" y="6545"/>
                  </a:lnTo>
                  <a:lnTo>
                    <a:pt x="1278" y="6337"/>
                  </a:lnTo>
                  <a:lnTo>
                    <a:pt x="1422" y="6115"/>
                  </a:lnTo>
                  <a:lnTo>
                    <a:pt x="1552" y="5894"/>
                  </a:lnTo>
                  <a:lnTo>
                    <a:pt x="1669" y="5672"/>
                  </a:lnTo>
                  <a:lnTo>
                    <a:pt x="1774" y="5437"/>
                  </a:lnTo>
                  <a:lnTo>
                    <a:pt x="1865" y="5203"/>
                  </a:lnTo>
                  <a:lnTo>
                    <a:pt x="1930" y="4955"/>
                  </a:lnTo>
                  <a:lnTo>
                    <a:pt x="2048" y="4459"/>
                  </a:lnTo>
                  <a:lnTo>
                    <a:pt x="2165" y="3964"/>
                  </a:lnTo>
                  <a:lnTo>
                    <a:pt x="2413" y="2999"/>
                  </a:lnTo>
                  <a:lnTo>
                    <a:pt x="2634" y="2008"/>
                  </a:lnTo>
                  <a:lnTo>
                    <a:pt x="2830" y="1031"/>
                  </a:lnTo>
                  <a:lnTo>
                    <a:pt x="3025" y="53"/>
                  </a:lnTo>
                  <a:lnTo>
                    <a:pt x="2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3"/>
            <p:cNvSpPr/>
            <p:nvPr/>
          </p:nvSpPr>
          <p:spPr>
            <a:xfrm>
              <a:off x="10024286" y="3368318"/>
              <a:ext cx="193695" cy="20148"/>
            </a:xfrm>
            <a:custGeom>
              <a:avLst/>
              <a:gdLst/>
              <a:ahLst/>
              <a:cxnLst/>
              <a:rect l="l" t="t" r="r" b="b"/>
              <a:pathLst>
                <a:path w="11786" h="1226" extrusionOk="0">
                  <a:moveTo>
                    <a:pt x="0" y="0"/>
                  </a:moveTo>
                  <a:lnTo>
                    <a:pt x="2855" y="913"/>
                  </a:lnTo>
                  <a:lnTo>
                    <a:pt x="2855" y="1226"/>
                  </a:lnTo>
                  <a:lnTo>
                    <a:pt x="8931" y="1226"/>
                  </a:lnTo>
                  <a:lnTo>
                    <a:pt x="8931" y="913"/>
                  </a:lnTo>
                  <a:lnTo>
                    <a:pt x="11786" y="0"/>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3"/>
            <p:cNvSpPr/>
            <p:nvPr/>
          </p:nvSpPr>
          <p:spPr>
            <a:xfrm>
              <a:off x="10025995" y="3296533"/>
              <a:ext cx="160284" cy="71801"/>
            </a:xfrm>
            <a:custGeom>
              <a:avLst/>
              <a:gdLst/>
              <a:ahLst/>
              <a:cxnLst/>
              <a:rect l="l" t="t" r="r" b="b"/>
              <a:pathLst>
                <a:path w="9753" h="4369" extrusionOk="0">
                  <a:moveTo>
                    <a:pt x="1669" y="1187"/>
                  </a:moveTo>
                  <a:lnTo>
                    <a:pt x="1747" y="1200"/>
                  </a:lnTo>
                  <a:lnTo>
                    <a:pt x="1826" y="1213"/>
                  </a:lnTo>
                  <a:lnTo>
                    <a:pt x="1982" y="1252"/>
                  </a:lnTo>
                  <a:lnTo>
                    <a:pt x="2047" y="1487"/>
                  </a:lnTo>
                  <a:lnTo>
                    <a:pt x="2113" y="1709"/>
                  </a:lnTo>
                  <a:lnTo>
                    <a:pt x="2204" y="1930"/>
                  </a:lnTo>
                  <a:lnTo>
                    <a:pt x="2295" y="2139"/>
                  </a:lnTo>
                  <a:lnTo>
                    <a:pt x="2386" y="2334"/>
                  </a:lnTo>
                  <a:lnTo>
                    <a:pt x="2491" y="2530"/>
                  </a:lnTo>
                  <a:lnTo>
                    <a:pt x="2595" y="2699"/>
                  </a:lnTo>
                  <a:lnTo>
                    <a:pt x="2712" y="2869"/>
                  </a:lnTo>
                  <a:lnTo>
                    <a:pt x="2712" y="2869"/>
                  </a:lnTo>
                  <a:lnTo>
                    <a:pt x="2269" y="2856"/>
                  </a:lnTo>
                  <a:lnTo>
                    <a:pt x="1669" y="2856"/>
                  </a:lnTo>
                  <a:lnTo>
                    <a:pt x="1578" y="2843"/>
                  </a:lnTo>
                  <a:lnTo>
                    <a:pt x="1500" y="2830"/>
                  </a:lnTo>
                  <a:lnTo>
                    <a:pt x="1422" y="2817"/>
                  </a:lnTo>
                  <a:lnTo>
                    <a:pt x="1343" y="2791"/>
                  </a:lnTo>
                  <a:lnTo>
                    <a:pt x="1278" y="2752"/>
                  </a:lnTo>
                  <a:lnTo>
                    <a:pt x="1200" y="2712"/>
                  </a:lnTo>
                  <a:lnTo>
                    <a:pt x="1083" y="2608"/>
                  </a:lnTo>
                  <a:lnTo>
                    <a:pt x="978" y="2491"/>
                  </a:lnTo>
                  <a:lnTo>
                    <a:pt x="939" y="2413"/>
                  </a:lnTo>
                  <a:lnTo>
                    <a:pt x="900" y="2347"/>
                  </a:lnTo>
                  <a:lnTo>
                    <a:pt x="874" y="2269"/>
                  </a:lnTo>
                  <a:lnTo>
                    <a:pt x="861" y="2191"/>
                  </a:lnTo>
                  <a:lnTo>
                    <a:pt x="848" y="2113"/>
                  </a:lnTo>
                  <a:lnTo>
                    <a:pt x="835" y="2021"/>
                  </a:lnTo>
                  <a:lnTo>
                    <a:pt x="848" y="1943"/>
                  </a:lnTo>
                  <a:lnTo>
                    <a:pt x="861" y="1852"/>
                  </a:lnTo>
                  <a:lnTo>
                    <a:pt x="874" y="1774"/>
                  </a:lnTo>
                  <a:lnTo>
                    <a:pt x="900" y="1695"/>
                  </a:lnTo>
                  <a:lnTo>
                    <a:pt x="939" y="1630"/>
                  </a:lnTo>
                  <a:lnTo>
                    <a:pt x="978" y="1565"/>
                  </a:lnTo>
                  <a:lnTo>
                    <a:pt x="1083" y="1435"/>
                  </a:lnTo>
                  <a:lnTo>
                    <a:pt x="1200" y="1330"/>
                  </a:lnTo>
                  <a:lnTo>
                    <a:pt x="1278" y="1291"/>
                  </a:lnTo>
                  <a:lnTo>
                    <a:pt x="1343" y="1265"/>
                  </a:lnTo>
                  <a:lnTo>
                    <a:pt x="1422" y="1226"/>
                  </a:lnTo>
                  <a:lnTo>
                    <a:pt x="1500" y="1213"/>
                  </a:lnTo>
                  <a:lnTo>
                    <a:pt x="1578" y="1200"/>
                  </a:lnTo>
                  <a:lnTo>
                    <a:pt x="1669" y="1187"/>
                  </a:lnTo>
                  <a:close/>
                  <a:moveTo>
                    <a:pt x="1826" y="1"/>
                  </a:moveTo>
                  <a:lnTo>
                    <a:pt x="1839" y="366"/>
                  </a:lnTo>
                  <a:lnTo>
                    <a:pt x="1669" y="353"/>
                  </a:lnTo>
                  <a:lnTo>
                    <a:pt x="1500" y="366"/>
                  </a:lnTo>
                  <a:lnTo>
                    <a:pt x="1330" y="379"/>
                  </a:lnTo>
                  <a:lnTo>
                    <a:pt x="1174" y="431"/>
                  </a:lnTo>
                  <a:lnTo>
                    <a:pt x="1017" y="483"/>
                  </a:lnTo>
                  <a:lnTo>
                    <a:pt x="874" y="548"/>
                  </a:lnTo>
                  <a:lnTo>
                    <a:pt x="731" y="639"/>
                  </a:lnTo>
                  <a:lnTo>
                    <a:pt x="600" y="731"/>
                  </a:lnTo>
                  <a:lnTo>
                    <a:pt x="483" y="835"/>
                  </a:lnTo>
                  <a:lnTo>
                    <a:pt x="379" y="965"/>
                  </a:lnTo>
                  <a:lnTo>
                    <a:pt x="287" y="1083"/>
                  </a:lnTo>
                  <a:lnTo>
                    <a:pt x="196" y="1226"/>
                  </a:lnTo>
                  <a:lnTo>
                    <a:pt x="131" y="1370"/>
                  </a:lnTo>
                  <a:lnTo>
                    <a:pt x="66" y="1526"/>
                  </a:lnTo>
                  <a:lnTo>
                    <a:pt x="27" y="1682"/>
                  </a:lnTo>
                  <a:lnTo>
                    <a:pt x="0" y="1852"/>
                  </a:lnTo>
                  <a:lnTo>
                    <a:pt x="0" y="2021"/>
                  </a:lnTo>
                  <a:lnTo>
                    <a:pt x="0" y="2191"/>
                  </a:lnTo>
                  <a:lnTo>
                    <a:pt x="27" y="2360"/>
                  </a:lnTo>
                  <a:lnTo>
                    <a:pt x="66" y="2517"/>
                  </a:lnTo>
                  <a:lnTo>
                    <a:pt x="131" y="2673"/>
                  </a:lnTo>
                  <a:lnTo>
                    <a:pt x="196" y="2817"/>
                  </a:lnTo>
                  <a:lnTo>
                    <a:pt x="287" y="2960"/>
                  </a:lnTo>
                  <a:lnTo>
                    <a:pt x="379" y="3090"/>
                  </a:lnTo>
                  <a:lnTo>
                    <a:pt x="483" y="3208"/>
                  </a:lnTo>
                  <a:lnTo>
                    <a:pt x="600" y="3312"/>
                  </a:lnTo>
                  <a:lnTo>
                    <a:pt x="731" y="3403"/>
                  </a:lnTo>
                  <a:lnTo>
                    <a:pt x="874" y="3495"/>
                  </a:lnTo>
                  <a:lnTo>
                    <a:pt x="1017" y="3560"/>
                  </a:lnTo>
                  <a:lnTo>
                    <a:pt x="1174" y="3625"/>
                  </a:lnTo>
                  <a:lnTo>
                    <a:pt x="1330" y="3664"/>
                  </a:lnTo>
                  <a:lnTo>
                    <a:pt x="1500" y="3690"/>
                  </a:lnTo>
                  <a:lnTo>
                    <a:pt x="2256" y="3690"/>
                  </a:lnTo>
                  <a:lnTo>
                    <a:pt x="2673" y="3716"/>
                  </a:lnTo>
                  <a:lnTo>
                    <a:pt x="2869" y="3729"/>
                  </a:lnTo>
                  <a:lnTo>
                    <a:pt x="3064" y="3768"/>
                  </a:lnTo>
                  <a:lnTo>
                    <a:pt x="3260" y="3808"/>
                  </a:lnTo>
                  <a:lnTo>
                    <a:pt x="3468" y="3873"/>
                  </a:lnTo>
                  <a:lnTo>
                    <a:pt x="3494" y="3795"/>
                  </a:lnTo>
                  <a:lnTo>
                    <a:pt x="3768" y="4055"/>
                  </a:lnTo>
                  <a:lnTo>
                    <a:pt x="4003" y="4225"/>
                  </a:lnTo>
                  <a:lnTo>
                    <a:pt x="4159" y="4342"/>
                  </a:lnTo>
                  <a:lnTo>
                    <a:pt x="4212" y="4368"/>
                  </a:lnTo>
                  <a:lnTo>
                    <a:pt x="7380" y="4368"/>
                  </a:lnTo>
                  <a:lnTo>
                    <a:pt x="7471" y="4303"/>
                  </a:lnTo>
                  <a:lnTo>
                    <a:pt x="7745" y="4094"/>
                  </a:lnTo>
                  <a:lnTo>
                    <a:pt x="7927" y="3938"/>
                  </a:lnTo>
                  <a:lnTo>
                    <a:pt x="8123" y="3755"/>
                  </a:lnTo>
                  <a:lnTo>
                    <a:pt x="8344" y="3534"/>
                  </a:lnTo>
                  <a:lnTo>
                    <a:pt x="8566" y="3273"/>
                  </a:lnTo>
                  <a:lnTo>
                    <a:pt x="8788" y="2986"/>
                  </a:lnTo>
                  <a:lnTo>
                    <a:pt x="9009" y="2660"/>
                  </a:lnTo>
                  <a:lnTo>
                    <a:pt x="9114" y="2478"/>
                  </a:lnTo>
                  <a:lnTo>
                    <a:pt x="9205" y="2295"/>
                  </a:lnTo>
                  <a:lnTo>
                    <a:pt x="9296" y="2100"/>
                  </a:lnTo>
                  <a:lnTo>
                    <a:pt x="9387" y="1904"/>
                  </a:lnTo>
                  <a:lnTo>
                    <a:pt x="9466" y="1695"/>
                  </a:lnTo>
                  <a:lnTo>
                    <a:pt x="9544" y="1474"/>
                  </a:lnTo>
                  <a:lnTo>
                    <a:pt x="9596" y="1252"/>
                  </a:lnTo>
                  <a:lnTo>
                    <a:pt x="9661" y="1018"/>
                  </a:lnTo>
                  <a:lnTo>
                    <a:pt x="9700" y="783"/>
                  </a:lnTo>
                  <a:lnTo>
                    <a:pt x="9726" y="535"/>
                  </a:lnTo>
                  <a:lnTo>
                    <a:pt x="9752" y="274"/>
                  </a:lnTo>
                  <a:lnTo>
                    <a:pt x="975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3"/>
            <p:cNvSpPr/>
            <p:nvPr/>
          </p:nvSpPr>
          <p:spPr>
            <a:xfrm>
              <a:off x="10081280" y="3137548"/>
              <a:ext cx="42006" cy="144227"/>
            </a:xfrm>
            <a:custGeom>
              <a:avLst/>
              <a:gdLst/>
              <a:ahLst/>
              <a:cxnLst/>
              <a:rect l="l" t="t" r="r" b="b"/>
              <a:pathLst>
                <a:path w="2556" h="8776" extrusionOk="0">
                  <a:moveTo>
                    <a:pt x="1512" y="1"/>
                  </a:moveTo>
                  <a:lnTo>
                    <a:pt x="1669" y="288"/>
                  </a:lnTo>
                  <a:lnTo>
                    <a:pt x="1799" y="575"/>
                  </a:lnTo>
                  <a:lnTo>
                    <a:pt x="1864" y="718"/>
                  </a:lnTo>
                  <a:lnTo>
                    <a:pt x="1917" y="861"/>
                  </a:lnTo>
                  <a:lnTo>
                    <a:pt x="1956" y="1018"/>
                  </a:lnTo>
                  <a:lnTo>
                    <a:pt x="1982" y="1161"/>
                  </a:lnTo>
                  <a:lnTo>
                    <a:pt x="2008" y="1305"/>
                  </a:lnTo>
                  <a:lnTo>
                    <a:pt x="2021" y="1448"/>
                  </a:lnTo>
                  <a:lnTo>
                    <a:pt x="2021" y="1578"/>
                  </a:lnTo>
                  <a:lnTo>
                    <a:pt x="2008" y="1722"/>
                  </a:lnTo>
                  <a:lnTo>
                    <a:pt x="1995" y="1787"/>
                  </a:lnTo>
                  <a:lnTo>
                    <a:pt x="1982" y="1852"/>
                  </a:lnTo>
                  <a:lnTo>
                    <a:pt x="1956" y="1917"/>
                  </a:lnTo>
                  <a:lnTo>
                    <a:pt x="1943" y="1983"/>
                  </a:lnTo>
                  <a:lnTo>
                    <a:pt x="1917" y="2048"/>
                  </a:lnTo>
                  <a:lnTo>
                    <a:pt x="1891" y="2100"/>
                  </a:lnTo>
                  <a:lnTo>
                    <a:pt x="1838" y="2217"/>
                  </a:lnTo>
                  <a:lnTo>
                    <a:pt x="1773" y="2335"/>
                  </a:lnTo>
                  <a:lnTo>
                    <a:pt x="1734" y="2400"/>
                  </a:lnTo>
                  <a:lnTo>
                    <a:pt x="1695" y="2452"/>
                  </a:lnTo>
                  <a:lnTo>
                    <a:pt x="1656" y="2504"/>
                  </a:lnTo>
                  <a:lnTo>
                    <a:pt x="1617" y="2556"/>
                  </a:lnTo>
                  <a:lnTo>
                    <a:pt x="1525" y="2647"/>
                  </a:lnTo>
                  <a:lnTo>
                    <a:pt x="1317" y="2830"/>
                  </a:lnTo>
                  <a:lnTo>
                    <a:pt x="1069" y="3013"/>
                  </a:lnTo>
                  <a:lnTo>
                    <a:pt x="808" y="3221"/>
                  </a:lnTo>
                  <a:lnTo>
                    <a:pt x="665" y="3338"/>
                  </a:lnTo>
                  <a:lnTo>
                    <a:pt x="535" y="3469"/>
                  </a:lnTo>
                  <a:lnTo>
                    <a:pt x="404" y="3625"/>
                  </a:lnTo>
                  <a:lnTo>
                    <a:pt x="287" y="3795"/>
                  </a:lnTo>
                  <a:lnTo>
                    <a:pt x="183" y="3964"/>
                  </a:lnTo>
                  <a:lnTo>
                    <a:pt x="104" y="4160"/>
                  </a:lnTo>
                  <a:lnTo>
                    <a:pt x="52" y="4355"/>
                  </a:lnTo>
                  <a:lnTo>
                    <a:pt x="13" y="4564"/>
                  </a:lnTo>
                  <a:lnTo>
                    <a:pt x="0" y="4773"/>
                  </a:lnTo>
                  <a:lnTo>
                    <a:pt x="26" y="4994"/>
                  </a:lnTo>
                  <a:lnTo>
                    <a:pt x="39" y="5099"/>
                  </a:lnTo>
                  <a:lnTo>
                    <a:pt x="78" y="5203"/>
                  </a:lnTo>
                  <a:lnTo>
                    <a:pt x="104" y="5307"/>
                  </a:lnTo>
                  <a:lnTo>
                    <a:pt x="157" y="5411"/>
                  </a:lnTo>
                  <a:lnTo>
                    <a:pt x="196" y="5503"/>
                  </a:lnTo>
                  <a:lnTo>
                    <a:pt x="248" y="5594"/>
                  </a:lnTo>
                  <a:lnTo>
                    <a:pt x="313" y="5672"/>
                  </a:lnTo>
                  <a:lnTo>
                    <a:pt x="365" y="5750"/>
                  </a:lnTo>
                  <a:lnTo>
                    <a:pt x="496" y="5894"/>
                  </a:lnTo>
                  <a:lnTo>
                    <a:pt x="626" y="6024"/>
                  </a:lnTo>
                  <a:lnTo>
                    <a:pt x="756" y="6155"/>
                  </a:lnTo>
                  <a:lnTo>
                    <a:pt x="887" y="6259"/>
                  </a:lnTo>
                  <a:lnTo>
                    <a:pt x="1147" y="6467"/>
                  </a:lnTo>
                  <a:lnTo>
                    <a:pt x="1382" y="6650"/>
                  </a:lnTo>
                  <a:lnTo>
                    <a:pt x="1499" y="6754"/>
                  </a:lnTo>
                  <a:lnTo>
                    <a:pt x="1604" y="6846"/>
                  </a:lnTo>
                  <a:lnTo>
                    <a:pt x="1708" y="6937"/>
                  </a:lnTo>
                  <a:lnTo>
                    <a:pt x="1799" y="7054"/>
                  </a:lnTo>
                  <a:lnTo>
                    <a:pt x="1877" y="7158"/>
                  </a:lnTo>
                  <a:lnTo>
                    <a:pt x="1956" y="7276"/>
                  </a:lnTo>
                  <a:lnTo>
                    <a:pt x="2021" y="7406"/>
                  </a:lnTo>
                  <a:lnTo>
                    <a:pt x="2086" y="7550"/>
                  </a:lnTo>
                  <a:lnTo>
                    <a:pt x="2138" y="7680"/>
                  </a:lnTo>
                  <a:lnTo>
                    <a:pt x="2177" y="7823"/>
                  </a:lnTo>
                  <a:lnTo>
                    <a:pt x="2256" y="8136"/>
                  </a:lnTo>
                  <a:lnTo>
                    <a:pt x="2295" y="8449"/>
                  </a:lnTo>
                  <a:lnTo>
                    <a:pt x="2347" y="8775"/>
                  </a:lnTo>
                  <a:lnTo>
                    <a:pt x="2425" y="8449"/>
                  </a:lnTo>
                  <a:lnTo>
                    <a:pt x="2464" y="8293"/>
                  </a:lnTo>
                  <a:lnTo>
                    <a:pt x="2477" y="8123"/>
                  </a:lnTo>
                  <a:lnTo>
                    <a:pt x="2503" y="7954"/>
                  </a:lnTo>
                  <a:lnTo>
                    <a:pt x="2503" y="7784"/>
                  </a:lnTo>
                  <a:lnTo>
                    <a:pt x="2503" y="7615"/>
                  </a:lnTo>
                  <a:lnTo>
                    <a:pt x="2477" y="7445"/>
                  </a:lnTo>
                  <a:lnTo>
                    <a:pt x="2451" y="7263"/>
                  </a:lnTo>
                  <a:lnTo>
                    <a:pt x="2399" y="7093"/>
                  </a:lnTo>
                  <a:lnTo>
                    <a:pt x="2347" y="6924"/>
                  </a:lnTo>
                  <a:lnTo>
                    <a:pt x="2269" y="6754"/>
                  </a:lnTo>
                  <a:lnTo>
                    <a:pt x="2177" y="6598"/>
                  </a:lnTo>
                  <a:lnTo>
                    <a:pt x="2073" y="6441"/>
                  </a:lnTo>
                  <a:lnTo>
                    <a:pt x="1956" y="6298"/>
                  </a:lnTo>
                  <a:lnTo>
                    <a:pt x="1838" y="6168"/>
                  </a:lnTo>
                  <a:lnTo>
                    <a:pt x="1604" y="5933"/>
                  </a:lnTo>
                  <a:lnTo>
                    <a:pt x="1382" y="5711"/>
                  </a:lnTo>
                  <a:lnTo>
                    <a:pt x="1173" y="5490"/>
                  </a:lnTo>
                  <a:lnTo>
                    <a:pt x="1082" y="5385"/>
                  </a:lnTo>
                  <a:lnTo>
                    <a:pt x="1004" y="5281"/>
                  </a:lnTo>
                  <a:lnTo>
                    <a:pt x="952" y="5177"/>
                  </a:lnTo>
                  <a:lnTo>
                    <a:pt x="900" y="5072"/>
                  </a:lnTo>
                  <a:lnTo>
                    <a:pt x="861" y="4981"/>
                  </a:lnTo>
                  <a:lnTo>
                    <a:pt x="848" y="4877"/>
                  </a:lnTo>
                  <a:lnTo>
                    <a:pt x="848" y="4773"/>
                  </a:lnTo>
                  <a:lnTo>
                    <a:pt x="848" y="4655"/>
                  </a:lnTo>
                  <a:lnTo>
                    <a:pt x="874" y="4551"/>
                  </a:lnTo>
                  <a:lnTo>
                    <a:pt x="900" y="4434"/>
                  </a:lnTo>
                  <a:lnTo>
                    <a:pt x="952" y="4329"/>
                  </a:lnTo>
                  <a:lnTo>
                    <a:pt x="1004" y="4225"/>
                  </a:lnTo>
                  <a:lnTo>
                    <a:pt x="1069" y="4134"/>
                  </a:lnTo>
                  <a:lnTo>
                    <a:pt x="1147" y="4029"/>
                  </a:lnTo>
                  <a:lnTo>
                    <a:pt x="1239" y="3938"/>
                  </a:lnTo>
                  <a:lnTo>
                    <a:pt x="1343" y="3834"/>
                  </a:lnTo>
                  <a:lnTo>
                    <a:pt x="1565" y="3638"/>
                  </a:lnTo>
                  <a:lnTo>
                    <a:pt x="1825" y="3417"/>
                  </a:lnTo>
                  <a:lnTo>
                    <a:pt x="1956" y="3286"/>
                  </a:lnTo>
                  <a:lnTo>
                    <a:pt x="2073" y="3143"/>
                  </a:lnTo>
                  <a:lnTo>
                    <a:pt x="2190" y="2986"/>
                  </a:lnTo>
                  <a:lnTo>
                    <a:pt x="2243" y="2908"/>
                  </a:lnTo>
                  <a:lnTo>
                    <a:pt x="2295" y="2830"/>
                  </a:lnTo>
                  <a:lnTo>
                    <a:pt x="2334" y="2739"/>
                  </a:lnTo>
                  <a:lnTo>
                    <a:pt x="2373" y="2661"/>
                  </a:lnTo>
                  <a:lnTo>
                    <a:pt x="2451" y="2478"/>
                  </a:lnTo>
                  <a:lnTo>
                    <a:pt x="2503" y="2295"/>
                  </a:lnTo>
                  <a:lnTo>
                    <a:pt x="2542" y="2113"/>
                  </a:lnTo>
                  <a:lnTo>
                    <a:pt x="2555" y="1917"/>
                  </a:lnTo>
                  <a:lnTo>
                    <a:pt x="2555" y="1735"/>
                  </a:lnTo>
                  <a:lnTo>
                    <a:pt x="2542" y="1552"/>
                  </a:lnTo>
                  <a:lnTo>
                    <a:pt x="2503" y="1370"/>
                  </a:lnTo>
                  <a:lnTo>
                    <a:pt x="2451" y="1200"/>
                  </a:lnTo>
                  <a:lnTo>
                    <a:pt x="2386" y="1031"/>
                  </a:lnTo>
                  <a:lnTo>
                    <a:pt x="2295" y="874"/>
                  </a:lnTo>
                  <a:lnTo>
                    <a:pt x="2216" y="718"/>
                  </a:lnTo>
                  <a:lnTo>
                    <a:pt x="2112" y="588"/>
                  </a:lnTo>
                  <a:lnTo>
                    <a:pt x="2008" y="457"/>
                  </a:lnTo>
                  <a:lnTo>
                    <a:pt x="1891" y="327"/>
                  </a:lnTo>
                  <a:lnTo>
                    <a:pt x="1773" y="209"/>
                  </a:lnTo>
                  <a:lnTo>
                    <a:pt x="1643" y="105"/>
                  </a:lnTo>
                  <a:lnTo>
                    <a:pt x="15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3"/>
            <p:cNvSpPr/>
            <p:nvPr/>
          </p:nvSpPr>
          <p:spPr>
            <a:xfrm>
              <a:off x="10120920" y="3082066"/>
              <a:ext cx="32145" cy="127497"/>
            </a:xfrm>
            <a:custGeom>
              <a:avLst/>
              <a:gdLst/>
              <a:ahLst/>
              <a:cxnLst/>
              <a:rect l="l" t="t" r="r" b="b"/>
              <a:pathLst>
                <a:path w="1956" h="7758" extrusionOk="0">
                  <a:moveTo>
                    <a:pt x="508" y="0"/>
                  </a:moveTo>
                  <a:lnTo>
                    <a:pt x="430" y="118"/>
                  </a:lnTo>
                  <a:lnTo>
                    <a:pt x="365" y="235"/>
                  </a:lnTo>
                  <a:lnTo>
                    <a:pt x="300" y="352"/>
                  </a:lnTo>
                  <a:lnTo>
                    <a:pt x="235" y="470"/>
                  </a:lnTo>
                  <a:lnTo>
                    <a:pt x="183" y="600"/>
                  </a:lnTo>
                  <a:lnTo>
                    <a:pt x="143" y="730"/>
                  </a:lnTo>
                  <a:lnTo>
                    <a:pt x="104" y="874"/>
                  </a:lnTo>
                  <a:lnTo>
                    <a:pt x="65" y="1004"/>
                  </a:lnTo>
                  <a:lnTo>
                    <a:pt x="26" y="1278"/>
                  </a:lnTo>
                  <a:lnTo>
                    <a:pt x="0" y="1565"/>
                  </a:lnTo>
                  <a:lnTo>
                    <a:pt x="13" y="1852"/>
                  </a:lnTo>
                  <a:lnTo>
                    <a:pt x="39" y="2125"/>
                  </a:lnTo>
                  <a:lnTo>
                    <a:pt x="104" y="2412"/>
                  </a:lnTo>
                  <a:lnTo>
                    <a:pt x="130" y="2556"/>
                  </a:lnTo>
                  <a:lnTo>
                    <a:pt x="183" y="2686"/>
                  </a:lnTo>
                  <a:lnTo>
                    <a:pt x="235" y="2829"/>
                  </a:lnTo>
                  <a:lnTo>
                    <a:pt x="287" y="2960"/>
                  </a:lnTo>
                  <a:lnTo>
                    <a:pt x="417" y="3220"/>
                  </a:lnTo>
                  <a:lnTo>
                    <a:pt x="561" y="3468"/>
                  </a:lnTo>
                  <a:lnTo>
                    <a:pt x="704" y="3690"/>
                  </a:lnTo>
                  <a:lnTo>
                    <a:pt x="834" y="3885"/>
                  </a:lnTo>
                  <a:lnTo>
                    <a:pt x="939" y="4081"/>
                  </a:lnTo>
                  <a:lnTo>
                    <a:pt x="1030" y="4276"/>
                  </a:lnTo>
                  <a:lnTo>
                    <a:pt x="1095" y="4485"/>
                  </a:lnTo>
                  <a:lnTo>
                    <a:pt x="1134" y="4694"/>
                  </a:lnTo>
                  <a:lnTo>
                    <a:pt x="1160" y="4915"/>
                  </a:lnTo>
                  <a:lnTo>
                    <a:pt x="1160" y="5124"/>
                  </a:lnTo>
                  <a:lnTo>
                    <a:pt x="1147" y="5346"/>
                  </a:lnTo>
                  <a:lnTo>
                    <a:pt x="1108" y="5567"/>
                  </a:lnTo>
                  <a:lnTo>
                    <a:pt x="1043" y="5776"/>
                  </a:lnTo>
                  <a:lnTo>
                    <a:pt x="1004" y="5893"/>
                  </a:lnTo>
                  <a:lnTo>
                    <a:pt x="965" y="5997"/>
                  </a:lnTo>
                  <a:lnTo>
                    <a:pt x="913" y="6102"/>
                  </a:lnTo>
                  <a:lnTo>
                    <a:pt x="860" y="6206"/>
                  </a:lnTo>
                  <a:lnTo>
                    <a:pt x="730" y="6441"/>
                  </a:lnTo>
                  <a:lnTo>
                    <a:pt x="600" y="6675"/>
                  </a:lnTo>
                  <a:lnTo>
                    <a:pt x="495" y="6936"/>
                  </a:lnTo>
                  <a:lnTo>
                    <a:pt x="443" y="7066"/>
                  </a:lnTo>
                  <a:lnTo>
                    <a:pt x="417" y="7210"/>
                  </a:lnTo>
                  <a:lnTo>
                    <a:pt x="391" y="7353"/>
                  </a:lnTo>
                  <a:lnTo>
                    <a:pt x="404" y="7497"/>
                  </a:lnTo>
                  <a:lnTo>
                    <a:pt x="430" y="7627"/>
                  </a:lnTo>
                  <a:lnTo>
                    <a:pt x="469" y="7757"/>
                  </a:lnTo>
                  <a:lnTo>
                    <a:pt x="495" y="7627"/>
                  </a:lnTo>
                  <a:lnTo>
                    <a:pt x="522" y="7510"/>
                  </a:lnTo>
                  <a:lnTo>
                    <a:pt x="574" y="7392"/>
                  </a:lnTo>
                  <a:lnTo>
                    <a:pt x="626" y="7288"/>
                  </a:lnTo>
                  <a:lnTo>
                    <a:pt x="704" y="7184"/>
                  </a:lnTo>
                  <a:lnTo>
                    <a:pt x="782" y="7093"/>
                  </a:lnTo>
                  <a:lnTo>
                    <a:pt x="939" y="6910"/>
                  </a:lnTo>
                  <a:lnTo>
                    <a:pt x="1121" y="6727"/>
                  </a:lnTo>
                  <a:lnTo>
                    <a:pt x="1304" y="6532"/>
                  </a:lnTo>
                  <a:lnTo>
                    <a:pt x="1395" y="6428"/>
                  </a:lnTo>
                  <a:lnTo>
                    <a:pt x="1486" y="6310"/>
                  </a:lnTo>
                  <a:lnTo>
                    <a:pt x="1564" y="6193"/>
                  </a:lnTo>
                  <a:lnTo>
                    <a:pt x="1643" y="6063"/>
                  </a:lnTo>
                  <a:lnTo>
                    <a:pt x="1721" y="5919"/>
                  </a:lnTo>
                  <a:lnTo>
                    <a:pt x="1773" y="5789"/>
                  </a:lnTo>
                  <a:lnTo>
                    <a:pt x="1825" y="5645"/>
                  </a:lnTo>
                  <a:lnTo>
                    <a:pt x="1877" y="5502"/>
                  </a:lnTo>
                  <a:lnTo>
                    <a:pt x="1903" y="5359"/>
                  </a:lnTo>
                  <a:lnTo>
                    <a:pt x="1930" y="5202"/>
                  </a:lnTo>
                  <a:lnTo>
                    <a:pt x="1956" y="5059"/>
                  </a:lnTo>
                  <a:lnTo>
                    <a:pt x="1956" y="4902"/>
                  </a:lnTo>
                  <a:lnTo>
                    <a:pt x="1956" y="4746"/>
                  </a:lnTo>
                  <a:lnTo>
                    <a:pt x="1943" y="4602"/>
                  </a:lnTo>
                  <a:lnTo>
                    <a:pt x="1930" y="4446"/>
                  </a:lnTo>
                  <a:lnTo>
                    <a:pt x="1903" y="4290"/>
                  </a:lnTo>
                  <a:lnTo>
                    <a:pt x="1864" y="4146"/>
                  </a:lnTo>
                  <a:lnTo>
                    <a:pt x="1812" y="3990"/>
                  </a:lnTo>
                  <a:lnTo>
                    <a:pt x="1760" y="3846"/>
                  </a:lnTo>
                  <a:lnTo>
                    <a:pt x="1695" y="3703"/>
                  </a:lnTo>
                  <a:lnTo>
                    <a:pt x="1551" y="3455"/>
                  </a:lnTo>
                  <a:lnTo>
                    <a:pt x="1395" y="3220"/>
                  </a:lnTo>
                  <a:lnTo>
                    <a:pt x="1095" y="2803"/>
                  </a:lnTo>
                  <a:lnTo>
                    <a:pt x="978" y="2608"/>
                  </a:lnTo>
                  <a:lnTo>
                    <a:pt x="874" y="2412"/>
                  </a:lnTo>
                  <a:lnTo>
                    <a:pt x="769" y="2190"/>
                  </a:lnTo>
                  <a:lnTo>
                    <a:pt x="691" y="1982"/>
                  </a:lnTo>
                  <a:lnTo>
                    <a:pt x="613" y="1747"/>
                  </a:lnTo>
                  <a:lnTo>
                    <a:pt x="561" y="1513"/>
                  </a:lnTo>
                  <a:lnTo>
                    <a:pt x="508" y="1278"/>
                  </a:lnTo>
                  <a:lnTo>
                    <a:pt x="482" y="1030"/>
                  </a:lnTo>
                  <a:lnTo>
                    <a:pt x="469" y="782"/>
                  </a:lnTo>
                  <a:lnTo>
                    <a:pt x="469" y="522"/>
                  </a:lnTo>
                  <a:lnTo>
                    <a:pt x="482" y="261"/>
                  </a:lnTo>
                  <a:lnTo>
                    <a:pt x="50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3"/>
            <p:cNvSpPr/>
            <p:nvPr/>
          </p:nvSpPr>
          <p:spPr>
            <a:xfrm>
              <a:off x="10637055" y="3107982"/>
              <a:ext cx="119362" cy="280484"/>
            </a:xfrm>
            <a:custGeom>
              <a:avLst/>
              <a:gdLst/>
              <a:ahLst/>
              <a:cxnLst/>
              <a:rect l="l" t="t" r="r" b="b"/>
              <a:pathLst>
                <a:path w="7263" h="17067" extrusionOk="0">
                  <a:moveTo>
                    <a:pt x="3638" y="1"/>
                  </a:moveTo>
                  <a:lnTo>
                    <a:pt x="131" y="14"/>
                  </a:lnTo>
                  <a:lnTo>
                    <a:pt x="105" y="1370"/>
                  </a:lnTo>
                  <a:lnTo>
                    <a:pt x="66" y="3104"/>
                  </a:lnTo>
                  <a:lnTo>
                    <a:pt x="14" y="4851"/>
                  </a:lnTo>
                  <a:lnTo>
                    <a:pt x="1" y="56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43" y="15176"/>
                  </a:lnTo>
                  <a:lnTo>
                    <a:pt x="3143" y="15333"/>
                  </a:lnTo>
                  <a:lnTo>
                    <a:pt x="3130" y="15502"/>
                  </a:lnTo>
                  <a:lnTo>
                    <a:pt x="3091" y="15646"/>
                  </a:lnTo>
                  <a:lnTo>
                    <a:pt x="3065" y="15711"/>
                  </a:lnTo>
                  <a:lnTo>
                    <a:pt x="3026" y="15789"/>
                  </a:lnTo>
                  <a:lnTo>
                    <a:pt x="2973" y="15841"/>
                  </a:lnTo>
                  <a:lnTo>
                    <a:pt x="2934" y="15880"/>
                  </a:lnTo>
                  <a:lnTo>
                    <a:pt x="2817" y="15972"/>
                  </a:lnTo>
                  <a:lnTo>
                    <a:pt x="2700" y="16037"/>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774" y="17041"/>
                  </a:lnTo>
                  <a:lnTo>
                    <a:pt x="2465" y="17041"/>
                  </a:lnTo>
                  <a:lnTo>
                    <a:pt x="3430" y="17028"/>
                  </a:lnTo>
                  <a:lnTo>
                    <a:pt x="4316" y="17041"/>
                  </a:lnTo>
                  <a:lnTo>
                    <a:pt x="5190" y="17054"/>
                  </a:lnTo>
                  <a:lnTo>
                    <a:pt x="7002" y="17067"/>
                  </a:lnTo>
                  <a:lnTo>
                    <a:pt x="6663" y="16988"/>
                  </a:lnTo>
                  <a:lnTo>
                    <a:pt x="6363" y="16884"/>
                  </a:lnTo>
                  <a:lnTo>
                    <a:pt x="6089" y="16780"/>
                  </a:lnTo>
                  <a:lnTo>
                    <a:pt x="5829" y="16649"/>
                  </a:lnTo>
                  <a:lnTo>
                    <a:pt x="5294" y="16376"/>
                  </a:lnTo>
                  <a:lnTo>
                    <a:pt x="5007" y="16232"/>
                  </a:lnTo>
                  <a:lnTo>
                    <a:pt x="4694" y="16089"/>
                  </a:lnTo>
                  <a:lnTo>
                    <a:pt x="4564" y="16037"/>
                  </a:lnTo>
                  <a:lnTo>
                    <a:pt x="4447" y="15972"/>
                  </a:lnTo>
                  <a:lnTo>
                    <a:pt x="4329" y="15880"/>
                  </a:lnTo>
                  <a:lnTo>
                    <a:pt x="4290" y="15841"/>
                  </a:lnTo>
                  <a:lnTo>
                    <a:pt x="4238" y="15789"/>
                  </a:lnTo>
                  <a:lnTo>
                    <a:pt x="4199" y="15711"/>
                  </a:lnTo>
                  <a:lnTo>
                    <a:pt x="4173" y="15646"/>
                  </a:lnTo>
                  <a:lnTo>
                    <a:pt x="4134" y="15502"/>
                  </a:lnTo>
                  <a:lnTo>
                    <a:pt x="4121" y="15333"/>
                  </a:lnTo>
                  <a:lnTo>
                    <a:pt x="4121" y="15176"/>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5607"/>
                  </a:lnTo>
                  <a:lnTo>
                    <a:pt x="7250" y="4851"/>
                  </a:lnTo>
                  <a:lnTo>
                    <a:pt x="7198" y="3104"/>
                  </a:lnTo>
                  <a:lnTo>
                    <a:pt x="7158" y="1370"/>
                  </a:lnTo>
                  <a:lnTo>
                    <a:pt x="7132" y="14"/>
                  </a:lnTo>
                  <a:lnTo>
                    <a:pt x="3638" y="1"/>
                  </a:lnTo>
                  <a:close/>
                </a:path>
              </a:pathLst>
            </a:custGeom>
            <a:solidFill>
              <a:srgbClr val="F6F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3"/>
            <p:cNvSpPr/>
            <p:nvPr/>
          </p:nvSpPr>
          <p:spPr>
            <a:xfrm>
              <a:off x="10637055" y="3107982"/>
              <a:ext cx="119362" cy="280484"/>
            </a:xfrm>
            <a:custGeom>
              <a:avLst/>
              <a:gdLst/>
              <a:ahLst/>
              <a:cxnLst/>
              <a:rect l="l" t="t" r="r" b="b"/>
              <a:pathLst>
                <a:path w="7263" h="17067" fill="none" extrusionOk="0">
                  <a:moveTo>
                    <a:pt x="3638" y="1"/>
                  </a:moveTo>
                  <a:lnTo>
                    <a:pt x="3638" y="1"/>
                  </a:lnTo>
                  <a:lnTo>
                    <a:pt x="131" y="14"/>
                  </a:lnTo>
                  <a:lnTo>
                    <a:pt x="131" y="14"/>
                  </a:lnTo>
                  <a:lnTo>
                    <a:pt x="105" y="1370"/>
                  </a:lnTo>
                  <a:lnTo>
                    <a:pt x="66" y="3104"/>
                  </a:lnTo>
                  <a:lnTo>
                    <a:pt x="14" y="4851"/>
                  </a:lnTo>
                  <a:lnTo>
                    <a:pt x="1" y="5607"/>
                  </a:lnTo>
                  <a:lnTo>
                    <a:pt x="1" y="62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82" y="12034"/>
                  </a:lnTo>
                  <a:lnTo>
                    <a:pt x="3143" y="15176"/>
                  </a:lnTo>
                  <a:lnTo>
                    <a:pt x="3143" y="15176"/>
                  </a:lnTo>
                  <a:lnTo>
                    <a:pt x="3143" y="15333"/>
                  </a:lnTo>
                  <a:lnTo>
                    <a:pt x="3130" y="15502"/>
                  </a:lnTo>
                  <a:lnTo>
                    <a:pt x="3091" y="15646"/>
                  </a:lnTo>
                  <a:lnTo>
                    <a:pt x="3065" y="15711"/>
                  </a:lnTo>
                  <a:lnTo>
                    <a:pt x="3026" y="15789"/>
                  </a:lnTo>
                  <a:lnTo>
                    <a:pt x="3026" y="15789"/>
                  </a:lnTo>
                  <a:lnTo>
                    <a:pt x="2973" y="15841"/>
                  </a:lnTo>
                  <a:lnTo>
                    <a:pt x="2934" y="15880"/>
                  </a:lnTo>
                  <a:lnTo>
                    <a:pt x="2817" y="15972"/>
                  </a:lnTo>
                  <a:lnTo>
                    <a:pt x="2700" y="16037"/>
                  </a:lnTo>
                  <a:lnTo>
                    <a:pt x="2569" y="16089"/>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109" y="17028"/>
                  </a:lnTo>
                  <a:lnTo>
                    <a:pt x="1774" y="17041"/>
                  </a:lnTo>
                  <a:lnTo>
                    <a:pt x="1774" y="17041"/>
                  </a:lnTo>
                  <a:lnTo>
                    <a:pt x="2465" y="17041"/>
                  </a:lnTo>
                  <a:lnTo>
                    <a:pt x="2465" y="17041"/>
                  </a:lnTo>
                  <a:lnTo>
                    <a:pt x="3430" y="17028"/>
                  </a:lnTo>
                  <a:lnTo>
                    <a:pt x="3430" y="17028"/>
                  </a:lnTo>
                  <a:lnTo>
                    <a:pt x="4316" y="17041"/>
                  </a:lnTo>
                  <a:lnTo>
                    <a:pt x="5190" y="17054"/>
                  </a:lnTo>
                  <a:lnTo>
                    <a:pt x="7002" y="17067"/>
                  </a:lnTo>
                  <a:lnTo>
                    <a:pt x="7002" y="17067"/>
                  </a:lnTo>
                  <a:lnTo>
                    <a:pt x="6663" y="16988"/>
                  </a:lnTo>
                  <a:lnTo>
                    <a:pt x="6363" y="16884"/>
                  </a:lnTo>
                  <a:lnTo>
                    <a:pt x="6089" y="16780"/>
                  </a:lnTo>
                  <a:lnTo>
                    <a:pt x="5829" y="16649"/>
                  </a:lnTo>
                  <a:lnTo>
                    <a:pt x="5294" y="16376"/>
                  </a:lnTo>
                  <a:lnTo>
                    <a:pt x="5007" y="16232"/>
                  </a:lnTo>
                  <a:lnTo>
                    <a:pt x="4694" y="16089"/>
                  </a:lnTo>
                  <a:lnTo>
                    <a:pt x="4694" y="16089"/>
                  </a:lnTo>
                  <a:lnTo>
                    <a:pt x="4564" y="16037"/>
                  </a:lnTo>
                  <a:lnTo>
                    <a:pt x="4447" y="15972"/>
                  </a:lnTo>
                  <a:lnTo>
                    <a:pt x="4329" y="15880"/>
                  </a:lnTo>
                  <a:lnTo>
                    <a:pt x="4290" y="15841"/>
                  </a:lnTo>
                  <a:lnTo>
                    <a:pt x="4238" y="15789"/>
                  </a:lnTo>
                  <a:lnTo>
                    <a:pt x="4238" y="15789"/>
                  </a:lnTo>
                  <a:lnTo>
                    <a:pt x="4199" y="15711"/>
                  </a:lnTo>
                  <a:lnTo>
                    <a:pt x="4173" y="15646"/>
                  </a:lnTo>
                  <a:lnTo>
                    <a:pt x="4134" y="15502"/>
                  </a:lnTo>
                  <a:lnTo>
                    <a:pt x="4121" y="15333"/>
                  </a:lnTo>
                  <a:lnTo>
                    <a:pt x="4121" y="15176"/>
                  </a:lnTo>
                  <a:lnTo>
                    <a:pt x="4121" y="15176"/>
                  </a:lnTo>
                  <a:lnTo>
                    <a:pt x="4082" y="12034"/>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6207"/>
                  </a:lnTo>
                  <a:lnTo>
                    <a:pt x="7263" y="5607"/>
                  </a:lnTo>
                  <a:lnTo>
                    <a:pt x="7250" y="4851"/>
                  </a:lnTo>
                  <a:lnTo>
                    <a:pt x="7198" y="3104"/>
                  </a:lnTo>
                  <a:lnTo>
                    <a:pt x="7158" y="1370"/>
                  </a:lnTo>
                  <a:lnTo>
                    <a:pt x="7132" y="14"/>
                  </a:lnTo>
                  <a:lnTo>
                    <a:pt x="7132" y="14"/>
                  </a:lnTo>
                  <a:lnTo>
                    <a:pt x="36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3"/>
            <p:cNvSpPr/>
            <p:nvPr/>
          </p:nvSpPr>
          <p:spPr>
            <a:xfrm>
              <a:off x="10645207" y="3173555"/>
              <a:ext cx="104144" cy="73067"/>
            </a:xfrm>
            <a:custGeom>
              <a:avLst/>
              <a:gdLst/>
              <a:ahLst/>
              <a:cxnLst/>
              <a:rect l="l" t="t" r="r" b="b"/>
              <a:pathLst>
                <a:path w="6337" h="4446" extrusionOk="0">
                  <a:moveTo>
                    <a:pt x="0" y="0"/>
                  </a:moveTo>
                  <a:lnTo>
                    <a:pt x="0" y="2060"/>
                  </a:lnTo>
                  <a:lnTo>
                    <a:pt x="13" y="2295"/>
                  </a:lnTo>
                  <a:lnTo>
                    <a:pt x="39" y="2542"/>
                  </a:lnTo>
                  <a:lnTo>
                    <a:pt x="105" y="2764"/>
                  </a:lnTo>
                  <a:lnTo>
                    <a:pt x="183" y="2986"/>
                  </a:lnTo>
                  <a:lnTo>
                    <a:pt x="287" y="3194"/>
                  </a:lnTo>
                  <a:lnTo>
                    <a:pt x="405" y="3390"/>
                  </a:lnTo>
                  <a:lnTo>
                    <a:pt x="548" y="3572"/>
                  </a:lnTo>
                  <a:lnTo>
                    <a:pt x="691" y="3742"/>
                  </a:lnTo>
                  <a:lnTo>
                    <a:pt x="861" y="3898"/>
                  </a:lnTo>
                  <a:lnTo>
                    <a:pt x="1056" y="4042"/>
                  </a:lnTo>
                  <a:lnTo>
                    <a:pt x="1252" y="4159"/>
                  </a:lnTo>
                  <a:lnTo>
                    <a:pt x="1461" y="4250"/>
                  </a:lnTo>
                  <a:lnTo>
                    <a:pt x="1669" y="4342"/>
                  </a:lnTo>
                  <a:lnTo>
                    <a:pt x="1904" y="4394"/>
                  </a:lnTo>
                  <a:lnTo>
                    <a:pt x="2139" y="4433"/>
                  </a:lnTo>
                  <a:lnTo>
                    <a:pt x="2386" y="4446"/>
                  </a:lnTo>
                  <a:lnTo>
                    <a:pt x="3938" y="4446"/>
                  </a:lnTo>
                  <a:lnTo>
                    <a:pt x="4185" y="4433"/>
                  </a:lnTo>
                  <a:lnTo>
                    <a:pt x="4420" y="4394"/>
                  </a:lnTo>
                  <a:lnTo>
                    <a:pt x="4655" y="4342"/>
                  </a:lnTo>
                  <a:lnTo>
                    <a:pt x="4876" y="4250"/>
                  </a:lnTo>
                  <a:lnTo>
                    <a:pt x="5085" y="4159"/>
                  </a:lnTo>
                  <a:lnTo>
                    <a:pt x="5281" y="4042"/>
                  </a:lnTo>
                  <a:lnTo>
                    <a:pt x="5463" y="3898"/>
                  </a:lnTo>
                  <a:lnTo>
                    <a:pt x="5633" y="3742"/>
                  </a:lnTo>
                  <a:lnTo>
                    <a:pt x="5789" y="3572"/>
                  </a:lnTo>
                  <a:lnTo>
                    <a:pt x="5919" y="3390"/>
                  </a:lnTo>
                  <a:lnTo>
                    <a:pt x="6050" y="3194"/>
                  </a:lnTo>
                  <a:lnTo>
                    <a:pt x="6141" y="2986"/>
                  </a:lnTo>
                  <a:lnTo>
                    <a:pt x="6219" y="2764"/>
                  </a:lnTo>
                  <a:lnTo>
                    <a:pt x="6284" y="2542"/>
                  </a:lnTo>
                  <a:lnTo>
                    <a:pt x="6323" y="2295"/>
                  </a:lnTo>
                  <a:lnTo>
                    <a:pt x="6337" y="2060"/>
                  </a:lnTo>
                  <a:lnTo>
                    <a:pt x="6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3"/>
            <p:cNvSpPr/>
            <p:nvPr/>
          </p:nvSpPr>
          <p:spPr>
            <a:xfrm>
              <a:off x="10654410" y="3191764"/>
              <a:ext cx="12457" cy="36648"/>
            </a:xfrm>
            <a:custGeom>
              <a:avLst/>
              <a:gdLst/>
              <a:ahLst/>
              <a:cxnLst/>
              <a:rect l="l" t="t" r="r" b="b"/>
              <a:pathLst>
                <a:path w="758" h="2230" extrusionOk="0">
                  <a:moveTo>
                    <a:pt x="379" y="0"/>
                  </a:moveTo>
                  <a:lnTo>
                    <a:pt x="301" y="13"/>
                  </a:lnTo>
                  <a:lnTo>
                    <a:pt x="236" y="26"/>
                  </a:lnTo>
                  <a:lnTo>
                    <a:pt x="170" y="66"/>
                  </a:lnTo>
                  <a:lnTo>
                    <a:pt x="105" y="105"/>
                  </a:lnTo>
                  <a:lnTo>
                    <a:pt x="66" y="170"/>
                  </a:lnTo>
                  <a:lnTo>
                    <a:pt x="27" y="235"/>
                  </a:lnTo>
                  <a:lnTo>
                    <a:pt x="14" y="300"/>
                  </a:lnTo>
                  <a:lnTo>
                    <a:pt x="1" y="378"/>
                  </a:lnTo>
                  <a:lnTo>
                    <a:pt x="1" y="1852"/>
                  </a:lnTo>
                  <a:lnTo>
                    <a:pt x="14" y="1930"/>
                  </a:lnTo>
                  <a:lnTo>
                    <a:pt x="27" y="1995"/>
                  </a:lnTo>
                  <a:lnTo>
                    <a:pt x="66" y="2060"/>
                  </a:lnTo>
                  <a:lnTo>
                    <a:pt x="105" y="2112"/>
                  </a:lnTo>
                  <a:lnTo>
                    <a:pt x="170" y="2165"/>
                  </a:lnTo>
                  <a:lnTo>
                    <a:pt x="236" y="2191"/>
                  </a:lnTo>
                  <a:lnTo>
                    <a:pt x="301" y="2217"/>
                  </a:lnTo>
                  <a:lnTo>
                    <a:pt x="379" y="2230"/>
                  </a:lnTo>
                  <a:lnTo>
                    <a:pt x="457" y="2217"/>
                  </a:lnTo>
                  <a:lnTo>
                    <a:pt x="522" y="2191"/>
                  </a:lnTo>
                  <a:lnTo>
                    <a:pt x="588" y="2165"/>
                  </a:lnTo>
                  <a:lnTo>
                    <a:pt x="640" y="2112"/>
                  </a:lnTo>
                  <a:lnTo>
                    <a:pt x="692" y="2060"/>
                  </a:lnTo>
                  <a:lnTo>
                    <a:pt x="718" y="1995"/>
                  </a:lnTo>
                  <a:lnTo>
                    <a:pt x="744" y="1930"/>
                  </a:lnTo>
                  <a:lnTo>
                    <a:pt x="757" y="1852"/>
                  </a:lnTo>
                  <a:lnTo>
                    <a:pt x="757" y="378"/>
                  </a:lnTo>
                  <a:lnTo>
                    <a:pt x="744" y="300"/>
                  </a:lnTo>
                  <a:lnTo>
                    <a:pt x="718" y="235"/>
                  </a:lnTo>
                  <a:lnTo>
                    <a:pt x="692" y="170"/>
                  </a:lnTo>
                  <a:lnTo>
                    <a:pt x="640" y="105"/>
                  </a:lnTo>
                  <a:lnTo>
                    <a:pt x="588" y="66"/>
                  </a:lnTo>
                  <a:lnTo>
                    <a:pt x="522" y="26"/>
                  </a:lnTo>
                  <a:lnTo>
                    <a:pt x="457" y="13"/>
                  </a:lnTo>
                  <a:lnTo>
                    <a:pt x="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765;p23">
            <a:extLst>
              <a:ext uri="{FF2B5EF4-FFF2-40B4-BE49-F238E27FC236}">
                <a16:creationId xmlns:a16="http://schemas.microsoft.com/office/drawing/2014/main" id="{9B11553F-7B66-42F7-8923-5281EDC821E9}"/>
              </a:ext>
            </a:extLst>
          </p:cNvPr>
          <p:cNvGrpSpPr/>
          <p:nvPr/>
        </p:nvGrpSpPr>
        <p:grpSpPr>
          <a:xfrm>
            <a:off x="6226685" y="1289675"/>
            <a:ext cx="2734766" cy="824600"/>
            <a:chOff x="457187" y="1370175"/>
            <a:chExt cx="2734766" cy="824600"/>
          </a:xfrm>
        </p:grpSpPr>
        <p:sp>
          <p:nvSpPr>
            <p:cNvPr id="83" name="Google Shape;1766;p23">
              <a:extLst>
                <a:ext uri="{FF2B5EF4-FFF2-40B4-BE49-F238E27FC236}">
                  <a16:creationId xmlns:a16="http://schemas.microsoft.com/office/drawing/2014/main" id="{ABADAD6B-B3B7-4AA1-AC4A-A99ADABD729E}"/>
                </a:ext>
              </a:extLst>
            </p:cNvPr>
            <p:cNvSpPr txBox="1"/>
            <p:nvPr/>
          </p:nvSpPr>
          <p:spPr>
            <a:xfrm>
              <a:off x="457188" y="1370175"/>
              <a:ext cx="16512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Conclusion</a:t>
              </a:r>
              <a:endParaRPr sz="2000" b="1" dirty="0">
                <a:solidFill>
                  <a:schemeClr val="dk1"/>
                </a:solidFill>
                <a:latin typeface="Fira Sans Extra Condensed"/>
                <a:ea typeface="Fira Sans Extra Condensed"/>
                <a:cs typeface="Fira Sans Extra Condensed"/>
                <a:sym typeface="Fira Sans Extra Condensed"/>
              </a:endParaRPr>
            </a:p>
          </p:txBody>
        </p:sp>
        <p:sp>
          <p:nvSpPr>
            <p:cNvPr id="84" name="Google Shape;1767;p23">
              <a:extLst>
                <a:ext uri="{FF2B5EF4-FFF2-40B4-BE49-F238E27FC236}">
                  <a16:creationId xmlns:a16="http://schemas.microsoft.com/office/drawing/2014/main" id="{B039D4D4-37AD-4124-84CD-CF76FC9DBFF0}"/>
                </a:ext>
              </a:extLst>
            </p:cNvPr>
            <p:cNvSpPr txBox="1"/>
            <p:nvPr/>
          </p:nvSpPr>
          <p:spPr>
            <a:xfrm>
              <a:off x="457187" y="1711775"/>
              <a:ext cx="2734766"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75000"/>
                    </a:schemeClr>
                  </a:solidFill>
                  <a:latin typeface="Roboto"/>
                  <a:ea typeface="Roboto"/>
                  <a:cs typeface="Roboto"/>
                  <a:sym typeface="Roboto"/>
                </a:rPr>
                <a:t>The neighborhoods of New York and Toronto are very similar</a:t>
              </a:r>
              <a:r>
                <a:rPr lang="en-US" dirty="0">
                  <a:solidFill>
                    <a:schemeClr val="dk1"/>
                  </a:solidFill>
                  <a:latin typeface="Roboto"/>
                  <a:ea typeface="Roboto"/>
                  <a:cs typeface="Roboto"/>
                  <a:sym typeface="Roboto"/>
                </a:rPr>
                <a:t>. You can see the most 2 cluster (red and orange) are dominating between other 3 cluster.</a:t>
              </a:r>
              <a:endParaRPr dirty="0">
                <a:solidFill>
                  <a:schemeClr val="dk1"/>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name="Restaurant Infographics by Slidesgo">
  <a:themeElements>
    <a:clrScheme name="Simple Light">
      <a:dk1>
        <a:srgbClr val="000000"/>
      </a:dk1>
      <a:lt1>
        <a:srgbClr val="FFFFFF"/>
      </a:lt1>
      <a:dk2>
        <a:srgbClr val="666666"/>
      </a:dk2>
      <a:lt2>
        <a:srgbClr val="EFEFEF"/>
      </a:lt2>
      <a:accent1>
        <a:srgbClr val="FF6347"/>
      </a:accent1>
      <a:accent2>
        <a:srgbClr val="C8E17B"/>
      </a:accent2>
      <a:accent3>
        <a:srgbClr val="CC843C"/>
      </a:accent3>
      <a:accent4>
        <a:srgbClr val="8A779A"/>
      </a:accent4>
      <a:accent5>
        <a:srgbClr val="917A56"/>
      </a:accent5>
      <a:accent6>
        <a:srgbClr val="F3AE5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323</Words>
  <Application>Microsoft Office PowerPoint</Application>
  <PresentationFormat>On-screen Show (16:9)</PresentationFormat>
  <Paragraphs>49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Fira Sans Extra Condensed</vt:lpstr>
      <vt:lpstr>Helvetica Neue</vt:lpstr>
      <vt:lpstr>Roboto</vt:lpstr>
      <vt:lpstr>Restaurant Infographics by Slidesgo</vt:lpstr>
      <vt:lpstr>Restaurant NYC vs TORONTO</vt:lpstr>
      <vt:lpstr>Restaurant </vt:lpstr>
      <vt:lpstr>Which Better, Toronto or NYC?</vt:lpstr>
      <vt:lpstr>Data Acquisition and Cleaning</vt:lpstr>
      <vt:lpstr>Toronto and NYC Data</vt:lpstr>
      <vt:lpstr>Toronto and NYC Neighborhood</vt:lpstr>
      <vt:lpstr>Clusterize the Data using KMeans</vt:lpstr>
      <vt:lpstr>Clustered Map of Toronto and NYC Neighbourhood Venues</vt:lpstr>
      <vt:lpstr>Conclusion and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NYC vs TORONTO</dc:title>
  <dc:creator>ADE IRMAN</dc:creator>
  <cp:lastModifiedBy>ade irman</cp:lastModifiedBy>
  <cp:revision>9</cp:revision>
  <dcterms:modified xsi:type="dcterms:W3CDTF">2021-07-26T05:17:11Z</dcterms:modified>
</cp:coreProperties>
</file>